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de4c1bcad1265346b2c1bf664bdf7ac00acd2b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36601" y="5063080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36601" y="4145974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36601" y="3228869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36601" y="2311763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36601" y="5521633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36601" y="4604527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36601" y="3687422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36601" y="2770316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36601" y="1853210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  <a:lnTo>
                    <a:pt x="7580609" y="0"/>
                  </a:lnTo>
                </a:path>
              </a:pathLst>
            </a:custGeom>
            <a:ln w="1355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060843" y="5043390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0046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670657" y="5386582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0046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7475564" y="3941681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0046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865750" y="5404983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0046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060843" y="4894597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AF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670657" y="5361132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AF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475564" y="3880831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AF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865750" y="5404983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AF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060843" y="5085063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BF9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670657" y="5399947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BF9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475564" y="400397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BF9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060843" y="4951050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670657" y="5378952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475564" y="39456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47343" y="5352819"/>
              <a:ext cx="144405" cy="144405"/>
            </a:xfrm>
            <a:custGeom>
              <a:avLst/>
              <a:pathLst>
                <a:path w="144405" h="144405">
                  <a:moveTo>
                    <a:pt x="0" y="144405"/>
                  </a:moveTo>
                  <a:lnTo>
                    <a:pt x="144405" y="0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47343" y="5352819"/>
              <a:ext cx="144405" cy="144405"/>
            </a:xfrm>
            <a:custGeom>
              <a:avLst/>
              <a:pathLst>
                <a:path w="144405" h="144405">
                  <a:moveTo>
                    <a:pt x="0" y="0"/>
                  </a:moveTo>
                  <a:lnTo>
                    <a:pt x="144405" y="144405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57157" y="5391425"/>
              <a:ext cx="144405" cy="144405"/>
            </a:xfrm>
            <a:custGeom>
              <a:avLst/>
              <a:pathLst>
                <a:path w="144405" h="144405">
                  <a:moveTo>
                    <a:pt x="0" y="144405"/>
                  </a:moveTo>
                  <a:lnTo>
                    <a:pt x="144405" y="0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57157" y="5391425"/>
              <a:ext cx="144405" cy="144405"/>
            </a:xfrm>
            <a:custGeom>
              <a:avLst/>
              <a:pathLst>
                <a:path w="144405" h="144405">
                  <a:moveTo>
                    <a:pt x="0" y="0"/>
                  </a:moveTo>
                  <a:lnTo>
                    <a:pt x="144405" y="144405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462064" y="2015228"/>
              <a:ext cx="144405" cy="144404"/>
            </a:xfrm>
            <a:custGeom>
              <a:avLst/>
              <a:pathLst>
                <a:path w="144405" h="144404">
                  <a:moveTo>
                    <a:pt x="0" y="144404"/>
                  </a:moveTo>
                  <a:lnTo>
                    <a:pt x="144405" y="0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462064" y="2015228"/>
              <a:ext cx="144405" cy="144404"/>
            </a:xfrm>
            <a:custGeom>
              <a:avLst/>
              <a:pathLst>
                <a:path w="144405" h="144404">
                  <a:moveTo>
                    <a:pt x="0" y="0"/>
                  </a:moveTo>
                  <a:lnTo>
                    <a:pt x="144405" y="144404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852250" y="5387109"/>
              <a:ext cx="144405" cy="144405"/>
            </a:xfrm>
            <a:custGeom>
              <a:avLst/>
              <a:pathLst>
                <a:path w="144405" h="144405">
                  <a:moveTo>
                    <a:pt x="0" y="144405"/>
                  </a:moveTo>
                  <a:lnTo>
                    <a:pt x="144405" y="0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852250" y="5387109"/>
              <a:ext cx="144405" cy="144405"/>
            </a:xfrm>
            <a:custGeom>
              <a:avLst/>
              <a:pathLst>
                <a:path w="144405" h="144405">
                  <a:moveTo>
                    <a:pt x="0" y="0"/>
                  </a:moveTo>
                  <a:lnTo>
                    <a:pt x="144405" y="144405"/>
                  </a:lnTo>
                </a:path>
              </a:pathLst>
            </a:custGeom>
            <a:ln w="36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906165" y="547615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02747" y="4559046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02747" y="364194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02747" y="272483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02747" y="1807728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036601" y="5705055"/>
              <a:ext cx="7580609" cy="0"/>
            </a:xfrm>
            <a:custGeom>
              <a:avLst/>
              <a:pathLst>
                <a:path w="7580609" h="0">
                  <a:moveTo>
                    <a:pt x="0" y="0"/>
                  </a:moveTo>
                  <a:lnTo>
                    <a:pt x="758060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19545" y="57050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924452" y="57050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729359" y="57050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34266" y="57050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014562" y="5767685"/>
              <a:ext cx="20996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IDN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92352" y="5764708"/>
              <a:ext cx="26419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MYS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07439" y="5767685"/>
              <a:ext cx="24384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THA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408923" y="5764708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77023" y="5885793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27757" y="3631016"/>
              <a:ext cx="141446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NDC.emi.rdxn.uncon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2023-09-24T22:03:47Z</dcterms:modified>
  <cp:category/>
</cp:coreProperties>
</file>