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BEBEBE"/>
    <a:srgbClr val="FF6718"/>
    <a:srgbClr val="AFDAFF"/>
    <a:srgbClr val="004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EAF86-AF37-488C-8862-0CE39466CA31}" v="7" dt="2023-11-19T08:10:2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6" autoAdjust="0"/>
  </p:normalViewPr>
  <p:slideViewPr>
    <p:cSldViewPr>
      <p:cViewPr>
        <p:scale>
          <a:sx n="98" d="100"/>
          <a:sy n="98" d="100"/>
        </p:scale>
        <p:origin x="667" y="-6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o Wei Yang" userId="ee7d9f8f-65be-4b6c-bf98-1043240fbe5e" providerId="ADAL" clId="{0361FB24-59F3-4DA5-B2B3-E41BD036C999}"/>
    <pc:docChg chg="undo custSel addSld delSld modSld">
      <pc:chgData name="Khoo Wei Yang" userId="ee7d9f8f-65be-4b6c-bf98-1043240fbe5e" providerId="ADAL" clId="{0361FB24-59F3-4DA5-B2B3-E41BD036C999}" dt="2023-09-24T14:11:16.725" v="181" actId="1076"/>
      <pc:docMkLst>
        <pc:docMk/>
      </pc:docMkLst>
      <pc:sldChg chg="addSp delSp modSp mod">
        <pc:chgData name="Khoo Wei Yang" userId="ee7d9f8f-65be-4b6c-bf98-1043240fbe5e" providerId="ADAL" clId="{0361FB24-59F3-4DA5-B2B3-E41BD036C999}" dt="2023-09-24T13:50:26.073" v="104" actId="164"/>
        <pc:sldMkLst>
          <pc:docMk/>
          <pc:sldMk cId="0" sldId="257"/>
        </pc:sldMkLst>
        <pc:spChg chg="mod">
          <ac:chgData name="Khoo Wei Yang" userId="ee7d9f8f-65be-4b6c-bf98-1043240fbe5e" providerId="ADAL" clId="{0361FB24-59F3-4DA5-B2B3-E41BD036C999}" dt="2023-09-24T13:32:53.796" v="17" actId="14100"/>
          <ac:spMkLst>
            <pc:docMk/>
            <pc:sldMk cId="0" sldId="257"/>
            <ac:spMk id="10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33:02.058" v="19" actId="14100"/>
          <ac:spMkLst>
            <pc:docMk/>
            <pc:sldMk cId="0" sldId="257"/>
            <ac:spMk id="11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32:57.926" v="18" actId="14100"/>
          <ac:spMkLst>
            <pc:docMk/>
            <pc:sldMk cId="0" sldId="257"/>
            <ac:spMk id="12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33:06.302" v="20" actId="14100"/>
          <ac:spMkLst>
            <pc:docMk/>
            <pc:sldMk cId="0" sldId="257"/>
            <ac:spMk id="13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33:12.919" v="21" actId="14100"/>
          <ac:spMkLst>
            <pc:docMk/>
            <pc:sldMk cId="0" sldId="257"/>
            <ac:spMk id="1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33:22.395" v="23" actId="14100"/>
          <ac:spMkLst>
            <pc:docMk/>
            <pc:sldMk cId="0" sldId="257"/>
            <ac:spMk id="20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33:29.495" v="24" actId="14100"/>
          <ac:spMkLst>
            <pc:docMk/>
            <pc:sldMk cId="0" sldId="257"/>
            <ac:spMk id="21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33:36.835" v="25" actId="14100"/>
          <ac:spMkLst>
            <pc:docMk/>
            <pc:sldMk cId="0" sldId="257"/>
            <ac:spMk id="22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33:17.355" v="22" actId="14100"/>
          <ac:spMkLst>
            <pc:docMk/>
            <pc:sldMk cId="0" sldId="257"/>
            <ac:spMk id="38" creationId="{00000000-0000-0000-0000-000000000000}"/>
          </ac:spMkLst>
        </pc:spChg>
        <pc:spChg chg="del">
          <ac:chgData name="Khoo Wei Yang" userId="ee7d9f8f-65be-4b6c-bf98-1043240fbe5e" providerId="ADAL" clId="{0361FB24-59F3-4DA5-B2B3-E41BD036C999}" dt="2023-09-24T13:33:50.036" v="27" actId="478"/>
          <ac:spMkLst>
            <pc:docMk/>
            <pc:sldMk cId="0" sldId="257"/>
            <ac:spMk id="106" creationId="{00000000-0000-0000-0000-000000000000}"/>
          </ac:spMkLst>
        </pc:spChg>
        <pc:spChg chg="add mod">
          <ac:chgData name="Khoo Wei Yang" userId="ee7d9f8f-65be-4b6c-bf98-1043240fbe5e" providerId="ADAL" clId="{0361FB24-59F3-4DA5-B2B3-E41BD036C999}" dt="2023-09-24T13:50:26.073" v="104" actId="164"/>
          <ac:spMkLst>
            <pc:docMk/>
            <pc:sldMk cId="0" sldId="257"/>
            <ac:spMk id="106" creationId="{6C604A60-47BB-C261-DE65-5D4FF008D67C}"/>
          </ac:spMkLst>
        </pc:spChg>
        <pc:spChg chg="mod">
          <ac:chgData name="Khoo Wei Yang" userId="ee7d9f8f-65be-4b6c-bf98-1043240fbe5e" providerId="ADAL" clId="{0361FB24-59F3-4DA5-B2B3-E41BD036C999}" dt="2023-09-24T13:32:46.314" v="16" actId="1076"/>
          <ac:spMkLst>
            <pc:docMk/>
            <pc:sldMk cId="0" sldId="257"/>
            <ac:spMk id="107" creationId="{00000000-0000-0000-0000-000000000000}"/>
          </ac:spMkLst>
        </pc:spChg>
        <pc:spChg chg="add mod">
          <ac:chgData name="Khoo Wei Yang" userId="ee7d9f8f-65be-4b6c-bf98-1043240fbe5e" providerId="ADAL" clId="{0361FB24-59F3-4DA5-B2B3-E41BD036C999}" dt="2023-09-24T13:50:26.073" v="104" actId="164"/>
          <ac:spMkLst>
            <pc:docMk/>
            <pc:sldMk cId="0" sldId="257"/>
            <ac:spMk id="108" creationId="{CC878259-B4ED-CB70-9DB5-345546B3AAC5}"/>
          </ac:spMkLst>
        </pc:spChg>
        <pc:spChg chg="add mod">
          <ac:chgData name="Khoo Wei Yang" userId="ee7d9f8f-65be-4b6c-bf98-1043240fbe5e" providerId="ADAL" clId="{0361FB24-59F3-4DA5-B2B3-E41BD036C999}" dt="2023-09-24T13:50:26.073" v="104" actId="164"/>
          <ac:spMkLst>
            <pc:docMk/>
            <pc:sldMk cId="0" sldId="257"/>
            <ac:spMk id="109" creationId="{B03C4F59-C10A-7DA4-498C-0C7FCFFB8D48}"/>
          </ac:spMkLst>
        </pc:spChg>
        <pc:spChg chg="add mod">
          <ac:chgData name="Khoo Wei Yang" userId="ee7d9f8f-65be-4b6c-bf98-1043240fbe5e" providerId="ADAL" clId="{0361FB24-59F3-4DA5-B2B3-E41BD036C999}" dt="2023-09-24T13:50:26.073" v="104" actId="164"/>
          <ac:spMkLst>
            <pc:docMk/>
            <pc:sldMk cId="0" sldId="257"/>
            <ac:spMk id="110" creationId="{484278CE-BDFA-42F5-A7DC-E6210591095A}"/>
          </ac:spMkLst>
        </pc:spChg>
        <pc:grpChg chg="add del mod">
          <ac:chgData name="Khoo Wei Yang" userId="ee7d9f8f-65be-4b6c-bf98-1043240fbe5e" providerId="ADAL" clId="{0361FB24-59F3-4DA5-B2B3-E41BD036C999}" dt="2023-09-24T13:50:26.073" v="104" actId="164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Khoo Wei Yang" userId="ee7d9f8f-65be-4b6c-bf98-1043240fbe5e" providerId="ADAL" clId="{0361FB24-59F3-4DA5-B2B3-E41BD036C999}" dt="2023-09-24T13:50:26.073" v="104" actId="164"/>
          <ac:grpSpMkLst>
            <pc:docMk/>
            <pc:sldMk cId="0" sldId="257"/>
            <ac:grpSpMk id="111" creationId="{74DFFF36-CD72-7884-8DD4-00A6CCA310AC}"/>
          </ac:grpSpMkLst>
        </pc:grpChg>
      </pc:sldChg>
      <pc:sldChg chg="add">
        <pc:chgData name="Khoo Wei Yang" userId="ee7d9f8f-65be-4b6c-bf98-1043240fbe5e" providerId="ADAL" clId="{0361FB24-59F3-4DA5-B2B3-E41BD036C999}" dt="2023-09-24T13:41:35.986" v="28"/>
        <pc:sldMkLst>
          <pc:docMk/>
          <pc:sldMk cId="0" sldId="258"/>
        </pc:sldMkLst>
      </pc:sldChg>
      <pc:sldChg chg="addSp delSp modSp add mod">
        <pc:chgData name="Khoo Wei Yang" userId="ee7d9f8f-65be-4b6c-bf98-1043240fbe5e" providerId="ADAL" clId="{0361FB24-59F3-4DA5-B2B3-E41BD036C999}" dt="2023-09-24T13:47:11.451" v="47" actId="164"/>
        <pc:sldMkLst>
          <pc:docMk/>
          <pc:sldMk cId="0" sldId="259"/>
        </pc:sldMkLst>
        <pc:spChg chg="mod">
          <ac:chgData name="Khoo Wei Yang" userId="ee7d9f8f-65be-4b6c-bf98-1043240fbe5e" providerId="ADAL" clId="{0361FB24-59F3-4DA5-B2B3-E41BD036C999}" dt="2023-09-24T13:43:52.968" v="46" actId="14100"/>
          <ac:spMkLst>
            <pc:docMk/>
            <pc:sldMk cId="0" sldId="259"/>
            <ac:spMk id="10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52.968" v="46" actId="14100"/>
          <ac:spMkLst>
            <pc:docMk/>
            <pc:sldMk cId="0" sldId="259"/>
            <ac:spMk id="11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52.968" v="46" actId="14100"/>
          <ac:spMkLst>
            <pc:docMk/>
            <pc:sldMk cId="0" sldId="259"/>
            <ac:spMk id="12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52.968" v="46" actId="14100"/>
          <ac:spMkLst>
            <pc:docMk/>
            <pc:sldMk cId="0" sldId="259"/>
            <ac:spMk id="13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06.036" v="42" actId="14100"/>
          <ac:spMkLst>
            <pc:docMk/>
            <pc:sldMk cId="0" sldId="259"/>
            <ac:spMk id="1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21.005" v="43" actId="14100"/>
          <ac:spMkLst>
            <pc:docMk/>
            <pc:sldMk cId="0" sldId="259"/>
            <ac:spMk id="20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21.005" v="43" actId="14100"/>
          <ac:spMkLst>
            <pc:docMk/>
            <pc:sldMk cId="0" sldId="259"/>
            <ac:spMk id="21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21.005" v="43" actId="14100"/>
          <ac:spMkLst>
            <pc:docMk/>
            <pc:sldMk cId="0" sldId="259"/>
            <ac:spMk id="22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42.314" v="45" actId="14100"/>
          <ac:spMkLst>
            <pc:docMk/>
            <pc:sldMk cId="0" sldId="259"/>
            <ac:spMk id="28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42.314" v="45" actId="14100"/>
          <ac:spMkLst>
            <pc:docMk/>
            <pc:sldMk cId="0" sldId="259"/>
            <ac:spMk id="2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31.905" v="44" actId="14100"/>
          <ac:spMkLst>
            <pc:docMk/>
            <pc:sldMk cId="0" sldId="259"/>
            <ac:spMk id="35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31.905" v="44" actId="14100"/>
          <ac:spMkLst>
            <pc:docMk/>
            <pc:sldMk cId="0" sldId="259"/>
            <ac:spMk id="37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43:31.905" v="44" actId="14100"/>
          <ac:spMkLst>
            <pc:docMk/>
            <pc:sldMk cId="0" sldId="259"/>
            <ac:spMk id="38" creationId="{00000000-0000-0000-0000-000000000000}"/>
          </ac:spMkLst>
        </pc:spChg>
        <pc:spChg chg="del">
          <ac:chgData name="Khoo Wei Yang" userId="ee7d9f8f-65be-4b6c-bf98-1043240fbe5e" providerId="ADAL" clId="{0361FB24-59F3-4DA5-B2B3-E41BD036C999}" dt="2023-09-24T13:41:58.423" v="33" actId="478"/>
          <ac:spMkLst>
            <pc:docMk/>
            <pc:sldMk cId="0" sldId="259"/>
            <ac:spMk id="103" creationId="{00000000-0000-0000-0000-000000000000}"/>
          </ac:spMkLst>
        </pc:spChg>
        <pc:spChg chg="del">
          <ac:chgData name="Khoo Wei Yang" userId="ee7d9f8f-65be-4b6c-bf98-1043240fbe5e" providerId="ADAL" clId="{0361FB24-59F3-4DA5-B2B3-E41BD036C999}" dt="2023-09-24T13:41:50.980" v="31" actId="478"/>
          <ac:spMkLst>
            <pc:docMk/>
            <pc:sldMk cId="0" sldId="259"/>
            <ac:spMk id="104" creationId="{00000000-0000-0000-0000-000000000000}"/>
          </ac:spMkLst>
        </pc:spChg>
        <pc:spChg chg="add mod">
          <ac:chgData name="Khoo Wei Yang" userId="ee7d9f8f-65be-4b6c-bf98-1043240fbe5e" providerId="ADAL" clId="{0361FB24-59F3-4DA5-B2B3-E41BD036C999}" dt="2023-09-24T13:47:11.451" v="47" actId="164"/>
          <ac:spMkLst>
            <pc:docMk/>
            <pc:sldMk cId="0" sldId="259"/>
            <ac:spMk id="105" creationId="{A22856B0-EBB7-54BE-8930-99567ADC1AE7}"/>
          </ac:spMkLst>
        </pc:spChg>
        <pc:grpChg chg="mod">
          <ac:chgData name="Khoo Wei Yang" userId="ee7d9f8f-65be-4b6c-bf98-1043240fbe5e" providerId="ADAL" clId="{0361FB24-59F3-4DA5-B2B3-E41BD036C999}" dt="2023-09-24T13:47:11.451" v="47" actId="164"/>
          <ac:grpSpMkLst>
            <pc:docMk/>
            <pc:sldMk cId="0" sldId="259"/>
            <ac:grpSpMk id="2" creationId="{00000000-0000-0000-0000-000000000000}"/>
          </ac:grpSpMkLst>
        </pc:grpChg>
        <pc:grpChg chg="add mod">
          <ac:chgData name="Khoo Wei Yang" userId="ee7d9f8f-65be-4b6c-bf98-1043240fbe5e" providerId="ADAL" clId="{0361FB24-59F3-4DA5-B2B3-E41BD036C999}" dt="2023-09-24T13:47:11.451" v="47" actId="164"/>
          <ac:grpSpMkLst>
            <pc:docMk/>
            <pc:sldMk cId="0" sldId="259"/>
            <ac:grpSpMk id="106" creationId="{008D58B3-B0A5-94BC-FE90-97E1DCBEF09B}"/>
          </ac:grpSpMkLst>
        </pc:grpChg>
      </pc:sldChg>
      <pc:sldChg chg="add">
        <pc:chgData name="Khoo Wei Yang" userId="ee7d9f8f-65be-4b6c-bf98-1043240fbe5e" providerId="ADAL" clId="{0361FB24-59F3-4DA5-B2B3-E41BD036C999}" dt="2023-09-24T13:54:34.920" v="105"/>
        <pc:sldMkLst>
          <pc:docMk/>
          <pc:sldMk cId="0" sldId="260"/>
        </pc:sldMkLst>
      </pc:sldChg>
      <pc:sldChg chg="addSp delSp modSp add del mod">
        <pc:chgData name="Khoo Wei Yang" userId="ee7d9f8f-65be-4b6c-bf98-1043240fbe5e" providerId="ADAL" clId="{0361FB24-59F3-4DA5-B2B3-E41BD036C999}" dt="2023-09-24T14:00:41.433" v="152" actId="47"/>
        <pc:sldMkLst>
          <pc:docMk/>
          <pc:sldMk cId="0" sldId="261"/>
        </pc:sldMkLst>
        <pc:spChg chg="add del 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Khoo Wei Yang" userId="ee7d9f8f-65be-4b6c-bf98-1043240fbe5e" providerId="ADAL" clId="{0361FB24-59F3-4DA5-B2B3-E41BD036C999}" dt="2023-09-24T13:55:01.928" v="114" actId="478"/>
          <ac:spMkLst>
            <pc:docMk/>
            <pc:sldMk cId="0" sldId="261"/>
            <ac:spMk id="4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6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7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8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3.454" v="148" actId="14100"/>
          <ac:spMkLst>
            <pc:docMk/>
            <pc:sldMk cId="0" sldId="261"/>
            <ac:spMk id="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3.454" v="148" actId="14100"/>
          <ac:spMkLst>
            <pc:docMk/>
            <pc:sldMk cId="0" sldId="261"/>
            <ac:spMk id="10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3.454" v="148" actId="14100"/>
          <ac:spMkLst>
            <pc:docMk/>
            <pc:sldMk cId="0" sldId="261"/>
            <ac:spMk id="11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3.454" v="148" actId="14100"/>
          <ac:spMkLst>
            <pc:docMk/>
            <pc:sldMk cId="0" sldId="261"/>
            <ac:spMk id="12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3.454" v="148" actId="14100"/>
          <ac:spMkLst>
            <pc:docMk/>
            <pc:sldMk cId="0" sldId="261"/>
            <ac:spMk id="13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14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15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16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17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18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1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20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21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22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23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24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25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26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27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28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2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30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31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32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4.207" v="149" actId="1076"/>
          <ac:spMkLst>
            <pc:docMk/>
            <pc:sldMk cId="0" sldId="261"/>
            <ac:spMk id="33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34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35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36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37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38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3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40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41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3.454" v="148" actId="14100"/>
          <ac:spMkLst>
            <pc:docMk/>
            <pc:sldMk cId="0" sldId="261"/>
            <ac:spMk id="42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43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44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45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46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3.454" v="148" actId="14100"/>
          <ac:spMkLst>
            <pc:docMk/>
            <pc:sldMk cId="0" sldId="261"/>
            <ac:spMk id="47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3.454" v="148" actId="14100"/>
          <ac:spMkLst>
            <pc:docMk/>
            <pc:sldMk cId="0" sldId="261"/>
            <ac:spMk id="48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8:03.454" v="148" actId="14100"/>
          <ac:spMkLst>
            <pc:docMk/>
            <pc:sldMk cId="0" sldId="261"/>
            <ac:spMk id="4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0" creationId="{00000000-0000-0000-0000-000000000000}"/>
          </ac:spMkLst>
        </pc:spChg>
        <pc:spChg chg="add del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1" creationId="{00000000-0000-0000-0000-000000000000}"/>
          </ac:spMkLst>
        </pc:spChg>
        <pc:spChg chg="add del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2" creationId="{00000000-0000-0000-0000-000000000000}"/>
          </ac:spMkLst>
        </pc:spChg>
        <pc:spChg chg="add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3" creationId="{42D1C404-6F0A-F7C1-56A2-D2744042AAD3}"/>
          </ac:spMkLst>
        </pc:spChg>
        <pc:spChg chg="add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4" creationId="{66A8BD87-6DA3-568B-AB41-ACDCA39CF858}"/>
          </ac:spMkLst>
        </pc:spChg>
        <pc:spChg chg="add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5" creationId="{3C9855A2-3C2F-513E-2BDC-D777CB1B9B42}"/>
          </ac:spMkLst>
        </pc:spChg>
        <pc:spChg chg="add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6" creationId="{9E9BA229-00D3-20B2-9E1B-23FD3014CCB9}"/>
          </ac:spMkLst>
        </pc:spChg>
        <pc:spChg chg="add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7" creationId="{7DC2B4BE-70E3-765B-48F8-5F59A8BBCD04}"/>
          </ac:spMkLst>
        </pc:spChg>
        <pc:spChg chg="add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8" creationId="{C57A1978-D51A-58F1-B88F-35E8E1247583}"/>
          </ac:spMkLst>
        </pc:spChg>
        <pc:spChg chg="add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59" creationId="{A4CBEF0F-E4B9-2A41-257C-C883B66536E6}"/>
          </ac:spMkLst>
        </pc:spChg>
        <pc:spChg chg="add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60" creationId="{98671372-CE88-1B06-D495-8BC4A43C7AEC}"/>
          </ac:spMkLst>
        </pc:spChg>
        <pc:spChg chg="add mod">
          <ac:chgData name="Khoo Wei Yang" userId="ee7d9f8f-65be-4b6c-bf98-1043240fbe5e" providerId="ADAL" clId="{0361FB24-59F3-4DA5-B2B3-E41BD036C999}" dt="2023-09-24T13:57:53.269" v="144" actId="571"/>
          <ac:spMkLst>
            <pc:docMk/>
            <pc:sldMk cId="0" sldId="261"/>
            <ac:spMk id="61" creationId="{9E79A952-F6DD-A2B0-822E-F5EEA46F66B0}"/>
          </ac:spMkLst>
        </pc:spChg>
        <pc:grpChg chg="mod">
          <ac:chgData name="Khoo Wei Yang" userId="ee7d9f8f-65be-4b6c-bf98-1043240fbe5e" providerId="ADAL" clId="{0361FB24-59F3-4DA5-B2B3-E41BD036C999}" dt="2023-09-24T13:58:04.796" v="150" actId="1076"/>
          <ac:grpSpMkLst>
            <pc:docMk/>
            <pc:sldMk cId="0" sldId="261"/>
            <ac:grpSpMk id="2" creationId="{00000000-0000-0000-0000-000000000000}"/>
          </ac:grpSpMkLst>
        </pc:grpChg>
      </pc:sldChg>
      <pc:sldChg chg="addSp modSp add mod">
        <pc:chgData name="Khoo Wei Yang" userId="ee7d9f8f-65be-4b6c-bf98-1043240fbe5e" providerId="ADAL" clId="{0361FB24-59F3-4DA5-B2B3-E41BD036C999}" dt="2023-09-24T14:11:16.725" v="181" actId="1076"/>
        <pc:sldMkLst>
          <pc:docMk/>
          <pc:sldMk cId="0" sldId="262"/>
        </pc:sldMkLst>
        <pc:spChg chg="mod">
          <ac:chgData name="Khoo Wei Yang" userId="ee7d9f8f-65be-4b6c-bf98-1043240fbe5e" providerId="ADAL" clId="{0361FB24-59F3-4DA5-B2B3-E41BD036C999}" dt="2023-09-24T14:07:09.712" v="179" actId="1076"/>
          <ac:spMkLst>
            <pc:docMk/>
            <pc:sldMk cId="0" sldId="262"/>
            <ac:spMk id="47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7:09.712" v="179" actId="1076"/>
          <ac:spMkLst>
            <pc:docMk/>
            <pc:sldMk cId="0" sldId="262"/>
            <ac:spMk id="48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7:09.712" v="179" actId="1076"/>
          <ac:spMkLst>
            <pc:docMk/>
            <pc:sldMk cId="0" sldId="262"/>
            <ac:spMk id="4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7:09.712" v="179" actId="1076"/>
          <ac:spMkLst>
            <pc:docMk/>
            <pc:sldMk cId="0" sldId="262"/>
            <ac:spMk id="50" creationId="{00000000-0000-0000-0000-000000000000}"/>
          </ac:spMkLst>
        </pc:spChg>
        <pc:spChg chg="add mod">
          <ac:chgData name="Khoo Wei Yang" userId="ee7d9f8f-65be-4b6c-bf98-1043240fbe5e" providerId="ADAL" clId="{0361FB24-59F3-4DA5-B2B3-E41BD036C999}" dt="2023-09-24T14:07:16.164" v="180" actId="164"/>
          <ac:spMkLst>
            <pc:docMk/>
            <pc:sldMk cId="0" sldId="262"/>
            <ac:spMk id="51" creationId="{D58C757A-C053-E286-D37C-7F1AAC5061F3}"/>
          </ac:spMkLst>
        </pc:spChg>
        <pc:grpChg chg="mod">
          <ac:chgData name="Khoo Wei Yang" userId="ee7d9f8f-65be-4b6c-bf98-1043240fbe5e" providerId="ADAL" clId="{0361FB24-59F3-4DA5-B2B3-E41BD036C999}" dt="2023-09-24T14:07:16.164" v="180" actId="164"/>
          <ac:grpSpMkLst>
            <pc:docMk/>
            <pc:sldMk cId="0" sldId="262"/>
            <ac:grpSpMk id="2" creationId="{00000000-0000-0000-0000-000000000000}"/>
          </ac:grpSpMkLst>
        </pc:grpChg>
        <pc:grpChg chg="add mod">
          <ac:chgData name="Khoo Wei Yang" userId="ee7d9f8f-65be-4b6c-bf98-1043240fbe5e" providerId="ADAL" clId="{0361FB24-59F3-4DA5-B2B3-E41BD036C999}" dt="2023-09-24T14:11:16.725" v="181" actId="1076"/>
          <ac:grpSpMkLst>
            <pc:docMk/>
            <pc:sldMk cId="0" sldId="262"/>
            <ac:grpSpMk id="52" creationId="{2BE1C6D6-F1DB-7043-CB2D-6B3279085AA5}"/>
          </ac:grpSpMkLst>
        </pc:grpChg>
      </pc:sldChg>
      <pc:sldChg chg="add del">
        <pc:chgData name="Khoo Wei Yang" userId="ee7d9f8f-65be-4b6c-bf98-1043240fbe5e" providerId="ADAL" clId="{0361FB24-59F3-4DA5-B2B3-E41BD036C999}" dt="2023-09-24T14:04:23.398" v="157"/>
        <pc:sldMkLst>
          <pc:docMk/>
          <pc:sldMk cId="0" sldId="263"/>
        </pc:sldMkLst>
      </pc:sldChg>
      <pc:sldChg chg="addSp delSp modSp add del mod">
        <pc:chgData name="Khoo Wei Yang" userId="ee7d9f8f-65be-4b6c-bf98-1043240fbe5e" providerId="ADAL" clId="{0361FB24-59F3-4DA5-B2B3-E41BD036C999}" dt="2023-09-24T14:06:25.686" v="177" actId="164"/>
        <pc:sldMkLst>
          <pc:docMk/>
          <pc:sldMk cId="0" sldId="264"/>
        </pc:sldMkLst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4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36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37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38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39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40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46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47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48" creationId="{00000000-0000-0000-0000-000000000000}"/>
          </ac:spMkLst>
        </pc:spChg>
        <pc:spChg chg="mod">
          <ac:chgData name="Khoo Wei Yang" userId="ee7d9f8f-65be-4b6c-bf98-1043240fbe5e" providerId="ADAL" clId="{0361FB24-59F3-4DA5-B2B3-E41BD036C999}" dt="2023-09-24T14:05:50.438" v="169" actId="404"/>
          <ac:spMkLst>
            <pc:docMk/>
            <pc:sldMk cId="0" sldId="264"/>
            <ac:spMk id="49" creationId="{00000000-0000-0000-0000-000000000000}"/>
          </ac:spMkLst>
        </pc:spChg>
        <pc:spChg chg="del">
          <ac:chgData name="Khoo Wei Yang" userId="ee7d9f8f-65be-4b6c-bf98-1043240fbe5e" providerId="ADAL" clId="{0361FB24-59F3-4DA5-B2B3-E41BD036C999}" dt="2023-09-24T14:04:41.355" v="161" actId="478"/>
          <ac:spMkLst>
            <pc:docMk/>
            <pc:sldMk cId="0" sldId="264"/>
            <ac:spMk id="50" creationId="{00000000-0000-0000-0000-000000000000}"/>
          </ac:spMkLst>
        </pc:spChg>
        <pc:spChg chg="del">
          <ac:chgData name="Khoo Wei Yang" userId="ee7d9f8f-65be-4b6c-bf98-1043240fbe5e" providerId="ADAL" clId="{0361FB24-59F3-4DA5-B2B3-E41BD036C999}" dt="2023-09-24T14:04:38.893" v="160" actId="478"/>
          <ac:spMkLst>
            <pc:docMk/>
            <pc:sldMk cId="0" sldId="264"/>
            <ac:spMk id="51" creationId="{00000000-0000-0000-0000-000000000000}"/>
          </ac:spMkLst>
        </pc:spChg>
        <pc:spChg chg="add mod">
          <ac:chgData name="Khoo Wei Yang" userId="ee7d9f8f-65be-4b6c-bf98-1043240fbe5e" providerId="ADAL" clId="{0361FB24-59F3-4DA5-B2B3-E41BD036C999}" dt="2023-09-24T14:06:25.686" v="177" actId="164"/>
          <ac:spMkLst>
            <pc:docMk/>
            <pc:sldMk cId="0" sldId="264"/>
            <ac:spMk id="52" creationId="{D4DFF15C-3B95-06F4-5D47-9DB02920BE62}"/>
          </ac:spMkLst>
        </pc:spChg>
        <pc:grpChg chg="mod">
          <ac:chgData name="Khoo Wei Yang" userId="ee7d9f8f-65be-4b6c-bf98-1043240fbe5e" providerId="ADAL" clId="{0361FB24-59F3-4DA5-B2B3-E41BD036C999}" dt="2023-09-24T14:06:25.686" v="177" actId="164"/>
          <ac:grpSpMkLst>
            <pc:docMk/>
            <pc:sldMk cId="0" sldId="264"/>
            <ac:grpSpMk id="2" creationId="{00000000-0000-0000-0000-000000000000}"/>
          </ac:grpSpMkLst>
        </pc:grpChg>
        <pc:grpChg chg="add mod">
          <ac:chgData name="Khoo Wei Yang" userId="ee7d9f8f-65be-4b6c-bf98-1043240fbe5e" providerId="ADAL" clId="{0361FB24-59F3-4DA5-B2B3-E41BD036C999}" dt="2023-09-24T14:06:25.686" v="177" actId="164"/>
          <ac:grpSpMkLst>
            <pc:docMk/>
            <pc:sldMk cId="0" sldId="264"/>
            <ac:grpSpMk id="53" creationId="{CC8F5A9B-06BD-0573-5D47-52149D8E0F64}"/>
          </ac:grpSpMkLst>
        </pc:grpChg>
      </pc:sldChg>
    </pc:docChg>
  </pc:docChgLst>
  <pc:docChgLst>
    <pc:chgData name="Khoo Wei Yang" userId="ee7d9f8f-65be-4b6c-bf98-1043240fbe5e" providerId="ADAL" clId="{094EAF86-AF37-488C-8862-0CE39466CA31}"/>
    <pc:docChg chg="undo custSel addSld modSld">
      <pc:chgData name="Khoo Wei Yang" userId="ee7d9f8f-65be-4b6c-bf98-1043240fbe5e" providerId="ADAL" clId="{094EAF86-AF37-488C-8862-0CE39466CA31}" dt="2023-11-19T08:10:37.352" v="211" actId="1076"/>
      <pc:docMkLst>
        <pc:docMk/>
      </pc:docMkLst>
      <pc:sldChg chg="modSp new mod">
        <pc:chgData name="Khoo Wei Yang" userId="ee7d9f8f-65be-4b6c-bf98-1043240fbe5e" providerId="ADAL" clId="{094EAF86-AF37-488C-8862-0CE39466CA31}" dt="2023-11-19T07:55:04.137" v="27" actId="20577"/>
        <pc:sldMkLst>
          <pc:docMk/>
          <pc:sldMk cId="447196716" sldId="265"/>
        </pc:sldMkLst>
        <pc:spChg chg="mod">
          <ac:chgData name="Khoo Wei Yang" userId="ee7d9f8f-65be-4b6c-bf98-1043240fbe5e" providerId="ADAL" clId="{094EAF86-AF37-488C-8862-0CE39466CA31}" dt="2023-11-19T07:55:04.137" v="27" actId="20577"/>
          <ac:spMkLst>
            <pc:docMk/>
            <pc:sldMk cId="447196716" sldId="265"/>
            <ac:spMk id="2" creationId="{4CC3374F-6584-10A2-6869-7AFB8AD87E8E}"/>
          </ac:spMkLst>
        </pc:spChg>
      </pc:sldChg>
      <pc:sldChg chg="addSp delSp modSp new mod">
        <pc:chgData name="Khoo Wei Yang" userId="ee7d9f8f-65be-4b6c-bf98-1043240fbe5e" providerId="ADAL" clId="{094EAF86-AF37-488C-8862-0CE39466CA31}" dt="2023-11-19T08:09:25.760" v="207" actId="207"/>
        <pc:sldMkLst>
          <pc:docMk/>
          <pc:sldMk cId="3334487969" sldId="266"/>
        </pc:sldMkLst>
        <pc:spChg chg="add mod">
          <ac:chgData name="Khoo Wei Yang" userId="ee7d9f8f-65be-4b6c-bf98-1043240fbe5e" providerId="ADAL" clId="{094EAF86-AF37-488C-8862-0CE39466CA31}" dt="2023-11-19T08:09:13.803" v="205" actId="1076"/>
          <ac:spMkLst>
            <pc:docMk/>
            <pc:sldMk cId="3334487969" sldId="266"/>
            <ac:spMk id="2" creationId="{38297838-96CF-7189-C790-37DA40D2EAF0}"/>
          </ac:spMkLst>
        </pc:spChg>
        <pc:spChg chg="del mod">
          <ac:chgData name="Khoo Wei Yang" userId="ee7d9f8f-65be-4b6c-bf98-1043240fbe5e" providerId="ADAL" clId="{094EAF86-AF37-488C-8862-0CE39466CA31}" dt="2023-11-19T07:55:51.232" v="37" actId="478"/>
          <ac:spMkLst>
            <pc:docMk/>
            <pc:sldMk cId="3334487969" sldId="266"/>
            <ac:spMk id="2" creationId="{C798408F-1354-D857-0414-B4CB2251E24F}"/>
          </ac:spMkLst>
        </pc:spChg>
        <pc:spChg chg="add mod">
          <ac:chgData name="Khoo Wei Yang" userId="ee7d9f8f-65be-4b6c-bf98-1043240fbe5e" providerId="ADAL" clId="{094EAF86-AF37-488C-8862-0CE39466CA31}" dt="2023-11-19T08:09:25.760" v="207" actId="207"/>
          <ac:spMkLst>
            <pc:docMk/>
            <pc:sldMk cId="3334487969" sldId="266"/>
            <ac:spMk id="3" creationId="{2F42F07E-DD19-0847-35A0-11B7038632EB}"/>
          </ac:spMkLst>
        </pc:spChg>
        <pc:spChg chg="del">
          <ac:chgData name="Khoo Wei Yang" userId="ee7d9f8f-65be-4b6c-bf98-1043240fbe5e" providerId="ADAL" clId="{094EAF86-AF37-488C-8862-0CE39466CA31}" dt="2023-11-19T07:55:12.646" v="29"/>
          <ac:spMkLst>
            <pc:docMk/>
            <pc:sldMk cId="3334487969" sldId="266"/>
            <ac:spMk id="3" creationId="{DDF7103B-E333-3754-8B91-00F946962B10}"/>
          </ac:spMkLst>
        </pc:spChg>
        <pc:spChg chg="add mod">
          <ac:chgData name="Khoo Wei Yang" userId="ee7d9f8f-65be-4b6c-bf98-1043240fbe5e" providerId="ADAL" clId="{094EAF86-AF37-488C-8862-0CE39466CA31}" dt="2023-11-19T08:06:05.476" v="139" actId="34135"/>
          <ac:spMkLst>
            <pc:docMk/>
            <pc:sldMk cId="3334487969" sldId="266"/>
            <ac:spMk id="6" creationId="{0A7644B2-B0B8-1F99-2EEF-FE7ECE4832B7}"/>
          </ac:spMkLst>
        </pc:spChg>
        <pc:spChg chg="add mod">
          <ac:chgData name="Khoo Wei Yang" userId="ee7d9f8f-65be-4b6c-bf98-1043240fbe5e" providerId="ADAL" clId="{094EAF86-AF37-488C-8862-0CE39466CA31}" dt="2023-11-19T08:06:05.476" v="139" actId="34135"/>
          <ac:spMkLst>
            <pc:docMk/>
            <pc:sldMk cId="3334487969" sldId="266"/>
            <ac:spMk id="7" creationId="{537DF969-A64D-5832-BECB-AE6887C61FBC}"/>
          </ac:spMkLst>
        </pc:spChg>
        <pc:spChg chg="add mod">
          <ac:chgData name="Khoo Wei Yang" userId="ee7d9f8f-65be-4b6c-bf98-1043240fbe5e" providerId="ADAL" clId="{094EAF86-AF37-488C-8862-0CE39466CA31}" dt="2023-11-19T08:06:05.476" v="139" actId="34135"/>
          <ac:spMkLst>
            <pc:docMk/>
            <pc:sldMk cId="3334487969" sldId="266"/>
            <ac:spMk id="8" creationId="{7BE654C2-1CB9-0494-DEB9-58D54123C724}"/>
          </ac:spMkLst>
        </pc:spChg>
        <pc:picChg chg="add mod">
          <ac:chgData name="Khoo Wei Yang" userId="ee7d9f8f-65be-4b6c-bf98-1043240fbe5e" providerId="ADAL" clId="{094EAF86-AF37-488C-8862-0CE39466CA31}" dt="2023-11-19T08:06:05.476" v="139" actId="34135"/>
          <ac:picMkLst>
            <pc:docMk/>
            <pc:sldMk cId="3334487969" sldId="266"/>
            <ac:picMk id="5" creationId="{3C94D6BC-DE75-16A4-4A32-274EA6945317}"/>
          </ac:picMkLst>
        </pc:picChg>
      </pc:sldChg>
      <pc:sldChg chg="addSp delSp modSp new mod">
        <pc:chgData name="Khoo Wei Yang" userId="ee7d9f8f-65be-4b6c-bf98-1043240fbe5e" providerId="ADAL" clId="{094EAF86-AF37-488C-8862-0CE39466CA31}" dt="2023-11-19T08:10:37.352" v="211" actId="1076"/>
        <pc:sldMkLst>
          <pc:docMk/>
          <pc:sldMk cId="4147505090" sldId="267"/>
        </pc:sldMkLst>
        <pc:spChg chg="del">
          <ac:chgData name="Khoo Wei Yang" userId="ee7d9f8f-65be-4b6c-bf98-1043240fbe5e" providerId="ADAL" clId="{094EAF86-AF37-488C-8862-0CE39466CA31}" dt="2023-11-19T08:02:03.093" v="87" actId="478"/>
          <ac:spMkLst>
            <pc:docMk/>
            <pc:sldMk cId="4147505090" sldId="267"/>
            <ac:spMk id="2" creationId="{075D774F-1A6F-EE17-371A-F7D26B197DEF}"/>
          </ac:spMkLst>
        </pc:spChg>
        <pc:spChg chg="add mod">
          <ac:chgData name="Khoo Wei Yang" userId="ee7d9f8f-65be-4b6c-bf98-1043240fbe5e" providerId="ADAL" clId="{094EAF86-AF37-488C-8862-0CE39466CA31}" dt="2023-11-19T08:10:37.352" v="211" actId="1076"/>
          <ac:spMkLst>
            <pc:docMk/>
            <pc:sldMk cId="4147505090" sldId="267"/>
            <ac:spMk id="2" creationId="{7B144A80-A840-6709-1453-6B57F4894144}"/>
          </ac:spMkLst>
        </pc:spChg>
        <pc:spChg chg="add mod">
          <ac:chgData name="Khoo Wei Yang" userId="ee7d9f8f-65be-4b6c-bf98-1043240fbe5e" providerId="ADAL" clId="{094EAF86-AF37-488C-8862-0CE39466CA31}" dt="2023-11-19T08:10:24.380" v="209" actId="1076"/>
          <ac:spMkLst>
            <pc:docMk/>
            <pc:sldMk cId="4147505090" sldId="267"/>
            <ac:spMk id="3" creationId="{02914899-8B2E-C977-B577-B8582376027A}"/>
          </ac:spMkLst>
        </pc:spChg>
        <pc:spChg chg="del">
          <ac:chgData name="Khoo Wei Yang" userId="ee7d9f8f-65be-4b6c-bf98-1043240fbe5e" providerId="ADAL" clId="{094EAF86-AF37-488C-8862-0CE39466CA31}" dt="2023-11-19T08:02:02.285" v="86" actId="478"/>
          <ac:spMkLst>
            <pc:docMk/>
            <pc:sldMk cId="4147505090" sldId="267"/>
            <ac:spMk id="3" creationId="{8CBF7AB8-55D6-C7C9-9F30-C995CA87A2AE}"/>
          </ac:spMkLst>
        </pc:spChg>
        <pc:spChg chg="add mod">
          <ac:chgData name="Khoo Wei Yang" userId="ee7d9f8f-65be-4b6c-bf98-1043240fbe5e" providerId="ADAL" clId="{094EAF86-AF37-488C-8862-0CE39466CA31}" dt="2023-11-19T08:06:12.437" v="140" actId="34135"/>
          <ac:spMkLst>
            <pc:docMk/>
            <pc:sldMk cId="4147505090" sldId="267"/>
            <ac:spMk id="6" creationId="{090406CB-723F-4540-EF80-D731B31CC768}"/>
          </ac:spMkLst>
        </pc:spChg>
        <pc:spChg chg="add mod">
          <ac:chgData name="Khoo Wei Yang" userId="ee7d9f8f-65be-4b6c-bf98-1043240fbe5e" providerId="ADAL" clId="{094EAF86-AF37-488C-8862-0CE39466CA31}" dt="2023-11-19T08:06:12.437" v="140" actId="34135"/>
          <ac:spMkLst>
            <pc:docMk/>
            <pc:sldMk cId="4147505090" sldId="267"/>
            <ac:spMk id="7" creationId="{5B6E8979-941C-22D9-A4F1-1EBD777DDA86}"/>
          </ac:spMkLst>
        </pc:spChg>
        <pc:spChg chg="add mod">
          <ac:chgData name="Khoo Wei Yang" userId="ee7d9f8f-65be-4b6c-bf98-1043240fbe5e" providerId="ADAL" clId="{094EAF86-AF37-488C-8862-0CE39466CA31}" dt="2023-11-19T08:06:12.437" v="140" actId="34135"/>
          <ac:spMkLst>
            <pc:docMk/>
            <pc:sldMk cId="4147505090" sldId="267"/>
            <ac:spMk id="8" creationId="{F7842B8F-FC4C-ABEA-9D2A-DCEC4D81F6EA}"/>
          </ac:spMkLst>
        </pc:spChg>
        <pc:picChg chg="add mod">
          <ac:chgData name="Khoo Wei Yang" userId="ee7d9f8f-65be-4b6c-bf98-1043240fbe5e" providerId="ADAL" clId="{094EAF86-AF37-488C-8862-0CE39466CA31}" dt="2023-11-19T08:06:12.437" v="140" actId="34135"/>
          <ac:picMkLst>
            <pc:docMk/>
            <pc:sldMk cId="4147505090" sldId="267"/>
            <ac:picMk id="5" creationId="{096D46B2-60FF-B180-9511-3F21610A70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4D6BC-DE75-16A4-4A32-274EA694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720" y="1604962"/>
            <a:ext cx="5314950" cy="3648075"/>
          </a:xfrm>
        </p:spPr>
      </p:pic>
      <p:sp>
        <p:nvSpPr>
          <p:cNvPr id="6" name="tx107">
            <a:extLst>
              <a:ext uri="{FF2B5EF4-FFF2-40B4-BE49-F238E27FC236}">
                <a16:creationId xmlns:a16="http://schemas.microsoft.com/office/drawing/2014/main" id="{0A7644B2-B0B8-1F99-2EEF-FE7ECE4832B7}"/>
              </a:ext>
            </a:extLst>
          </p:cNvPr>
          <p:cNvSpPr>
            <a:spLocks/>
          </p:cNvSpPr>
          <p:nvPr/>
        </p:nvSpPr>
        <p:spPr>
          <a:xfrm>
            <a:off x="2267744" y="2132856"/>
            <a:ext cx="648072" cy="1537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MtCO</a:t>
            </a:r>
            <a:r>
              <a:rPr lang="en-US" sz="800" baseline="-25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</a:t>
            </a:r>
            <a:r>
              <a:rPr lang="en-US" sz="8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e</a:t>
            </a:r>
            <a:endParaRPr sz="8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7" name="tx107">
            <a:extLst>
              <a:ext uri="{FF2B5EF4-FFF2-40B4-BE49-F238E27FC236}">
                <a16:creationId xmlns:a16="http://schemas.microsoft.com/office/drawing/2014/main" id="{537DF969-A64D-5832-BECB-AE6887C61FBC}"/>
              </a:ext>
            </a:extLst>
          </p:cNvPr>
          <p:cNvSpPr>
            <a:spLocks/>
          </p:cNvSpPr>
          <p:nvPr/>
        </p:nvSpPr>
        <p:spPr>
          <a:xfrm>
            <a:off x="3527316" y="2311058"/>
            <a:ext cx="1121640" cy="1537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AFDAFF"/>
                </a:solidFill>
                <a:latin typeface="Arial"/>
                <a:cs typeface="Arial"/>
              </a:rPr>
              <a:t>NDC conditional</a:t>
            </a:r>
            <a:endParaRPr sz="800" b="1" dirty="0">
              <a:solidFill>
                <a:srgbClr val="AFDAFF"/>
              </a:solidFill>
              <a:latin typeface="Arial"/>
              <a:cs typeface="Arial"/>
            </a:endParaRPr>
          </a:p>
        </p:txBody>
      </p:sp>
      <p:sp>
        <p:nvSpPr>
          <p:cNvPr id="8" name="tx107">
            <a:extLst>
              <a:ext uri="{FF2B5EF4-FFF2-40B4-BE49-F238E27FC236}">
                <a16:creationId xmlns:a16="http://schemas.microsoft.com/office/drawing/2014/main" id="{7BE654C2-1CB9-0494-DEB9-58D54123C724}"/>
              </a:ext>
            </a:extLst>
          </p:cNvPr>
          <p:cNvSpPr>
            <a:spLocks/>
          </p:cNvSpPr>
          <p:nvPr/>
        </p:nvSpPr>
        <p:spPr>
          <a:xfrm>
            <a:off x="3491880" y="2151599"/>
            <a:ext cx="975395" cy="1537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4678"/>
                </a:solidFill>
                <a:latin typeface="Arial"/>
                <a:cs typeface="Arial"/>
              </a:rPr>
              <a:t>NDC </a:t>
            </a:r>
            <a:r>
              <a:rPr lang="en-US" sz="800" b="1" dirty="0" err="1">
                <a:solidFill>
                  <a:srgbClr val="004678"/>
                </a:solidFill>
                <a:latin typeface="Arial"/>
                <a:cs typeface="Arial"/>
              </a:rPr>
              <a:t>uncon</a:t>
            </a:r>
            <a:r>
              <a:rPr lang="en-US" sz="800" b="1" dirty="0">
                <a:solidFill>
                  <a:srgbClr val="004678"/>
                </a:solidFill>
                <a:latin typeface="Arial"/>
                <a:cs typeface="Arial"/>
              </a:rPr>
              <a:t>.</a:t>
            </a:r>
            <a:endParaRPr sz="800" b="1" dirty="0">
              <a:solidFill>
                <a:srgbClr val="004678"/>
              </a:solidFill>
              <a:latin typeface="Arial"/>
              <a:cs typeface="Arial"/>
            </a:endParaRPr>
          </a:p>
        </p:txBody>
      </p:sp>
      <p:sp>
        <p:nvSpPr>
          <p:cNvPr id="2" name="tx107">
            <a:extLst>
              <a:ext uri="{FF2B5EF4-FFF2-40B4-BE49-F238E27FC236}">
                <a16:creationId xmlns:a16="http://schemas.microsoft.com/office/drawing/2014/main" id="{38297838-96CF-7189-C790-37DA40D2EAF0}"/>
              </a:ext>
            </a:extLst>
          </p:cNvPr>
          <p:cNvSpPr>
            <a:spLocks/>
          </p:cNvSpPr>
          <p:nvPr/>
        </p:nvSpPr>
        <p:spPr>
          <a:xfrm>
            <a:off x="3275856" y="2549461"/>
            <a:ext cx="1121640" cy="1537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FF6718"/>
                </a:solidFill>
                <a:latin typeface="Arial"/>
                <a:cs typeface="Arial"/>
              </a:rPr>
              <a:t>Emission allowance</a:t>
            </a:r>
            <a:endParaRPr sz="800" dirty="0">
              <a:solidFill>
                <a:srgbClr val="FF6718"/>
              </a:solidFill>
              <a:latin typeface="Arial"/>
              <a:cs typeface="Arial"/>
            </a:endParaRPr>
          </a:p>
        </p:txBody>
      </p:sp>
      <p:sp>
        <p:nvSpPr>
          <p:cNvPr id="3" name="tx107">
            <a:extLst>
              <a:ext uri="{FF2B5EF4-FFF2-40B4-BE49-F238E27FC236}">
                <a16:creationId xmlns:a16="http://schemas.microsoft.com/office/drawing/2014/main" id="{2F42F07E-DD19-0847-35A0-11B7038632EB}"/>
              </a:ext>
            </a:extLst>
          </p:cNvPr>
          <p:cNvSpPr>
            <a:spLocks/>
          </p:cNvSpPr>
          <p:nvPr/>
        </p:nvSpPr>
        <p:spPr>
          <a:xfrm>
            <a:off x="3527316" y="1721657"/>
            <a:ext cx="1121640" cy="1537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09090"/>
                </a:solidFill>
                <a:latin typeface="Arial"/>
                <a:cs typeface="Arial"/>
              </a:rPr>
              <a:t>Projected emission</a:t>
            </a:r>
            <a:endParaRPr sz="800" dirty="0">
              <a:solidFill>
                <a:srgbClr val="909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4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96D46B2-60FF-B180-9511-3F21610A70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4525" y="1604962"/>
            <a:ext cx="5314950" cy="3648075"/>
          </a:xfrm>
          <a:prstGeom prst="rect">
            <a:avLst/>
          </a:prstGeom>
        </p:spPr>
      </p:pic>
      <p:sp>
        <p:nvSpPr>
          <p:cNvPr id="6" name="tx107">
            <a:extLst>
              <a:ext uri="{FF2B5EF4-FFF2-40B4-BE49-F238E27FC236}">
                <a16:creationId xmlns:a16="http://schemas.microsoft.com/office/drawing/2014/main" id="{090406CB-723F-4540-EF80-D731B31CC7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23728" y="1835052"/>
            <a:ext cx="648072" cy="153788"/>
          </a:xfrm>
          <a:prstGeom prst="rect">
            <a:avLst/>
          </a:prstGeom>
          <a:noFill/>
        </p:spPr>
        <p:txBody>
          <a:bodyPr wrap="none" lIns="0" tIns="0" rIns="0" bIns="0" anchor="b" anchorCtr="1"/>
          <a:lstStyle/>
          <a:p>
            <a:pPr marL="0" marR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MtCO</a:t>
            </a:r>
            <a:r>
              <a:rPr lang="en-US" sz="800" baseline="-25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</a:t>
            </a:r>
            <a:r>
              <a:rPr lang="en-US" sz="8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e</a:t>
            </a:r>
            <a:endParaRPr sz="8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7" name="tx107">
            <a:extLst>
              <a:ext uri="{FF2B5EF4-FFF2-40B4-BE49-F238E27FC236}">
                <a16:creationId xmlns:a16="http://schemas.microsoft.com/office/drawing/2014/main" id="{5B6E8979-941C-22D9-A4F1-1EBD777DD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1292" y="2051076"/>
            <a:ext cx="1121640" cy="1537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AFDAFF"/>
                </a:solidFill>
                <a:latin typeface="Arial"/>
                <a:cs typeface="Arial"/>
              </a:rPr>
              <a:t>NDC conditional</a:t>
            </a:r>
            <a:endParaRPr sz="800" b="1" dirty="0">
              <a:solidFill>
                <a:srgbClr val="AFDAFF"/>
              </a:solidFill>
              <a:latin typeface="Arial"/>
              <a:cs typeface="Arial"/>
            </a:endParaRPr>
          </a:p>
        </p:txBody>
      </p:sp>
      <p:sp>
        <p:nvSpPr>
          <p:cNvPr id="8" name="tx107">
            <a:extLst>
              <a:ext uri="{FF2B5EF4-FFF2-40B4-BE49-F238E27FC236}">
                <a16:creationId xmlns:a16="http://schemas.microsoft.com/office/drawing/2014/main" id="{F7842B8F-FC4C-ABEA-9D2A-DCEC4D81F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75856" y="1862124"/>
            <a:ext cx="975395" cy="1537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4678"/>
                </a:solidFill>
                <a:latin typeface="Arial"/>
                <a:cs typeface="Arial"/>
              </a:rPr>
              <a:t>NDC </a:t>
            </a:r>
            <a:r>
              <a:rPr lang="en-US" sz="800" b="1" dirty="0" err="1">
                <a:solidFill>
                  <a:srgbClr val="004678"/>
                </a:solidFill>
                <a:latin typeface="Arial"/>
                <a:cs typeface="Arial"/>
              </a:rPr>
              <a:t>uncon</a:t>
            </a:r>
            <a:r>
              <a:rPr lang="en-US" sz="800" b="1" dirty="0">
                <a:solidFill>
                  <a:srgbClr val="004678"/>
                </a:solidFill>
                <a:latin typeface="Arial"/>
                <a:cs typeface="Arial"/>
              </a:rPr>
              <a:t>.</a:t>
            </a:r>
            <a:endParaRPr sz="800" b="1" dirty="0">
              <a:solidFill>
                <a:srgbClr val="004678"/>
              </a:solidFill>
              <a:latin typeface="Arial"/>
              <a:cs typeface="Arial"/>
            </a:endParaRPr>
          </a:p>
        </p:txBody>
      </p:sp>
      <p:sp>
        <p:nvSpPr>
          <p:cNvPr id="2" name="tx107">
            <a:extLst>
              <a:ext uri="{FF2B5EF4-FFF2-40B4-BE49-F238E27FC236}">
                <a16:creationId xmlns:a16="http://schemas.microsoft.com/office/drawing/2014/main" id="{7B144A80-A840-6709-1453-6B57F4894144}"/>
              </a:ext>
            </a:extLst>
          </p:cNvPr>
          <p:cNvSpPr>
            <a:spLocks/>
          </p:cNvSpPr>
          <p:nvPr/>
        </p:nvSpPr>
        <p:spPr>
          <a:xfrm>
            <a:off x="3450360" y="2699089"/>
            <a:ext cx="1121640" cy="1537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FF6718"/>
                </a:solidFill>
                <a:latin typeface="Arial"/>
                <a:cs typeface="Arial"/>
              </a:rPr>
              <a:t>Emission allowance</a:t>
            </a:r>
            <a:endParaRPr sz="800" dirty="0">
              <a:solidFill>
                <a:srgbClr val="FF6718"/>
              </a:solidFill>
              <a:latin typeface="Arial"/>
              <a:cs typeface="Arial"/>
            </a:endParaRPr>
          </a:p>
        </p:txBody>
      </p:sp>
      <p:sp>
        <p:nvSpPr>
          <p:cNvPr id="3" name="tx107">
            <a:extLst>
              <a:ext uri="{FF2B5EF4-FFF2-40B4-BE49-F238E27FC236}">
                <a16:creationId xmlns:a16="http://schemas.microsoft.com/office/drawing/2014/main" id="{02914899-8B2E-C977-B577-B8582376027A}"/>
              </a:ext>
            </a:extLst>
          </p:cNvPr>
          <p:cNvSpPr>
            <a:spLocks/>
          </p:cNvSpPr>
          <p:nvPr/>
        </p:nvSpPr>
        <p:spPr>
          <a:xfrm>
            <a:off x="3450360" y="2273074"/>
            <a:ext cx="1121640" cy="1537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09090"/>
                </a:solidFill>
                <a:latin typeface="Arial"/>
                <a:cs typeface="Arial"/>
              </a:rPr>
              <a:t>Projected emission</a:t>
            </a:r>
            <a:endParaRPr sz="800" dirty="0">
              <a:solidFill>
                <a:srgbClr val="909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5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4DFFF36-CD72-7884-8DD4-00A6CCA310AC}"/>
              </a:ext>
            </a:extLst>
          </p:cNvPr>
          <p:cNvGrpSpPr/>
          <p:nvPr/>
        </p:nvGrpSpPr>
        <p:grpSpPr>
          <a:xfrm>
            <a:off x="457200" y="620688"/>
            <a:ext cx="8229600" cy="5868000"/>
            <a:chOff x="457200" y="620688"/>
            <a:chExt cx="8229600" cy="5868000"/>
          </a:xfrm>
        </p:grpSpPr>
        <p:grpSp>
          <p:nvGrpSpPr>
            <p:cNvPr id="2" name="Content Placeholder 2"/>
            <p:cNvGrpSpPr/>
            <p:nvPr/>
          </p:nvGrpSpPr>
          <p:grpSpPr>
            <a:xfrm>
              <a:off x="457200" y="620688"/>
              <a:ext cx="8229600" cy="5868000"/>
              <a:chOff x="457200" y="1600200"/>
              <a:chExt cx="8229600" cy="4525962"/>
            </a:xfrm>
          </p:grpSpPr>
          <p:sp>
            <p:nvSpPr>
              <p:cNvPr id="3" name="rc3"/>
              <p:cNvSpPr/>
              <p:nvPr/>
            </p:nvSpPr>
            <p:spPr>
              <a:xfrm>
                <a:off x="457200" y="1600200"/>
                <a:ext cx="8229600" cy="452596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457200" y="1600200"/>
                <a:ext cx="8229600" cy="452596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pg5"/>
              <p:cNvSpPr/>
              <p:nvPr/>
            </p:nvSpPr>
            <p:spPr>
              <a:xfrm>
                <a:off x="1332002" y="2631639"/>
                <a:ext cx="3158770" cy="577573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577573">
                    <a:moveTo>
                      <a:pt x="0" y="577573"/>
                    </a:moveTo>
                    <a:lnTo>
                      <a:pt x="78969" y="561813"/>
                    </a:lnTo>
                    <a:lnTo>
                      <a:pt x="157938" y="545629"/>
                    </a:lnTo>
                    <a:lnTo>
                      <a:pt x="236907" y="534146"/>
                    </a:lnTo>
                    <a:lnTo>
                      <a:pt x="315877" y="521916"/>
                    </a:lnTo>
                    <a:lnTo>
                      <a:pt x="394846" y="500580"/>
                    </a:lnTo>
                    <a:lnTo>
                      <a:pt x="473815" y="475409"/>
                    </a:lnTo>
                    <a:lnTo>
                      <a:pt x="552784" y="454738"/>
                    </a:lnTo>
                    <a:lnTo>
                      <a:pt x="631754" y="435425"/>
                    </a:lnTo>
                    <a:lnTo>
                      <a:pt x="710723" y="417188"/>
                    </a:lnTo>
                    <a:lnTo>
                      <a:pt x="789692" y="412512"/>
                    </a:lnTo>
                    <a:lnTo>
                      <a:pt x="868661" y="388607"/>
                    </a:lnTo>
                    <a:lnTo>
                      <a:pt x="947631" y="385899"/>
                    </a:lnTo>
                    <a:lnTo>
                      <a:pt x="1026600" y="361667"/>
                    </a:lnTo>
                    <a:lnTo>
                      <a:pt x="1105569" y="354816"/>
                    </a:lnTo>
                    <a:lnTo>
                      <a:pt x="1184538" y="354291"/>
                    </a:lnTo>
                    <a:lnTo>
                      <a:pt x="1263508" y="347833"/>
                    </a:lnTo>
                    <a:lnTo>
                      <a:pt x="1342477" y="332685"/>
                    </a:lnTo>
                    <a:lnTo>
                      <a:pt x="1421446" y="341218"/>
                    </a:lnTo>
                    <a:lnTo>
                      <a:pt x="1500415" y="323549"/>
                    </a:lnTo>
                    <a:lnTo>
                      <a:pt x="1579385" y="285328"/>
                    </a:lnTo>
                    <a:lnTo>
                      <a:pt x="1658354" y="241620"/>
                    </a:lnTo>
                    <a:lnTo>
                      <a:pt x="1737323" y="207321"/>
                    </a:lnTo>
                    <a:lnTo>
                      <a:pt x="1816293" y="239216"/>
                    </a:lnTo>
                    <a:lnTo>
                      <a:pt x="1895262" y="204563"/>
                    </a:lnTo>
                    <a:lnTo>
                      <a:pt x="1974231" y="193306"/>
                    </a:lnTo>
                    <a:lnTo>
                      <a:pt x="2053200" y="181523"/>
                    </a:lnTo>
                    <a:lnTo>
                      <a:pt x="2132170" y="169360"/>
                    </a:lnTo>
                    <a:lnTo>
                      <a:pt x="2211139" y="156517"/>
                    </a:lnTo>
                    <a:lnTo>
                      <a:pt x="2290108" y="144089"/>
                    </a:lnTo>
                    <a:lnTo>
                      <a:pt x="2369077" y="162618"/>
                    </a:lnTo>
                    <a:lnTo>
                      <a:pt x="2448047" y="154591"/>
                    </a:lnTo>
                    <a:lnTo>
                      <a:pt x="2527016" y="139132"/>
                    </a:lnTo>
                    <a:lnTo>
                      <a:pt x="2605985" y="120652"/>
                    </a:lnTo>
                    <a:lnTo>
                      <a:pt x="2684954" y="102650"/>
                    </a:lnTo>
                    <a:lnTo>
                      <a:pt x="2763924" y="85769"/>
                    </a:lnTo>
                    <a:lnTo>
                      <a:pt x="2842893" y="69095"/>
                    </a:lnTo>
                    <a:lnTo>
                      <a:pt x="2921862" y="52462"/>
                    </a:lnTo>
                    <a:lnTo>
                      <a:pt x="3000831" y="35407"/>
                    </a:lnTo>
                    <a:lnTo>
                      <a:pt x="3079801" y="17925"/>
                    </a:lnTo>
                    <a:lnTo>
                      <a:pt x="3158770" y="0"/>
                    </a:lnTo>
                    <a:lnTo>
                      <a:pt x="3158770" y="96210"/>
                    </a:lnTo>
                    <a:lnTo>
                      <a:pt x="3079801" y="104858"/>
                    </a:lnTo>
                    <a:lnTo>
                      <a:pt x="3000831" y="113659"/>
                    </a:lnTo>
                    <a:lnTo>
                      <a:pt x="2921862" y="122599"/>
                    </a:lnTo>
                    <a:lnTo>
                      <a:pt x="2842893" y="131651"/>
                    </a:lnTo>
                    <a:lnTo>
                      <a:pt x="2763924" y="140861"/>
                    </a:lnTo>
                    <a:lnTo>
                      <a:pt x="2684954" y="149932"/>
                    </a:lnTo>
                    <a:lnTo>
                      <a:pt x="2605985" y="161110"/>
                    </a:lnTo>
                    <a:lnTo>
                      <a:pt x="2527016" y="171690"/>
                    </a:lnTo>
                    <a:lnTo>
                      <a:pt x="2448047" y="180716"/>
                    </a:lnTo>
                    <a:lnTo>
                      <a:pt x="2369077" y="181844"/>
                    </a:lnTo>
                    <a:lnTo>
                      <a:pt x="2290108" y="163073"/>
                    </a:lnTo>
                    <a:lnTo>
                      <a:pt x="2211139" y="170303"/>
                    </a:lnTo>
                    <a:lnTo>
                      <a:pt x="2132170" y="177888"/>
                    </a:lnTo>
                    <a:lnTo>
                      <a:pt x="2053200" y="185374"/>
                    </a:lnTo>
                    <a:lnTo>
                      <a:pt x="1974231" y="193306"/>
                    </a:lnTo>
                    <a:lnTo>
                      <a:pt x="1895262" y="204563"/>
                    </a:lnTo>
                    <a:lnTo>
                      <a:pt x="1816293" y="239216"/>
                    </a:lnTo>
                    <a:lnTo>
                      <a:pt x="1737323" y="207321"/>
                    </a:lnTo>
                    <a:lnTo>
                      <a:pt x="1658354" y="241620"/>
                    </a:lnTo>
                    <a:lnTo>
                      <a:pt x="1579385" y="285328"/>
                    </a:lnTo>
                    <a:lnTo>
                      <a:pt x="1500415" y="323549"/>
                    </a:lnTo>
                    <a:lnTo>
                      <a:pt x="1421446" y="341218"/>
                    </a:lnTo>
                    <a:lnTo>
                      <a:pt x="1342477" y="332685"/>
                    </a:lnTo>
                    <a:lnTo>
                      <a:pt x="1263508" y="347833"/>
                    </a:lnTo>
                    <a:lnTo>
                      <a:pt x="1184538" y="354291"/>
                    </a:lnTo>
                    <a:lnTo>
                      <a:pt x="1105569" y="354816"/>
                    </a:lnTo>
                    <a:lnTo>
                      <a:pt x="1026600" y="361667"/>
                    </a:lnTo>
                    <a:lnTo>
                      <a:pt x="947631" y="385899"/>
                    </a:lnTo>
                    <a:lnTo>
                      <a:pt x="868661" y="388607"/>
                    </a:lnTo>
                    <a:lnTo>
                      <a:pt x="789692" y="412512"/>
                    </a:lnTo>
                    <a:lnTo>
                      <a:pt x="710723" y="417188"/>
                    </a:lnTo>
                    <a:lnTo>
                      <a:pt x="631754" y="435425"/>
                    </a:lnTo>
                    <a:lnTo>
                      <a:pt x="552784" y="454738"/>
                    </a:lnTo>
                    <a:lnTo>
                      <a:pt x="473815" y="475409"/>
                    </a:lnTo>
                    <a:lnTo>
                      <a:pt x="394846" y="500580"/>
                    </a:lnTo>
                    <a:lnTo>
                      <a:pt x="315877" y="521916"/>
                    </a:lnTo>
                    <a:lnTo>
                      <a:pt x="236907" y="534146"/>
                    </a:lnTo>
                    <a:lnTo>
                      <a:pt x="157938" y="545629"/>
                    </a:lnTo>
                    <a:lnTo>
                      <a:pt x="78969" y="561813"/>
                    </a:lnTo>
                    <a:close/>
                  </a:path>
                </a:pathLst>
              </a:custGeom>
              <a:solidFill>
                <a:srgbClr val="FF6718">
                  <a:alpha val="4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pl6"/>
              <p:cNvSpPr/>
              <p:nvPr/>
            </p:nvSpPr>
            <p:spPr>
              <a:xfrm>
                <a:off x="1332002" y="2631639"/>
                <a:ext cx="3158770" cy="577573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577573">
                    <a:moveTo>
                      <a:pt x="0" y="577573"/>
                    </a:moveTo>
                    <a:lnTo>
                      <a:pt x="78969" y="561813"/>
                    </a:lnTo>
                    <a:lnTo>
                      <a:pt x="157938" y="545629"/>
                    </a:lnTo>
                    <a:lnTo>
                      <a:pt x="236907" y="534146"/>
                    </a:lnTo>
                    <a:lnTo>
                      <a:pt x="315877" y="521916"/>
                    </a:lnTo>
                    <a:lnTo>
                      <a:pt x="394846" y="500580"/>
                    </a:lnTo>
                    <a:lnTo>
                      <a:pt x="473815" y="475409"/>
                    </a:lnTo>
                    <a:lnTo>
                      <a:pt x="552784" y="454738"/>
                    </a:lnTo>
                    <a:lnTo>
                      <a:pt x="631754" y="435425"/>
                    </a:lnTo>
                    <a:lnTo>
                      <a:pt x="710723" y="417188"/>
                    </a:lnTo>
                    <a:lnTo>
                      <a:pt x="789692" y="412512"/>
                    </a:lnTo>
                    <a:lnTo>
                      <a:pt x="868661" y="388607"/>
                    </a:lnTo>
                    <a:lnTo>
                      <a:pt x="947631" y="385899"/>
                    </a:lnTo>
                    <a:lnTo>
                      <a:pt x="1026600" y="361667"/>
                    </a:lnTo>
                    <a:lnTo>
                      <a:pt x="1105569" y="354816"/>
                    </a:lnTo>
                    <a:lnTo>
                      <a:pt x="1184538" y="354291"/>
                    </a:lnTo>
                    <a:lnTo>
                      <a:pt x="1263508" y="347833"/>
                    </a:lnTo>
                    <a:lnTo>
                      <a:pt x="1342477" y="332685"/>
                    </a:lnTo>
                    <a:lnTo>
                      <a:pt x="1421446" y="341218"/>
                    </a:lnTo>
                    <a:lnTo>
                      <a:pt x="1500415" y="323549"/>
                    </a:lnTo>
                    <a:lnTo>
                      <a:pt x="1579385" y="285328"/>
                    </a:lnTo>
                    <a:lnTo>
                      <a:pt x="1658354" y="241620"/>
                    </a:lnTo>
                    <a:lnTo>
                      <a:pt x="1737323" y="207321"/>
                    </a:lnTo>
                    <a:lnTo>
                      <a:pt x="1816293" y="239216"/>
                    </a:lnTo>
                    <a:lnTo>
                      <a:pt x="1895262" y="204563"/>
                    </a:lnTo>
                    <a:lnTo>
                      <a:pt x="1974231" y="193306"/>
                    </a:lnTo>
                    <a:lnTo>
                      <a:pt x="2053200" y="181523"/>
                    </a:lnTo>
                    <a:lnTo>
                      <a:pt x="2132170" y="169360"/>
                    </a:lnTo>
                    <a:lnTo>
                      <a:pt x="2211139" y="156517"/>
                    </a:lnTo>
                    <a:lnTo>
                      <a:pt x="2290108" y="144089"/>
                    </a:lnTo>
                    <a:lnTo>
                      <a:pt x="2369077" y="162618"/>
                    </a:lnTo>
                    <a:lnTo>
                      <a:pt x="2448047" y="154591"/>
                    </a:lnTo>
                    <a:lnTo>
                      <a:pt x="2527016" y="139132"/>
                    </a:lnTo>
                    <a:lnTo>
                      <a:pt x="2605985" y="120652"/>
                    </a:lnTo>
                    <a:lnTo>
                      <a:pt x="2684954" y="102650"/>
                    </a:lnTo>
                    <a:lnTo>
                      <a:pt x="2763924" y="85769"/>
                    </a:lnTo>
                    <a:lnTo>
                      <a:pt x="2842893" y="69095"/>
                    </a:lnTo>
                    <a:lnTo>
                      <a:pt x="2921862" y="52462"/>
                    </a:lnTo>
                    <a:lnTo>
                      <a:pt x="3000831" y="35407"/>
                    </a:lnTo>
                    <a:lnTo>
                      <a:pt x="3079801" y="17925"/>
                    </a:lnTo>
                    <a:lnTo>
                      <a:pt x="3158770" y="0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l7"/>
              <p:cNvSpPr/>
              <p:nvPr/>
            </p:nvSpPr>
            <p:spPr>
              <a:xfrm>
                <a:off x="1332002" y="2727849"/>
                <a:ext cx="3158770" cy="481362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481362">
                    <a:moveTo>
                      <a:pt x="3158770" y="0"/>
                    </a:moveTo>
                    <a:lnTo>
                      <a:pt x="3079801" y="8647"/>
                    </a:lnTo>
                    <a:lnTo>
                      <a:pt x="3000831" y="17448"/>
                    </a:lnTo>
                    <a:lnTo>
                      <a:pt x="2921862" y="26389"/>
                    </a:lnTo>
                    <a:lnTo>
                      <a:pt x="2842893" y="35440"/>
                    </a:lnTo>
                    <a:lnTo>
                      <a:pt x="2763924" y="44650"/>
                    </a:lnTo>
                    <a:lnTo>
                      <a:pt x="2684954" y="53722"/>
                    </a:lnTo>
                    <a:lnTo>
                      <a:pt x="2605985" y="64899"/>
                    </a:lnTo>
                    <a:lnTo>
                      <a:pt x="2527016" y="75479"/>
                    </a:lnTo>
                    <a:lnTo>
                      <a:pt x="2448047" y="84505"/>
                    </a:lnTo>
                    <a:lnTo>
                      <a:pt x="2369077" y="85633"/>
                    </a:lnTo>
                    <a:lnTo>
                      <a:pt x="2290108" y="66862"/>
                    </a:lnTo>
                    <a:lnTo>
                      <a:pt x="2211139" y="74092"/>
                    </a:lnTo>
                    <a:lnTo>
                      <a:pt x="2132170" y="81678"/>
                    </a:lnTo>
                    <a:lnTo>
                      <a:pt x="2053200" y="89163"/>
                    </a:lnTo>
                    <a:lnTo>
                      <a:pt x="1974231" y="97096"/>
                    </a:lnTo>
                    <a:lnTo>
                      <a:pt x="1895262" y="108352"/>
                    </a:lnTo>
                    <a:lnTo>
                      <a:pt x="1816293" y="143005"/>
                    </a:lnTo>
                    <a:lnTo>
                      <a:pt x="1737323" y="111111"/>
                    </a:lnTo>
                    <a:lnTo>
                      <a:pt x="1658354" y="145410"/>
                    </a:lnTo>
                    <a:lnTo>
                      <a:pt x="1579385" y="189118"/>
                    </a:lnTo>
                    <a:lnTo>
                      <a:pt x="1500415" y="227338"/>
                    </a:lnTo>
                    <a:lnTo>
                      <a:pt x="1421446" y="245007"/>
                    </a:lnTo>
                    <a:lnTo>
                      <a:pt x="1342477" y="236474"/>
                    </a:lnTo>
                    <a:lnTo>
                      <a:pt x="1263508" y="251622"/>
                    </a:lnTo>
                    <a:lnTo>
                      <a:pt x="1184538" y="258081"/>
                    </a:lnTo>
                    <a:lnTo>
                      <a:pt x="1105569" y="258605"/>
                    </a:lnTo>
                    <a:lnTo>
                      <a:pt x="1026600" y="265456"/>
                    </a:lnTo>
                    <a:lnTo>
                      <a:pt x="947631" y="289689"/>
                    </a:lnTo>
                    <a:lnTo>
                      <a:pt x="868661" y="292396"/>
                    </a:lnTo>
                    <a:lnTo>
                      <a:pt x="789692" y="316301"/>
                    </a:lnTo>
                    <a:lnTo>
                      <a:pt x="710723" y="320977"/>
                    </a:lnTo>
                    <a:lnTo>
                      <a:pt x="631754" y="339214"/>
                    </a:lnTo>
                    <a:lnTo>
                      <a:pt x="552784" y="358527"/>
                    </a:lnTo>
                    <a:lnTo>
                      <a:pt x="473815" y="379198"/>
                    </a:lnTo>
                    <a:lnTo>
                      <a:pt x="394846" y="404369"/>
                    </a:lnTo>
                    <a:lnTo>
                      <a:pt x="315877" y="425705"/>
                    </a:lnTo>
                    <a:lnTo>
                      <a:pt x="236907" y="437935"/>
                    </a:lnTo>
                    <a:lnTo>
                      <a:pt x="157938" y="449419"/>
                    </a:lnTo>
                    <a:lnTo>
                      <a:pt x="78969" y="465603"/>
                    </a:lnTo>
                    <a:lnTo>
                      <a:pt x="0" y="481362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8"/>
              <p:cNvSpPr/>
              <p:nvPr/>
            </p:nvSpPr>
            <p:spPr>
              <a:xfrm>
                <a:off x="1332002" y="2631639"/>
                <a:ext cx="3158770" cy="577573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577573">
                    <a:moveTo>
                      <a:pt x="0" y="577573"/>
                    </a:moveTo>
                    <a:lnTo>
                      <a:pt x="78969" y="561813"/>
                    </a:lnTo>
                    <a:lnTo>
                      <a:pt x="157938" y="545629"/>
                    </a:lnTo>
                    <a:lnTo>
                      <a:pt x="236907" y="534146"/>
                    </a:lnTo>
                    <a:lnTo>
                      <a:pt x="315877" y="521916"/>
                    </a:lnTo>
                    <a:lnTo>
                      <a:pt x="394846" y="500580"/>
                    </a:lnTo>
                    <a:lnTo>
                      <a:pt x="473815" y="475409"/>
                    </a:lnTo>
                    <a:lnTo>
                      <a:pt x="552784" y="454738"/>
                    </a:lnTo>
                    <a:lnTo>
                      <a:pt x="631754" y="435425"/>
                    </a:lnTo>
                    <a:lnTo>
                      <a:pt x="710723" y="417188"/>
                    </a:lnTo>
                    <a:lnTo>
                      <a:pt x="789692" y="412512"/>
                    </a:lnTo>
                    <a:lnTo>
                      <a:pt x="868661" y="388607"/>
                    </a:lnTo>
                    <a:lnTo>
                      <a:pt x="947631" y="385899"/>
                    </a:lnTo>
                    <a:lnTo>
                      <a:pt x="1026600" y="361667"/>
                    </a:lnTo>
                    <a:lnTo>
                      <a:pt x="1105569" y="354816"/>
                    </a:lnTo>
                    <a:lnTo>
                      <a:pt x="1184538" y="354291"/>
                    </a:lnTo>
                    <a:lnTo>
                      <a:pt x="1263508" y="347833"/>
                    </a:lnTo>
                    <a:lnTo>
                      <a:pt x="1342477" y="332685"/>
                    </a:lnTo>
                    <a:lnTo>
                      <a:pt x="1421446" y="341218"/>
                    </a:lnTo>
                    <a:lnTo>
                      <a:pt x="1500415" y="323549"/>
                    </a:lnTo>
                    <a:lnTo>
                      <a:pt x="1579385" y="285328"/>
                    </a:lnTo>
                    <a:lnTo>
                      <a:pt x="1658354" y="241620"/>
                    </a:lnTo>
                    <a:lnTo>
                      <a:pt x="1737323" y="207321"/>
                    </a:lnTo>
                    <a:lnTo>
                      <a:pt x="1816293" y="239216"/>
                    </a:lnTo>
                    <a:lnTo>
                      <a:pt x="1895262" y="204563"/>
                    </a:lnTo>
                    <a:lnTo>
                      <a:pt x="1974231" y="193306"/>
                    </a:lnTo>
                    <a:lnTo>
                      <a:pt x="2053200" y="181523"/>
                    </a:lnTo>
                    <a:lnTo>
                      <a:pt x="2132170" y="169360"/>
                    </a:lnTo>
                    <a:lnTo>
                      <a:pt x="2211139" y="156517"/>
                    </a:lnTo>
                    <a:lnTo>
                      <a:pt x="2290108" y="144089"/>
                    </a:lnTo>
                    <a:lnTo>
                      <a:pt x="2369077" y="162618"/>
                    </a:lnTo>
                    <a:lnTo>
                      <a:pt x="2448047" y="154591"/>
                    </a:lnTo>
                    <a:lnTo>
                      <a:pt x="2527016" y="139132"/>
                    </a:lnTo>
                    <a:lnTo>
                      <a:pt x="2605985" y="120652"/>
                    </a:lnTo>
                    <a:lnTo>
                      <a:pt x="2684954" y="102650"/>
                    </a:lnTo>
                    <a:lnTo>
                      <a:pt x="2763924" y="85769"/>
                    </a:lnTo>
                    <a:lnTo>
                      <a:pt x="2842893" y="69095"/>
                    </a:lnTo>
                    <a:lnTo>
                      <a:pt x="2921862" y="52462"/>
                    </a:lnTo>
                    <a:lnTo>
                      <a:pt x="3000831" y="35407"/>
                    </a:lnTo>
                    <a:lnTo>
                      <a:pt x="3079801" y="17925"/>
                    </a:lnTo>
                    <a:lnTo>
                      <a:pt x="3158770" y="0"/>
                    </a:lnTo>
                  </a:path>
                </a:pathLst>
              </a:custGeom>
              <a:ln w="40651" cap="flat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9"/>
              <p:cNvSpPr/>
              <p:nvPr/>
            </p:nvSpPr>
            <p:spPr>
              <a:xfrm>
                <a:off x="1332002" y="2727849"/>
                <a:ext cx="3158770" cy="481362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481362">
                    <a:moveTo>
                      <a:pt x="0" y="481362"/>
                    </a:moveTo>
                    <a:lnTo>
                      <a:pt x="78969" y="465603"/>
                    </a:lnTo>
                    <a:lnTo>
                      <a:pt x="157938" y="449419"/>
                    </a:lnTo>
                    <a:lnTo>
                      <a:pt x="236907" y="437935"/>
                    </a:lnTo>
                    <a:lnTo>
                      <a:pt x="315877" y="425705"/>
                    </a:lnTo>
                    <a:lnTo>
                      <a:pt x="394846" y="404369"/>
                    </a:lnTo>
                    <a:lnTo>
                      <a:pt x="473815" y="379198"/>
                    </a:lnTo>
                    <a:lnTo>
                      <a:pt x="552784" y="358527"/>
                    </a:lnTo>
                    <a:lnTo>
                      <a:pt x="631754" y="339214"/>
                    </a:lnTo>
                    <a:lnTo>
                      <a:pt x="710723" y="320977"/>
                    </a:lnTo>
                    <a:lnTo>
                      <a:pt x="789692" y="316301"/>
                    </a:lnTo>
                    <a:lnTo>
                      <a:pt x="868661" y="292396"/>
                    </a:lnTo>
                    <a:lnTo>
                      <a:pt x="947631" y="289689"/>
                    </a:lnTo>
                    <a:lnTo>
                      <a:pt x="1026600" y="265456"/>
                    </a:lnTo>
                    <a:lnTo>
                      <a:pt x="1105569" y="258605"/>
                    </a:lnTo>
                    <a:lnTo>
                      <a:pt x="1184538" y="258081"/>
                    </a:lnTo>
                    <a:lnTo>
                      <a:pt x="1263508" y="251622"/>
                    </a:lnTo>
                    <a:lnTo>
                      <a:pt x="1342477" y="236474"/>
                    </a:lnTo>
                    <a:lnTo>
                      <a:pt x="1421446" y="245007"/>
                    </a:lnTo>
                    <a:lnTo>
                      <a:pt x="1500415" y="227338"/>
                    </a:lnTo>
                    <a:lnTo>
                      <a:pt x="1579385" y="189118"/>
                    </a:lnTo>
                    <a:lnTo>
                      <a:pt x="1658354" y="145410"/>
                    </a:lnTo>
                    <a:lnTo>
                      <a:pt x="1737323" y="111111"/>
                    </a:lnTo>
                    <a:lnTo>
                      <a:pt x="1816293" y="143005"/>
                    </a:lnTo>
                    <a:lnTo>
                      <a:pt x="1895262" y="108352"/>
                    </a:lnTo>
                    <a:lnTo>
                      <a:pt x="1974231" y="97096"/>
                    </a:lnTo>
                    <a:lnTo>
                      <a:pt x="2053200" y="89163"/>
                    </a:lnTo>
                    <a:lnTo>
                      <a:pt x="2132170" y="81678"/>
                    </a:lnTo>
                    <a:lnTo>
                      <a:pt x="2211139" y="74092"/>
                    </a:lnTo>
                    <a:lnTo>
                      <a:pt x="2290108" y="66862"/>
                    </a:lnTo>
                    <a:lnTo>
                      <a:pt x="2369077" y="85633"/>
                    </a:lnTo>
                    <a:lnTo>
                      <a:pt x="2448047" y="84505"/>
                    </a:lnTo>
                    <a:lnTo>
                      <a:pt x="2527016" y="75479"/>
                    </a:lnTo>
                    <a:lnTo>
                      <a:pt x="2605985" y="64899"/>
                    </a:lnTo>
                    <a:lnTo>
                      <a:pt x="2684954" y="53722"/>
                    </a:lnTo>
                    <a:lnTo>
                      <a:pt x="2763924" y="44650"/>
                    </a:lnTo>
                    <a:lnTo>
                      <a:pt x="2842893" y="35440"/>
                    </a:lnTo>
                    <a:lnTo>
                      <a:pt x="2921862" y="26389"/>
                    </a:lnTo>
                    <a:lnTo>
                      <a:pt x="3000831" y="17448"/>
                    </a:lnTo>
                    <a:lnTo>
                      <a:pt x="3079801" y="8647"/>
                    </a:lnTo>
                    <a:lnTo>
                      <a:pt x="3158770" y="0"/>
                    </a:lnTo>
                  </a:path>
                </a:pathLst>
              </a:custGeom>
              <a:ln w="40651" cap="flat">
                <a:solidFill>
                  <a:srgbClr val="FF671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t10"/>
              <p:cNvSpPr/>
              <p:nvPr/>
            </p:nvSpPr>
            <p:spPr>
              <a:xfrm>
                <a:off x="4459171" y="1971557"/>
                <a:ext cx="63202" cy="50001"/>
              </a:xfrm>
              <a:prstGeom prst="ellipse">
                <a:avLst/>
              </a:prstGeom>
              <a:solidFill>
                <a:srgbClr val="004678">
                  <a:alpha val="100000"/>
                </a:srgbClr>
              </a:solidFill>
              <a:ln w="9000" cap="rnd">
                <a:solidFill>
                  <a:srgbClr val="00467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t11"/>
              <p:cNvSpPr/>
              <p:nvPr/>
            </p:nvSpPr>
            <p:spPr>
              <a:xfrm>
                <a:off x="4459171" y="2210897"/>
                <a:ext cx="63202" cy="50001"/>
              </a:xfrm>
              <a:prstGeom prst="ellipse">
                <a:avLst/>
              </a:prstGeom>
              <a:solidFill>
                <a:srgbClr val="AFDAFF">
                  <a:alpha val="100000"/>
                </a:srgbClr>
              </a:solidFill>
              <a:ln w="9000" cap="rnd">
                <a:solidFill>
                  <a:srgbClr val="AFDA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t12"/>
              <p:cNvSpPr/>
              <p:nvPr/>
            </p:nvSpPr>
            <p:spPr>
              <a:xfrm>
                <a:off x="4459171" y="2859255"/>
                <a:ext cx="63202" cy="50001"/>
              </a:xfrm>
              <a:prstGeom prst="ellipse">
                <a:avLst/>
              </a:prstGeom>
              <a:solidFill>
                <a:srgbClr val="BF9000">
                  <a:alpha val="100000"/>
                </a:srgbClr>
              </a:solidFill>
              <a:ln w="9000" cap="rnd">
                <a:solidFill>
                  <a:srgbClr val="BF9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t13"/>
              <p:cNvSpPr/>
              <p:nvPr/>
            </p:nvSpPr>
            <p:spPr>
              <a:xfrm>
                <a:off x="4459171" y="2951188"/>
                <a:ext cx="63202" cy="50001"/>
              </a:xfrm>
              <a:prstGeom prst="ellipse">
                <a:avLst/>
              </a:prstGeom>
              <a:solidFill>
                <a:srgbClr val="FFC000">
                  <a:alpha val="100000"/>
                </a:srgbClr>
              </a:solidFill>
              <a:ln w="9000" cap="rnd">
                <a:solidFill>
                  <a:srgbClr val="FFC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g14"/>
              <p:cNvSpPr/>
              <p:nvPr/>
            </p:nvSpPr>
            <p:spPr>
              <a:xfrm>
                <a:off x="1332002" y="4119839"/>
                <a:ext cx="3158770" cy="84675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846755">
                    <a:moveTo>
                      <a:pt x="0" y="846755"/>
                    </a:moveTo>
                    <a:lnTo>
                      <a:pt x="78969" y="802645"/>
                    </a:lnTo>
                    <a:lnTo>
                      <a:pt x="157938" y="768076"/>
                    </a:lnTo>
                    <a:lnTo>
                      <a:pt x="236907" y="718740"/>
                    </a:lnTo>
                    <a:lnTo>
                      <a:pt x="315877" y="676144"/>
                    </a:lnTo>
                    <a:lnTo>
                      <a:pt x="394846" y="611403"/>
                    </a:lnTo>
                    <a:lnTo>
                      <a:pt x="473815" y="553236"/>
                    </a:lnTo>
                    <a:lnTo>
                      <a:pt x="552784" y="528137"/>
                    </a:lnTo>
                    <a:lnTo>
                      <a:pt x="631754" y="600456"/>
                    </a:lnTo>
                    <a:lnTo>
                      <a:pt x="710723" y="567577"/>
                    </a:lnTo>
                    <a:lnTo>
                      <a:pt x="789692" y="555376"/>
                    </a:lnTo>
                    <a:lnTo>
                      <a:pt x="868661" y="510947"/>
                    </a:lnTo>
                    <a:lnTo>
                      <a:pt x="947631" y="477123"/>
                    </a:lnTo>
                    <a:lnTo>
                      <a:pt x="1026600" y="421450"/>
                    </a:lnTo>
                    <a:lnTo>
                      <a:pt x="1105569" y="366889"/>
                    </a:lnTo>
                    <a:lnTo>
                      <a:pt x="1184538" y="339532"/>
                    </a:lnTo>
                    <a:lnTo>
                      <a:pt x="1263508" y="321869"/>
                    </a:lnTo>
                    <a:lnTo>
                      <a:pt x="1342477" y="282807"/>
                    </a:lnTo>
                    <a:lnTo>
                      <a:pt x="1421446" y="288553"/>
                    </a:lnTo>
                    <a:lnTo>
                      <a:pt x="1500415" y="224758"/>
                    </a:lnTo>
                    <a:lnTo>
                      <a:pt x="1579385" y="156920"/>
                    </a:lnTo>
                    <a:lnTo>
                      <a:pt x="1658354" y="164380"/>
                    </a:lnTo>
                    <a:lnTo>
                      <a:pt x="1737323" y="100409"/>
                    </a:lnTo>
                    <a:lnTo>
                      <a:pt x="1816293" y="49039"/>
                    </a:lnTo>
                    <a:lnTo>
                      <a:pt x="1895262" y="83041"/>
                    </a:lnTo>
                    <a:lnTo>
                      <a:pt x="1974231" y="94320"/>
                    </a:lnTo>
                    <a:lnTo>
                      <a:pt x="2053200" y="83124"/>
                    </a:lnTo>
                    <a:lnTo>
                      <a:pt x="2132170" y="64870"/>
                    </a:lnTo>
                    <a:lnTo>
                      <a:pt x="2211139" y="46249"/>
                    </a:lnTo>
                    <a:lnTo>
                      <a:pt x="2290108" y="45800"/>
                    </a:lnTo>
                    <a:lnTo>
                      <a:pt x="2369077" y="124704"/>
                    </a:lnTo>
                    <a:lnTo>
                      <a:pt x="2448047" y="126844"/>
                    </a:lnTo>
                    <a:lnTo>
                      <a:pt x="2527016" y="113543"/>
                    </a:lnTo>
                    <a:lnTo>
                      <a:pt x="2605985" y="91719"/>
                    </a:lnTo>
                    <a:lnTo>
                      <a:pt x="2684954" y="73725"/>
                    </a:lnTo>
                    <a:lnTo>
                      <a:pt x="2763924" y="59763"/>
                    </a:lnTo>
                    <a:lnTo>
                      <a:pt x="2842893" y="46758"/>
                    </a:lnTo>
                    <a:lnTo>
                      <a:pt x="2921862" y="35219"/>
                    </a:lnTo>
                    <a:lnTo>
                      <a:pt x="3000831" y="23574"/>
                    </a:lnTo>
                    <a:lnTo>
                      <a:pt x="3079801" y="11834"/>
                    </a:lnTo>
                    <a:lnTo>
                      <a:pt x="3158770" y="0"/>
                    </a:lnTo>
                    <a:lnTo>
                      <a:pt x="3158770" y="331981"/>
                    </a:lnTo>
                    <a:lnTo>
                      <a:pt x="3079801" y="319616"/>
                    </a:lnTo>
                    <a:lnTo>
                      <a:pt x="3000831" y="307856"/>
                    </a:lnTo>
                    <a:lnTo>
                      <a:pt x="2921862" y="296686"/>
                    </a:lnTo>
                    <a:lnTo>
                      <a:pt x="2842893" y="286070"/>
                    </a:lnTo>
                    <a:lnTo>
                      <a:pt x="2763924" y="276058"/>
                    </a:lnTo>
                    <a:lnTo>
                      <a:pt x="2684954" y="264290"/>
                    </a:lnTo>
                    <a:lnTo>
                      <a:pt x="2605985" y="259184"/>
                    </a:lnTo>
                    <a:lnTo>
                      <a:pt x="2527016" y="255417"/>
                    </a:lnTo>
                    <a:lnTo>
                      <a:pt x="2448047" y="246482"/>
                    </a:lnTo>
                    <a:lnTo>
                      <a:pt x="2369077" y="215570"/>
                    </a:lnTo>
                    <a:lnTo>
                      <a:pt x="2290108" y="138082"/>
                    </a:lnTo>
                    <a:lnTo>
                      <a:pt x="2211139" y="117235"/>
                    </a:lnTo>
                    <a:lnTo>
                      <a:pt x="2132170" y="110639"/>
                    </a:lnTo>
                    <a:lnTo>
                      <a:pt x="2053200" y="104634"/>
                    </a:lnTo>
                    <a:lnTo>
                      <a:pt x="1974231" y="94320"/>
                    </a:lnTo>
                    <a:lnTo>
                      <a:pt x="1895262" y="83041"/>
                    </a:lnTo>
                    <a:lnTo>
                      <a:pt x="1816293" y="49039"/>
                    </a:lnTo>
                    <a:lnTo>
                      <a:pt x="1737323" y="100409"/>
                    </a:lnTo>
                    <a:lnTo>
                      <a:pt x="1658354" y="164380"/>
                    </a:lnTo>
                    <a:lnTo>
                      <a:pt x="1579385" y="156920"/>
                    </a:lnTo>
                    <a:lnTo>
                      <a:pt x="1500415" y="224758"/>
                    </a:lnTo>
                    <a:lnTo>
                      <a:pt x="1421446" y="288553"/>
                    </a:lnTo>
                    <a:lnTo>
                      <a:pt x="1342477" y="282807"/>
                    </a:lnTo>
                    <a:lnTo>
                      <a:pt x="1263508" y="321869"/>
                    </a:lnTo>
                    <a:lnTo>
                      <a:pt x="1184538" y="339532"/>
                    </a:lnTo>
                    <a:lnTo>
                      <a:pt x="1105569" y="366889"/>
                    </a:lnTo>
                    <a:lnTo>
                      <a:pt x="1026600" y="421450"/>
                    </a:lnTo>
                    <a:lnTo>
                      <a:pt x="947631" y="477123"/>
                    </a:lnTo>
                    <a:lnTo>
                      <a:pt x="868661" y="510947"/>
                    </a:lnTo>
                    <a:lnTo>
                      <a:pt x="789692" y="555376"/>
                    </a:lnTo>
                    <a:lnTo>
                      <a:pt x="710723" y="567577"/>
                    </a:lnTo>
                    <a:lnTo>
                      <a:pt x="631754" y="600456"/>
                    </a:lnTo>
                    <a:lnTo>
                      <a:pt x="552784" y="528137"/>
                    </a:lnTo>
                    <a:lnTo>
                      <a:pt x="473815" y="553236"/>
                    </a:lnTo>
                    <a:lnTo>
                      <a:pt x="394846" y="611403"/>
                    </a:lnTo>
                    <a:lnTo>
                      <a:pt x="315877" y="676144"/>
                    </a:lnTo>
                    <a:lnTo>
                      <a:pt x="236907" y="718740"/>
                    </a:lnTo>
                    <a:lnTo>
                      <a:pt x="157938" y="768076"/>
                    </a:lnTo>
                    <a:lnTo>
                      <a:pt x="78969" y="802645"/>
                    </a:lnTo>
                    <a:close/>
                  </a:path>
                </a:pathLst>
              </a:custGeom>
              <a:solidFill>
                <a:srgbClr val="FF6718">
                  <a:alpha val="4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5"/>
              <p:cNvSpPr/>
              <p:nvPr/>
            </p:nvSpPr>
            <p:spPr>
              <a:xfrm>
                <a:off x="1332002" y="4119839"/>
                <a:ext cx="3158770" cy="84675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846755">
                    <a:moveTo>
                      <a:pt x="0" y="846755"/>
                    </a:moveTo>
                    <a:lnTo>
                      <a:pt x="78969" y="802645"/>
                    </a:lnTo>
                    <a:lnTo>
                      <a:pt x="157938" y="768076"/>
                    </a:lnTo>
                    <a:lnTo>
                      <a:pt x="236907" y="718740"/>
                    </a:lnTo>
                    <a:lnTo>
                      <a:pt x="315877" y="676144"/>
                    </a:lnTo>
                    <a:lnTo>
                      <a:pt x="394846" y="611403"/>
                    </a:lnTo>
                    <a:lnTo>
                      <a:pt x="473815" y="553236"/>
                    </a:lnTo>
                    <a:lnTo>
                      <a:pt x="552784" y="528137"/>
                    </a:lnTo>
                    <a:lnTo>
                      <a:pt x="631754" y="600456"/>
                    </a:lnTo>
                    <a:lnTo>
                      <a:pt x="710723" y="567577"/>
                    </a:lnTo>
                    <a:lnTo>
                      <a:pt x="789692" y="555376"/>
                    </a:lnTo>
                    <a:lnTo>
                      <a:pt x="868661" y="510947"/>
                    </a:lnTo>
                    <a:lnTo>
                      <a:pt x="947631" y="477123"/>
                    </a:lnTo>
                    <a:lnTo>
                      <a:pt x="1026600" y="421450"/>
                    </a:lnTo>
                    <a:lnTo>
                      <a:pt x="1105569" y="366889"/>
                    </a:lnTo>
                    <a:lnTo>
                      <a:pt x="1184538" y="339532"/>
                    </a:lnTo>
                    <a:lnTo>
                      <a:pt x="1263508" y="321869"/>
                    </a:lnTo>
                    <a:lnTo>
                      <a:pt x="1342477" y="282807"/>
                    </a:lnTo>
                    <a:lnTo>
                      <a:pt x="1421446" y="288553"/>
                    </a:lnTo>
                    <a:lnTo>
                      <a:pt x="1500415" y="224758"/>
                    </a:lnTo>
                    <a:lnTo>
                      <a:pt x="1579385" y="156920"/>
                    </a:lnTo>
                    <a:lnTo>
                      <a:pt x="1658354" y="164380"/>
                    </a:lnTo>
                    <a:lnTo>
                      <a:pt x="1737323" y="100409"/>
                    </a:lnTo>
                    <a:lnTo>
                      <a:pt x="1816293" y="49039"/>
                    </a:lnTo>
                    <a:lnTo>
                      <a:pt x="1895262" y="83041"/>
                    </a:lnTo>
                    <a:lnTo>
                      <a:pt x="1974231" y="94320"/>
                    </a:lnTo>
                    <a:lnTo>
                      <a:pt x="2053200" y="83124"/>
                    </a:lnTo>
                    <a:lnTo>
                      <a:pt x="2132170" y="64870"/>
                    </a:lnTo>
                    <a:lnTo>
                      <a:pt x="2211139" y="46249"/>
                    </a:lnTo>
                    <a:lnTo>
                      <a:pt x="2290108" y="45800"/>
                    </a:lnTo>
                    <a:lnTo>
                      <a:pt x="2369077" y="124704"/>
                    </a:lnTo>
                    <a:lnTo>
                      <a:pt x="2448047" y="126844"/>
                    </a:lnTo>
                    <a:lnTo>
                      <a:pt x="2527016" y="113543"/>
                    </a:lnTo>
                    <a:lnTo>
                      <a:pt x="2605985" y="91719"/>
                    </a:lnTo>
                    <a:lnTo>
                      <a:pt x="2684954" y="73725"/>
                    </a:lnTo>
                    <a:lnTo>
                      <a:pt x="2763924" y="59763"/>
                    </a:lnTo>
                    <a:lnTo>
                      <a:pt x="2842893" y="46758"/>
                    </a:lnTo>
                    <a:lnTo>
                      <a:pt x="2921862" y="35219"/>
                    </a:lnTo>
                    <a:lnTo>
                      <a:pt x="3000831" y="23574"/>
                    </a:lnTo>
                    <a:lnTo>
                      <a:pt x="3079801" y="11834"/>
                    </a:lnTo>
                    <a:lnTo>
                      <a:pt x="3158770" y="0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6"/>
              <p:cNvSpPr/>
              <p:nvPr/>
            </p:nvSpPr>
            <p:spPr>
              <a:xfrm>
                <a:off x="1332002" y="4168879"/>
                <a:ext cx="3158770" cy="79771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797715">
                    <a:moveTo>
                      <a:pt x="3158770" y="282941"/>
                    </a:moveTo>
                    <a:lnTo>
                      <a:pt x="3079801" y="270576"/>
                    </a:lnTo>
                    <a:lnTo>
                      <a:pt x="3000831" y="258816"/>
                    </a:lnTo>
                    <a:lnTo>
                      <a:pt x="2921862" y="247646"/>
                    </a:lnTo>
                    <a:lnTo>
                      <a:pt x="2842893" y="237030"/>
                    </a:lnTo>
                    <a:lnTo>
                      <a:pt x="2763924" y="227018"/>
                    </a:lnTo>
                    <a:lnTo>
                      <a:pt x="2684954" y="215250"/>
                    </a:lnTo>
                    <a:lnTo>
                      <a:pt x="2605985" y="210144"/>
                    </a:lnTo>
                    <a:lnTo>
                      <a:pt x="2527016" y="206377"/>
                    </a:lnTo>
                    <a:lnTo>
                      <a:pt x="2448047" y="197442"/>
                    </a:lnTo>
                    <a:lnTo>
                      <a:pt x="2369077" y="166530"/>
                    </a:lnTo>
                    <a:lnTo>
                      <a:pt x="2290108" y="89042"/>
                    </a:lnTo>
                    <a:lnTo>
                      <a:pt x="2211139" y="68195"/>
                    </a:lnTo>
                    <a:lnTo>
                      <a:pt x="2132170" y="61599"/>
                    </a:lnTo>
                    <a:lnTo>
                      <a:pt x="2053200" y="55594"/>
                    </a:lnTo>
                    <a:lnTo>
                      <a:pt x="1974231" y="45280"/>
                    </a:lnTo>
                    <a:lnTo>
                      <a:pt x="1895262" y="34001"/>
                    </a:lnTo>
                    <a:lnTo>
                      <a:pt x="1816293" y="0"/>
                    </a:lnTo>
                    <a:lnTo>
                      <a:pt x="1737323" y="51369"/>
                    </a:lnTo>
                    <a:lnTo>
                      <a:pt x="1658354" y="115340"/>
                    </a:lnTo>
                    <a:lnTo>
                      <a:pt x="1579385" y="107880"/>
                    </a:lnTo>
                    <a:lnTo>
                      <a:pt x="1500415" y="175718"/>
                    </a:lnTo>
                    <a:lnTo>
                      <a:pt x="1421446" y="239513"/>
                    </a:lnTo>
                    <a:lnTo>
                      <a:pt x="1342477" y="233767"/>
                    </a:lnTo>
                    <a:lnTo>
                      <a:pt x="1263508" y="272829"/>
                    </a:lnTo>
                    <a:lnTo>
                      <a:pt x="1184538" y="290492"/>
                    </a:lnTo>
                    <a:lnTo>
                      <a:pt x="1105569" y="317849"/>
                    </a:lnTo>
                    <a:lnTo>
                      <a:pt x="1026600" y="372410"/>
                    </a:lnTo>
                    <a:lnTo>
                      <a:pt x="947631" y="428083"/>
                    </a:lnTo>
                    <a:lnTo>
                      <a:pt x="868661" y="461907"/>
                    </a:lnTo>
                    <a:lnTo>
                      <a:pt x="789692" y="506336"/>
                    </a:lnTo>
                    <a:lnTo>
                      <a:pt x="710723" y="518537"/>
                    </a:lnTo>
                    <a:lnTo>
                      <a:pt x="631754" y="551416"/>
                    </a:lnTo>
                    <a:lnTo>
                      <a:pt x="552784" y="479097"/>
                    </a:lnTo>
                    <a:lnTo>
                      <a:pt x="473815" y="504196"/>
                    </a:lnTo>
                    <a:lnTo>
                      <a:pt x="394846" y="562363"/>
                    </a:lnTo>
                    <a:lnTo>
                      <a:pt x="315877" y="627104"/>
                    </a:lnTo>
                    <a:lnTo>
                      <a:pt x="236907" y="669700"/>
                    </a:lnTo>
                    <a:lnTo>
                      <a:pt x="157938" y="719036"/>
                    </a:lnTo>
                    <a:lnTo>
                      <a:pt x="78969" y="753605"/>
                    </a:lnTo>
                    <a:lnTo>
                      <a:pt x="0" y="797715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7"/>
              <p:cNvSpPr/>
              <p:nvPr/>
            </p:nvSpPr>
            <p:spPr>
              <a:xfrm>
                <a:off x="1332002" y="4119839"/>
                <a:ext cx="3158770" cy="84675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846755">
                    <a:moveTo>
                      <a:pt x="0" y="846755"/>
                    </a:moveTo>
                    <a:lnTo>
                      <a:pt x="78969" y="802645"/>
                    </a:lnTo>
                    <a:lnTo>
                      <a:pt x="157938" y="768076"/>
                    </a:lnTo>
                    <a:lnTo>
                      <a:pt x="236907" y="718740"/>
                    </a:lnTo>
                    <a:lnTo>
                      <a:pt x="315877" y="676144"/>
                    </a:lnTo>
                    <a:lnTo>
                      <a:pt x="394846" y="611403"/>
                    </a:lnTo>
                    <a:lnTo>
                      <a:pt x="473815" y="553236"/>
                    </a:lnTo>
                    <a:lnTo>
                      <a:pt x="552784" y="528137"/>
                    </a:lnTo>
                    <a:lnTo>
                      <a:pt x="631754" y="600456"/>
                    </a:lnTo>
                    <a:lnTo>
                      <a:pt x="710723" y="567577"/>
                    </a:lnTo>
                    <a:lnTo>
                      <a:pt x="789692" y="555376"/>
                    </a:lnTo>
                    <a:lnTo>
                      <a:pt x="868661" y="510947"/>
                    </a:lnTo>
                    <a:lnTo>
                      <a:pt x="947631" y="477123"/>
                    </a:lnTo>
                    <a:lnTo>
                      <a:pt x="1026600" y="421450"/>
                    </a:lnTo>
                    <a:lnTo>
                      <a:pt x="1105569" y="366889"/>
                    </a:lnTo>
                    <a:lnTo>
                      <a:pt x="1184538" y="339532"/>
                    </a:lnTo>
                    <a:lnTo>
                      <a:pt x="1263508" y="321869"/>
                    </a:lnTo>
                    <a:lnTo>
                      <a:pt x="1342477" y="282807"/>
                    </a:lnTo>
                    <a:lnTo>
                      <a:pt x="1421446" y="288553"/>
                    </a:lnTo>
                    <a:lnTo>
                      <a:pt x="1500415" y="224758"/>
                    </a:lnTo>
                    <a:lnTo>
                      <a:pt x="1579385" y="156920"/>
                    </a:lnTo>
                    <a:lnTo>
                      <a:pt x="1658354" y="164380"/>
                    </a:lnTo>
                    <a:lnTo>
                      <a:pt x="1737323" y="100409"/>
                    </a:lnTo>
                    <a:lnTo>
                      <a:pt x="1816293" y="49039"/>
                    </a:lnTo>
                    <a:lnTo>
                      <a:pt x="1895262" y="83041"/>
                    </a:lnTo>
                    <a:lnTo>
                      <a:pt x="1974231" y="94320"/>
                    </a:lnTo>
                    <a:lnTo>
                      <a:pt x="2053200" y="83124"/>
                    </a:lnTo>
                    <a:lnTo>
                      <a:pt x="2132170" y="64870"/>
                    </a:lnTo>
                    <a:lnTo>
                      <a:pt x="2211139" y="46249"/>
                    </a:lnTo>
                    <a:lnTo>
                      <a:pt x="2290108" y="45800"/>
                    </a:lnTo>
                    <a:lnTo>
                      <a:pt x="2369077" y="124704"/>
                    </a:lnTo>
                    <a:lnTo>
                      <a:pt x="2448047" y="126844"/>
                    </a:lnTo>
                    <a:lnTo>
                      <a:pt x="2527016" y="113543"/>
                    </a:lnTo>
                    <a:lnTo>
                      <a:pt x="2605985" y="91719"/>
                    </a:lnTo>
                    <a:lnTo>
                      <a:pt x="2684954" y="73725"/>
                    </a:lnTo>
                    <a:lnTo>
                      <a:pt x="2763924" y="59763"/>
                    </a:lnTo>
                    <a:lnTo>
                      <a:pt x="2842893" y="46758"/>
                    </a:lnTo>
                    <a:lnTo>
                      <a:pt x="2921862" y="35219"/>
                    </a:lnTo>
                    <a:lnTo>
                      <a:pt x="3000831" y="23574"/>
                    </a:lnTo>
                    <a:lnTo>
                      <a:pt x="3079801" y="11834"/>
                    </a:lnTo>
                    <a:lnTo>
                      <a:pt x="3158770" y="0"/>
                    </a:lnTo>
                  </a:path>
                </a:pathLst>
              </a:custGeom>
              <a:ln w="40651" cap="flat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8"/>
              <p:cNvSpPr/>
              <p:nvPr/>
            </p:nvSpPr>
            <p:spPr>
              <a:xfrm>
                <a:off x="1332002" y="4168879"/>
                <a:ext cx="3158770" cy="79771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797715">
                    <a:moveTo>
                      <a:pt x="0" y="797715"/>
                    </a:moveTo>
                    <a:lnTo>
                      <a:pt x="78969" y="753605"/>
                    </a:lnTo>
                    <a:lnTo>
                      <a:pt x="157938" y="719036"/>
                    </a:lnTo>
                    <a:lnTo>
                      <a:pt x="236907" y="669700"/>
                    </a:lnTo>
                    <a:lnTo>
                      <a:pt x="315877" y="627104"/>
                    </a:lnTo>
                    <a:lnTo>
                      <a:pt x="394846" y="562363"/>
                    </a:lnTo>
                    <a:lnTo>
                      <a:pt x="473815" y="504196"/>
                    </a:lnTo>
                    <a:lnTo>
                      <a:pt x="552784" y="479097"/>
                    </a:lnTo>
                    <a:lnTo>
                      <a:pt x="631754" y="551416"/>
                    </a:lnTo>
                    <a:lnTo>
                      <a:pt x="710723" y="518537"/>
                    </a:lnTo>
                    <a:lnTo>
                      <a:pt x="789692" y="506336"/>
                    </a:lnTo>
                    <a:lnTo>
                      <a:pt x="868661" y="461907"/>
                    </a:lnTo>
                    <a:lnTo>
                      <a:pt x="947631" y="428083"/>
                    </a:lnTo>
                    <a:lnTo>
                      <a:pt x="1026600" y="372410"/>
                    </a:lnTo>
                    <a:lnTo>
                      <a:pt x="1105569" y="317849"/>
                    </a:lnTo>
                    <a:lnTo>
                      <a:pt x="1184538" y="290492"/>
                    </a:lnTo>
                    <a:lnTo>
                      <a:pt x="1263508" y="272829"/>
                    </a:lnTo>
                    <a:lnTo>
                      <a:pt x="1342477" y="233767"/>
                    </a:lnTo>
                    <a:lnTo>
                      <a:pt x="1421446" y="239513"/>
                    </a:lnTo>
                    <a:lnTo>
                      <a:pt x="1500415" y="175718"/>
                    </a:lnTo>
                    <a:lnTo>
                      <a:pt x="1579385" y="107880"/>
                    </a:lnTo>
                    <a:lnTo>
                      <a:pt x="1658354" y="115340"/>
                    </a:lnTo>
                    <a:lnTo>
                      <a:pt x="1737323" y="51369"/>
                    </a:lnTo>
                    <a:lnTo>
                      <a:pt x="1816293" y="0"/>
                    </a:lnTo>
                    <a:lnTo>
                      <a:pt x="1895262" y="34001"/>
                    </a:lnTo>
                    <a:lnTo>
                      <a:pt x="1974231" y="45280"/>
                    </a:lnTo>
                    <a:lnTo>
                      <a:pt x="2053200" y="55594"/>
                    </a:lnTo>
                    <a:lnTo>
                      <a:pt x="2132170" y="61599"/>
                    </a:lnTo>
                    <a:lnTo>
                      <a:pt x="2211139" y="68195"/>
                    </a:lnTo>
                    <a:lnTo>
                      <a:pt x="2290108" y="89042"/>
                    </a:lnTo>
                    <a:lnTo>
                      <a:pt x="2369077" y="166530"/>
                    </a:lnTo>
                    <a:lnTo>
                      <a:pt x="2448047" y="197442"/>
                    </a:lnTo>
                    <a:lnTo>
                      <a:pt x="2527016" y="206377"/>
                    </a:lnTo>
                    <a:lnTo>
                      <a:pt x="2605985" y="210144"/>
                    </a:lnTo>
                    <a:lnTo>
                      <a:pt x="2684954" y="215250"/>
                    </a:lnTo>
                    <a:lnTo>
                      <a:pt x="2763924" y="227018"/>
                    </a:lnTo>
                    <a:lnTo>
                      <a:pt x="2842893" y="237030"/>
                    </a:lnTo>
                    <a:lnTo>
                      <a:pt x="2921862" y="247646"/>
                    </a:lnTo>
                    <a:lnTo>
                      <a:pt x="3000831" y="258816"/>
                    </a:lnTo>
                    <a:lnTo>
                      <a:pt x="3079801" y="270576"/>
                    </a:lnTo>
                    <a:lnTo>
                      <a:pt x="3158770" y="282941"/>
                    </a:lnTo>
                  </a:path>
                </a:pathLst>
              </a:custGeom>
              <a:ln w="40651" cap="flat">
                <a:solidFill>
                  <a:srgbClr val="FF671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t19"/>
              <p:cNvSpPr/>
              <p:nvPr/>
            </p:nvSpPr>
            <p:spPr>
              <a:xfrm>
                <a:off x="4459171" y="4288080"/>
                <a:ext cx="63202" cy="50001"/>
              </a:xfrm>
              <a:prstGeom prst="ellipse">
                <a:avLst/>
              </a:prstGeom>
              <a:solidFill>
                <a:srgbClr val="004678">
                  <a:alpha val="100000"/>
                </a:srgbClr>
              </a:solidFill>
              <a:ln w="9000" cap="rnd">
                <a:solidFill>
                  <a:srgbClr val="00467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t20"/>
              <p:cNvSpPr/>
              <p:nvPr/>
            </p:nvSpPr>
            <p:spPr>
              <a:xfrm>
                <a:off x="4459171" y="4467031"/>
                <a:ext cx="63202" cy="50001"/>
              </a:xfrm>
              <a:prstGeom prst="ellipse">
                <a:avLst/>
              </a:prstGeom>
              <a:solidFill>
                <a:srgbClr val="AFDAFF">
                  <a:alpha val="100000"/>
                </a:srgbClr>
              </a:solidFill>
              <a:ln w="9000" cap="rnd">
                <a:solidFill>
                  <a:srgbClr val="AFDA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t21"/>
              <p:cNvSpPr/>
              <p:nvPr/>
            </p:nvSpPr>
            <p:spPr>
              <a:xfrm>
                <a:off x="4459171" y="4523987"/>
                <a:ext cx="63202" cy="50001"/>
              </a:xfrm>
              <a:prstGeom prst="ellipse">
                <a:avLst/>
              </a:prstGeom>
              <a:solidFill>
                <a:srgbClr val="BF9000">
                  <a:alpha val="100000"/>
                </a:srgbClr>
              </a:solidFill>
              <a:ln w="9000" cap="rnd">
                <a:solidFill>
                  <a:srgbClr val="BF9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t22"/>
              <p:cNvSpPr/>
              <p:nvPr/>
            </p:nvSpPr>
            <p:spPr>
              <a:xfrm>
                <a:off x="4459171" y="4669237"/>
                <a:ext cx="63202" cy="50001"/>
              </a:xfrm>
              <a:prstGeom prst="ellipse">
                <a:avLst/>
              </a:prstGeom>
              <a:solidFill>
                <a:srgbClr val="FFC000">
                  <a:alpha val="100000"/>
                </a:srgbClr>
              </a:solidFill>
              <a:ln w="9000" cap="rnd">
                <a:solidFill>
                  <a:srgbClr val="FFC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23"/>
              <p:cNvSpPr/>
              <p:nvPr/>
            </p:nvSpPr>
            <p:spPr>
              <a:xfrm>
                <a:off x="5300501" y="2064770"/>
                <a:ext cx="3158770" cy="1047622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047622">
                    <a:moveTo>
                      <a:pt x="0" y="1047622"/>
                    </a:moveTo>
                    <a:lnTo>
                      <a:pt x="78969" y="1009041"/>
                    </a:lnTo>
                    <a:lnTo>
                      <a:pt x="157938" y="986145"/>
                    </a:lnTo>
                    <a:lnTo>
                      <a:pt x="236907" y="974542"/>
                    </a:lnTo>
                    <a:lnTo>
                      <a:pt x="315877" y="946044"/>
                    </a:lnTo>
                    <a:lnTo>
                      <a:pt x="394846" y="930346"/>
                    </a:lnTo>
                    <a:lnTo>
                      <a:pt x="473815" y="866897"/>
                    </a:lnTo>
                    <a:lnTo>
                      <a:pt x="552784" y="790842"/>
                    </a:lnTo>
                    <a:lnTo>
                      <a:pt x="631754" y="829681"/>
                    </a:lnTo>
                    <a:lnTo>
                      <a:pt x="710723" y="772878"/>
                    </a:lnTo>
                    <a:lnTo>
                      <a:pt x="789692" y="722758"/>
                    </a:lnTo>
                    <a:lnTo>
                      <a:pt x="868661" y="697724"/>
                    </a:lnTo>
                    <a:lnTo>
                      <a:pt x="947631" y="660224"/>
                    </a:lnTo>
                    <a:lnTo>
                      <a:pt x="1026600" y="602390"/>
                    </a:lnTo>
                    <a:lnTo>
                      <a:pt x="1105569" y="544493"/>
                    </a:lnTo>
                    <a:lnTo>
                      <a:pt x="1184538" y="483375"/>
                    </a:lnTo>
                    <a:lnTo>
                      <a:pt x="1263508" y="485281"/>
                    </a:lnTo>
                    <a:lnTo>
                      <a:pt x="1342477" y="419360"/>
                    </a:lnTo>
                    <a:lnTo>
                      <a:pt x="1421446" y="375898"/>
                    </a:lnTo>
                    <a:lnTo>
                      <a:pt x="1500415" y="421807"/>
                    </a:lnTo>
                    <a:lnTo>
                      <a:pt x="1579385" y="371868"/>
                    </a:lnTo>
                    <a:lnTo>
                      <a:pt x="1658354" y="373233"/>
                    </a:lnTo>
                    <a:lnTo>
                      <a:pt x="1737323" y="303088"/>
                    </a:lnTo>
                    <a:lnTo>
                      <a:pt x="1816293" y="274899"/>
                    </a:lnTo>
                    <a:lnTo>
                      <a:pt x="1895262" y="247611"/>
                    </a:lnTo>
                    <a:lnTo>
                      <a:pt x="1974231" y="230844"/>
                    </a:lnTo>
                    <a:lnTo>
                      <a:pt x="2053200" y="213614"/>
                    </a:lnTo>
                    <a:lnTo>
                      <a:pt x="2132170" y="184176"/>
                    </a:lnTo>
                    <a:lnTo>
                      <a:pt x="2211139" y="163353"/>
                    </a:lnTo>
                    <a:lnTo>
                      <a:pt x="2290108" y="146457"/>
                    </a:lnTo>
                    <a:lnTo>
                      <a:pt x="2369077" y="221366"/>
                    </a:lnTo>
                    <a:lnTo>
                      <a:pt x="2448047" y="211695"/>
                    </a:lnTo>
                    <a:lnTo>
                      <a:pt x="2527016" y="180518"/>
                    </a:lnTo>
                    <a:lnTo>
                      <a:pt x="2605985" y="149367"/>
                    </a:lnTo>
                    <a:lnTo>
                      <a:pt x="2684954" y="122968"/>
                    </a:lnTo>
                    <a:lnTo>
                      <a:pt x="2763924" y="100213"/>
                    </a:lnTo>
                    <a:lnTo>
                      <a:pt x="2842893" y="76943"/>
                    </a:lnTo>
                    <a:lnTo>
                      <a:pt x="2921862" y="58129"/>
                    </a:lnTo>
                    <a:lnTo>
                      <a:pt x="3000831" y="39032"/>
                    </a:lnTo>
                    <a:lnTo>
                      <a:pt x="3079801" y="19664"/>
                    </a:lnTo>
                    <a:lnTo>
                      <a:pt x="3158770" y="0"/>
                    </a:lnTo>
                    <a:lnTo>
                      <a:pt x="3158770" y="446243"/>
                    </a:lnTo>
                    <a:lnTo>
                      <a:pt x="3079801" y="433774"/>
                    </a:lnTo>
                    <a:lnTo>
                      <a:pt x="3000831" y="421859"/>
                    </a:lnTo>
                    <a:lnTo>
                      <a:pt x="2921862" y="410500"/>
                    </a:lnTo>
                    <a:lnTo>
                      <a:pt x="2842893" y="399641"/>
                    </a:lnTo>
                    <a:lnTo>
                      <a:pt x="2763924" y="391944"/>
                    </a:lnTo>
                    <a:lnTo>
                      <a:pt x="2684954" y="380131"/>
                    </a:lnTo>
                    <a:lnTo>
                      <a:pt x="2605985" y="375518"/>
                    </a:lnTo>
                    <a:lnTo>
                      <a:pt x="2527016" y="372278"/>
                    </a:lnTo>
                    <a:lnTo>
                      <a:pt x="2448047" y="372134"/>
                    </a:lnTo>
                    <a:lnTo>
                      <a:pt x="2369077" y="342740"/>
                    </a:lnTo>
                    <a:lnTo>
                      <a:pt x="2290108" y="268386"/>
                    </a:lnTo>
                    <a:lnTo>
                      <a:pt x="2211139" y="256351"/>
                    </a:lnTo>
                    <a:lnTo>
                      <a:pt x="2132170" y="244481"/>
                    </a:lnTo>
                    <a:lnTo>
                      <a:pt x="2053200" y="241874"/>
                    </a:lnTo>
                    <a:lnTo>
                      <a:pt x="1974231" y="230844"/>
                    </a:lnTo>
                    <a:lnTo>
                      <a:pt x="1895262" y="247611"/>
                    </a:lnTo>
                    <a:lnTo>
                      <a:pt x="1816293" y="274899"/>
                    </a:lnTo>
                    <a:lnTo>
                      <a:pt x="1737323" y="303088"/>
                    </a:lnTo>
                    <a:lnTo>
                      <a:pt x="1658354" y="373233"/>
                    </a:lnTo>
                    <a:lnTo>
                      <a:pt x="1579385" y="371868"/>
                    </a:lnTo>
                    <a:lnTo>
                      <a:pt x="1500415" y="421807"/>
                    </a:lnTo>
                    <a:lnTo>
                      <a:pt x="1421446" y="375898"/>
                    </a:lnTo>
                    <a:lnTo>
                      <a:pt x="1342477" y="419360"/>
                    </a:lnTo>
                    <a:lnTo>
                      <a:pt x="1263508" y="485281"/>
                    </a:lnTo>
                    <a:lnTo>
                      <a:pt x="1184538" y="483375"/>
                    </a:lnTo>
                    <a:lnTo>
                      <a:pt x="1105569" y="544493"/>
                    </a:lnTo>
                    <a:lnTo>
                      <a:pt x="1026600" y="602390"/>
                    </a:lnTo>
                    <a:lnTo>
                      <a:pt x="947631" y="660224"/>
                    </a:lnTo>
                    <a:lnTo>
                      <a:pt x="868661" y="697724"/>
                    </a:lnTo>
                    <a:lnTo>
                      <a:pt x="789692" y="722758"/>
                    </a:lnTo>
                    <a:lnTo>
                      <a:pt x="710723" y="772878"/>
                    </a:lnTo>
                    <a:lnTo>
                      <a:pt x="631754" y="829681"/>
                    </a:lnTo>
                    <a:lnTo>
                      <a:pt x="552784" y="790842"/>
                    </a:lnTo>
                    <a:lnTo>
                      <a:pt x="473815" y="866897"/>
                    </a:lnTo>
                    <a:lnTo>
                      <a:pt x="394846" y="930346"/>
                    </a:lnTo>
                    <a:lnTo>
                      <a:pt x="315877" y="946044"/>
                    </a:lnTo>
                    <a:lnTo>
                      <a:pt x="236907" y="974542"/>
                    </a:lnTo>
                    <a:lnTo>
                      <a:pt x="157938" y="986145"/>
                    </a:lnTo>
                    <a:lnTo>
                      <a:pt x="78969" y="1009041"/>
                    </a:lnTo>
                    <a:close/>
                  </a:path>
                </a:pathLst>
              </a:custGeom>
              <a:solidFill>
                <a:srgbClr val="FF6718">
                  <a:alpha val="4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4"/>
              <p:cNvSpPr/>
              <p:nvPr/>
            </p:nvSpPr>
            <p:spPr>
              <a:xfrm>
                <a:off x="5300501" y="2064770"/>
                <a:ext cx="3158770" cy="1047622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047622">
                    <a:moveTo>
                      <a:pt x="0" y="1047622"/>
                    </a:moveTo>
                    <a:lnTo>
                      <a:pt x="78969" y="1009041"/>
                    </a:lnTo>
                    <a:lnTo>
                      <a:pt x="157938" y="986145"/>
                    </a:lnTo>
                    <a:lnTo>
                      <a:pt x="236907" y="974542"/>
                    </a:lnTo>
                    <a:lnTo>
                      <a:pt x="315877" y="946044"/>
                    </a:lnTo>
                    <a:lnTo>
                      <a:pt x="394846" y="930346"/>
                    </a:lnTo>
                    <a:lnTo>
                      <a:pt x="473815" y="866897"/>
                    </a:lnTo>
                    <a:lnTo>
                      <a:pt x="552784" y="790842"/>
                    </a:lnTo>
                    <a:lnTo>
                      <a:pt x="631754" y="829681"/>
                    </a:lnTo>
                    <a:lnTo>
                      <a:pt x="710723" y="772878"/>
                    </a:lnTo>
                    <a:lnTo>
                      <a:pt x="789692" y="722758"/>
                    </a:lnTo>
                    <a:lnTo>
                      <a:pt x="868661" y="697724"/>
                    </a:lnTo>
                    <a:lnTo>
                      <a:pt x="947631" y="660224"/>
                    </a:lnTo>
                    <a:lnTo>
                      <a:pt x="1026600" y="602390"/>
                    </a:lnTo>
                    <a:lnTo>
                      <a:pt x="1105569" y="544493"/>
                    </a:lnTo>
                    <a:lnTo>
                      <a:pt x="1184538" y="483375"/>
                    </a:lnTo>
                    <a:lnTo>
                      <a:pt x="1263508" y="485281"/>
                    </a:lnTo>
                    <a:lnTo>
                      <a:pt x="1342477" y="419360"/>
                    </a:lnTo>
                    <a:lnTo>
                      <a:pt x="1421446" y="375898"/>
                    </a:lnTo>
                    <a:lnTo>
                      <a:pt x="1500415" y="421807"/>
                    </a:lnTo>
                    <a:lnTo>
                      <a:pt x="1579385" y="371868"/>
                    </a:lnTo>
                    <a:lnTo>
                      <a:pt x="1658354" y="373233"/>
                    </a:lnTo>
                    <a:lnTo>
                      <a:pt x="1737323" y="303088"/>
                    </a:lnTo>
                    <a:lnTo>
                      <a:pt x="1816293" y="274899"/>
                    </a:lnTo>
                    <a:lnTo>
                      <a:pt x="1895262" y="247611"/>
                    </a:lnTo>
                    <a:lnTo>
                      <a:pt x="1974231" y="230844"/>
                    </a:lnTo>
                    <a:lnTo>
                      <a:pt x="2053200" y="213614"/>
                    </a:lnTo>
                    <a:lnTo>
                      <a:pt x="2132170" y="184176"/>
                    </a:lnTo>
                    <a:lnTo>
                      <a:pt x="2211139" y="163353"/>
                    </a:lnTo>
                    <a:lnTo>
                      <a:pt x="2290108" y="146457"/>
                    </a:lnTo>
                    <a:lnTo>
                      <a:pt x="2369077" y="221366"/>
                    </a:lnTo>
                    <a:lnTo>
                      <a:pt x="2448047" y="211695"/>
                    </a:lnTo>
                    <a:lnTo>
                      <a:pt x="2527016" y="180518"/>
                    </a:lnTo>
                    <a:lnTo>
                      <a:pt x="2605985" y="149367"/>
                    </a:lnTo>
                    <a:lnTo>
                      <a:pt x="2684954" y="122968"/>
                    </a:lnTo>
                    <a:lnTo>
                      <a:pt x="2763924" y="100213"/>
                    </a:lnTo>
                    <a:lnTo>
                      <a:pt x="2842893" y="76943"/>
                    </a:lnTo>
                    <a:lnTo>
                      <a:pt x="2921862" y="58129"/>
                    </a:lnTo>
                    <a:lnTo>
                      <a:pt x="3000831" y="39032"/>
                    </a:lnTo>
                    <a:lnTo>
                      <a:pt x="3079801" y="19664"/>
                    </a:lnTo>
                    <a:lnTo>
                      <a:pt x="3158770" y="0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5"/>
              <p:cNvSpPr/>
              <p:nvPr/>
            </p:nvSpPr>
            <p:spPr>
              <a:xfrm>
                <a:off x="5300501" y="2295615"/>
                <a:ext cx="3158770" cy="816778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816778">
                    <a:moveTo>
                      <a:pt x="3158770" y="215398"/>
                    </a:moveTo>
                    <a:lnTo>
                      <a:pt x="3079801" y="202929"/>
                    </a:lnTo>
                    <a:lnTo>
                      <a:pt x="3000831" y="191014"/>
                    </a:lnTo>
                    <a:lnTo>
                      <a:pt x="2921862" y="179655"/>
                    </a:lnTo>
                    <a:lnTo>
                      <a:pt x="2842893" y="168797"/>
                    </a:lnTo>
                    <a:lnTo>
                      <a:pt x="2763924" y="161099"/>
                    </a:lnTo>
                    <a:lnTo>
                      <a:pt x="2684954" y="149286"/>
                    </a:lnTo>
                    <a:lnTo>
                      <a:pt x="2605985" y="144673"/>
                    </a:lnTo>
                    <a:lnTo>
                      <a:pt x="2527016" y="141433"/>
                    </a:lnTo>
                    <a:lnTo>
                      <a:pt x="2448047" y="141289"/>
                    </a:lnTo>
                    <a:lnTo>
                      <a:pt x="2369077" y="111895"/>
                    </a:lnTo>
                    <a:lnTo>
                      <a:pt x="2290108" y="37541"/>
                    </a:lnTo>
                    <a:lnTo>
                      <a:pt x="2211139" y="25506"/>
                    </a:lnTo>
                    <a:lnTo>
                      <a:pt x="2132170" y="13636"/>
                    </a:lnTo>
                    <a:lnTo>
                      <a:pt x="2053200" y="11030"/>
                    </a:lnTo>
                    <a:lnTo>
                      <a:pt x="1974231" y="0"/>
                    </a:lnTo>
                    <a:lnTo>
                      <a:pt x="1895262" y="16766"/>
                    </a:lnTo>
                    <a:lnTo>
                      <a:pt x="1816293" y="44054"/>
                    </a:lnTo>
                    <a:lnTo>
                      <a:pt x="1737323" y="72243"/>
                    </a:lnTo>
                    <a:lnTo>
                      <a:pt x="1658354" y="142388"/>
                    </a:lnTo>
                    <a:lnTo>
                      <a:pt x="1579385" y="141023"/>
                    </a:lnTo>
                    <a:lnTo>
                      <a:pt x="1500415" y="190962"/>
                    </a:lnTo>
                    <a:lnTo>
                      <a:pt x="1421446" y="145053"/>
                    </a:lnTo>
                    <a:lnTo>
                      <a:pt x="1342477" y="188516"/>
                    </a:lnTo>
                    <a:lnTo>
                      <a:pt x="1263508" y="254436"/>
                    </a:lnTo>
                    <a:lnTo>
                      <a:pt x="1184538" y="252530"/>
                    </a:lnTo>
                    <a:lnTo>
                      <a:pt x="1105569" y="313648"/>
                    </a:lnTo>
                    <a:lnTo>
                      <a:pt x="1026600" y="371546"/>
                    </a:lnTo>
                    <a:lnTo>
                      <a:pt x="947631" y="429379"/>
                    </a:lnTo>
                    <a:lnTo>
                      <a:pt x="868661" y="466879"/>
                    </a:lnTo>
                    <a:lnTo>
                      <a:pt x="789692" y="491913"/>
                    </a:lnTo>
                    <a:lnTo>
                      <a:pt x="710723" y="542033"/>
                    </a:lnTo>
                    <a:lnTo>
                      <a:pt x="631754" y="598836"/>
                    </a:lnTo>
                    <a:lnTo>
                      <a:pt x="552784" y="559997"/>
                    </a:lnTo>
                    <a:lnTo>
                      <a:pt x="473815" y="636053"/>
                    </a:lnTo>
                    <a:lnTo>
                      <a:pt x="394846" y="699501"/>
                    </a:lnTo>
                    <a:lnTo>
                      <a:pt x="315877" y="715199"/>
                    </a:lnTo>
                    <a:lnTo>
                      <a:pt x="236907" y="743697"/>
                    </a:lnTo>
                    <a:lnTo>
                      <a:pt x="157938" y="755300"/>
                    </a:lnTo>
                    <a:lnTo>
                      <a:pt x="78969" y="778196"/>
                    </a:lnTo>
                    <a:lnTo>
                      <a:pt x="0" y="816778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6"/>
              <p:cNvSpPr/>
              <p:nvPr/>
            </p:nvSpPr>
            <p:spPr>
              <a:xfrm>
                <a:off x="5300501" y="2064770"/>
                <a:ext cx="3158770" cy="1047622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047622">
                    <a:moveTo>
                      <a:pt x="0" y="1047622"/>
                    </a:moveTo>
                    <a:lnTo>
                      <a:pt x="78969" y="1009041"/>
                    </a:lnTo>
                    <a:lnTo>
                      <a:pt x="157938" y="986145"/>
                    </a:lnTo>
                    <a:lnTo>
                      <a:pt x="236907" y="974542"/>
                    </a:lnTo>
                    <a:lnTo>
                      <a:pt x="315877" y="946044"/>
                    </a:lnTo>
                    <a:lnTo>
                      <a:pt x="394846" y="930346"/>
                    </a:lnTo>
                    <a:lnTo>
                      <a:pt x="473815" y="866897"/>
                    </a:lnTo>
                    <a:lnTo>
                      <a:pt x="552784" y="790842"/>
                    </a:lnTo>
                    <a:lnTo>
                      <a:pt x="631754" y="829681"/>
                    </a:lnTo>
                    <a:lnTo>
                      <a:pt x="710723" y="772878"/>
                    </a:lnTo>
                    <a:lnTo>
                      <a:pt x="789692" y="722758"/>
                    </a:lnTo>
                    <a:lnTo>
                      <a:pt x="868661" y="697724"/>
                    </a:lnTo>
                    <a:lnTo>
                      <a:pt x="947631" y="660224"/>
                    </a:lnTo>
                    <a:lnTo>
                      <a:pt x="1026600" y="602390"/>
                    </a:lnTo>
                    <a:lnTo>
                      <a:pt x="1105569" y="544493"/>
                    </a:lnTo>
                    <a:lnTo>
                      <a:pt x="1184538" y="483375"/>
                    </a:lnTo>
                    <a:lnTo>
                      <a:pt x="1263508" y="485281"/>
                    </a:lnTo>
                    <a:lnTo>
                      <a:pt x="1342477" y="419360"/>
                    </a:lnTo>
                    <a:lnTo>
                      <a:pt x="1421446" y="375898"/>
                    </a:lnTo>
                    <a:lnTo>
                      <a:pt x="1500415" y="421807"/>
                    </a:lnTo>
                    <a:lnTo>
                      <a:pt x="1579385" y="371868"/>
                    </a:lnTo>
                    <a:lnTo>
                      <a:pt x="1658354" y="373233"/>
                    </a:lnTo>
                    <a:lnTo>
                      <a:pt x="1737323" y="303088"/>
                    </a:lnTo>
                    <a:lnTo>
                      <a:pt x="1816293" y="274899"/>
                    </a:lnTo>
                    <a:lnTo>
                      <a:pt x="1895262" y="247611"/>
                    </a:lnTo>
                    <a:lnTo>
                      <a:pt x="1974231" y="230844"/>
                    </a:lnTo>
                    <a:lnTo>
                      <a:pt x="2053200" y="213614"/>
                    </a:lnTo>
                    <a:lnTo>
                      <a:pt x="2132170" y="184176"/>
                    </a:lnTo>
                    <a:lnTo>
                      <a:pt x="2211139" y="163353"/>
                    </a:lnTo>
                    <a:lnTo>
                      <a:pt x="2290108" y="146457"/>
                    </a:lnTo>
                    <a:lnTo>
                      <a:pt x="2369077" y="221366"/>
                    </a:lnTo>
                    <a:lnTo>
                      <a:pt x="2448047" y="211695"/>
                    </a:lnTo>
                    <a:lnTo>
                      <a:pt x="2527016" y="180518"/>
                    </a:lnTo>
                    <a:lnTo>
                      <a:pt x="2605985" y="149367"/>
                    </a:lnTo>
                    <a:lnTo>
                      <a:pt x="2684954" y="122968"/>
                    </a:lnTo>
                    <a:lnTo>
                      <a:pt x="2763924" y="100213"/>
                    </a:lnTo>
                    <a:lnTo>
                      <a:pt x="2842893" y="76943"/>
                    </a:lnTo>
                    <a:lnTo>
                      <a:pt x="2921862" y="58129"/>
                    </a:lnTo>
                    <a:lnTo>
                      <a:pt x="3000831" y="39032"/>
                    </a:lnTo>
                    <a:lnTo>
                      <a:pt x="3079801" y="19664"/>
                    </a:lnTo>
                    <a:lnTo>
                      <a:pt x="3158770" y="0"/>
                    </a:lnTo>
                  </a:path>
                </a:pathLst>
              </a:custGeom>
              <a:ln w="40651" cap="flat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7"/>
              <p:cNvSpPr/>
              <p:nvPr/>
            </p:nvSpPr>
            <p:spPr>
              <a:xfrm>
                <a:off x="5300501" y="2295615"/>
                <a:ext cx="3158770" cy="816778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816778">
                    <a:moveTo>
                      <a:pt x="0" y="816778"/>
                    </a:moveTo>
                    <a:lnTo>
                      <a:pt x="78969" y="778196"/>
                    </a:lnTo>
                    <a:lnTo>
                      <a:pt x="157938" y="755300"/>
                    </a:lnTo>
                    <a:lnTo>
                      <a:pt x="236907" y="743697"/>
                    </a:lnTo>
                    <a:lnTo>
                      <a:pt x="315877" y="715199"/>
                    </a:lnTo>
                    <a:lnTo>
                      <a:pt x="394846" y="699501"/>
                    </a:lnTo>
                    <a:lnTo>
                      <a:pt x="473815" y="636053"/>
                    </a:lnTo>
                    <a:lnTo>
                      <a:pt x="552784" y="559997"/>
                    </a:lnTo>
                    <a:lnTo>
                      <a:pt x="631754" y="598836"/>
                    </a:lnTo>
                    <a:lnTo>
                      <a:pt x="710723" y="542033"/>
                    </a:lnTo>
                    <a:lnTo>
                      <a:pt x="789692" y="491913"/>
                    </a:lnTo>
                    <a:lnTo>
                      <a:pt x="868661" y="466879"/>
                    </a:lnTo>
                    <a:lnTo>
                      <a:pt x="947631" y="429379"/>
                    </a:lnTo>
                    <a:lnTo>
                      <a:pt x="1026600" y="371546"/>
                    </a:lnTo>
                    <a:lnTo>
                      <a:pt x="1105569" y="313648"/>
                    </a:lnTo>
                    <a:lnTo>
                      <a:pt x="1184538" y="252530"/>
                    </a:lnTo>
                    <a:lnTo>
                      <a:pt x="1263508" y="254436"/>
                    </a:lnTo>
                    <a:lnTo>
                      <a:pt x="1342477" y="188516"/>
                    </a:lnTo>
                    <a:lnTo>
                      <a:pt x="1421446" y="145053"/>
                    </a:lnTo>
                    <a:lnTo>
                      <a:pt x="1500415" y="190962"/>
                    </a:lnTo>
                    <a:lnTo>
                      <a:pt x="1579385" y="141023"/>
                    </a:lnTo>
                    <a:lnTo>
                      <a:pt x="1658354" y="142388"/>
                    </a:lnTo>
                    <a:lnTo>
                      <a:pt x="1737323" y="72243"/>
                    </a:lnTo>
                    <a:lnTo>
                      <a:pt x="1816293" y="44054"/>
                    </a:lnTo>
                    <a:lnTo>
                      <a:pt x="1895262" y="16766"/>
                    </a:lnTo>
                    <a:lnTo>
                      <a:pt x="1974231" y="0"/>
                    </a:lnTo>
                    <a:lnTo>
                      <a:pt x="2053200" y="11030"/>
                    </a:lnTo>
                    <a:lnTo>
                      <a:pt x="2132170" y="13636"/>
                    </a:lnTo>
                    <a:lnTo>
                      <a:pt x="2211139" y="25506"/>
                    </a:lnTo>
                    <a:lnTo>
                      <a:pt x="2290108" y="37541"/>
                    </a:lnTo>
                    <a:lnTo>
                      <a:pt x="2369077" y="111895"/>
                    </a:lnTo>
                    <a:lnTo>
                      <a:pt x="2448047" y="141289"/>
                    </a:lnTo>
                    <a:lnTo>
                      <a:pt x="2527016" y="141433"/>
                    </a:lnTo>
                    <a:lnTo>
                      <a:pt x="2605985" y="144673"/>
                    </a:lnTo>
                    <a:lnTo>
                      <a:pt x="2684954" y="149286"/>
                    </a:lnTo>
                    <a:lnTo>
                      <a:pt x="2763924" y="161099"/>
                    </a:lnTo>
                    <a:lnTo>
                      <a:pt x="2842893" y="168797"/>
                    </a:lnTo>
                    <a:lnTo>
                      <a:pt x="2921862" y="179655"/>
                    </a:lnTo>
                    <a:lnTo>
                      <a:pt x="3000831" y="191014"/>
                    </a:lnTo>
                    <a:lnTo>
                      <a:pt x="3079801" y="202929"/>
                    </a:lnTo>
                    <a:lnTo>
                      <a:pt x="3158770" y="215398"/>
                    </a:lnTo>
                  </a:path>
                </a:pathLst>
              </a:custGeom>
              <a:ln w="40651" cap="flat">
                <a:solidFill>
                  <a:srgbClr val="FF671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t28"/>
              <p:cNvSpPr/>
              <p:nvPr/>
            </p:nvSpPr>
            <p:spPr>
              <a:xfrm>
                <a:off x="8427671" y="1983523"/>
                <a:ext cx="63202" cy="63202"/>
              </a:xfrm>
              <a:prstGeom prst="ellipse">
                <a:avLst/>
              </a:prstGeom>
              <a:solidFill>
                <a:srgbClr val="004678">
                  <a:alpha val="100000"/>
                </a:srgbClr>
              </a:solidFill>
              <a:ln w="9000" cap="rnd">
                <a:solidFill>
                  <a:srgbClr val="00467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t29"/>
              <p:cNvSpPr/>
              <p:nvPr/>
            </p:nvSpPr>
            <p:spPr>
              <a:xfrm>
                <a:off x="8427671" y="1971557"/>
                <a:ext cx="63202" cy="63202"/>
              </a:xfrm>
              <a:prstGeom prst="ellipse">
                <a:avLst/>
              </a:prstGeom>
              <a:solidFill>
                <a:srgbClr val="BF9000">
                  <a:alpha val="100000"/>
                </a:srgbClr>
              </a:solidFill>
              <a:ln w="9000" cap="rnd">
                <a:solidFill>
                  <a:srgbClr val="BF9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g30"/>
              <p:cNvSpPr/>
              <p:nvPr/>
            </p:nvSpPr>
            <p:spPr>
              <a:xfrm>
                <a:off x="5300501" y="4119839"/>
                <a:ext cx="3158770" cy="1429063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429063">
                    <a:moveTo>
                      <a:pt x="0" y="163996"/>
                    </a:moveTo>
                    <a:lnTo>
                      <a:pt x="78969" y="176936"/>
                    </a:lnTo>
                    <a:lnTo>
                      <a:pt x="157938" y="156673"/>
                    </a:lnTo>
                    <a:lnTo>
                      <a:pt x="236907" y="135991"/>
                    </a:lnTo>
                    <a:lnTo>
                      <a:pt x="315877" y="119487"/>
                    </a:lnTo>
                    <a:lnTo>
                      <a:pt x="394846" y="105915"/>
                    </a:lnTo>
                    <a:lnTo>
                      <a:pt x="473815" y="72133"/>
                    </a:lnTo>
                    <a:lnTo>
                      <a:pt x="552784" y="61946"/>
                    </a:lnTo>
                    <a:lnTo>
                      <a:pt x="631754" y="56217"/>
                    </a:lnTo>
                    <a:lnTo>
                      <a:pt x="710723" y="49241"/>
                    </a:lnTo>
                    <a:lnTo>
                      <a:pt x="789692" y="17370"/>
                    </a:lnTo>
                    <a:lnTo>
                      <a:pt x="868661" y="37025"/>
                    </a:lnTo>
                    <a:lnTo>
                      <a:pt x="947631" y="32880"/>
                    </a:lnTo>
                    <a:lnTo>
                      <a:pt x="1026600" y="21297"/>
                    </a:lnTo>
                    <a:lnTo>
                      <a:pt x="1105569" y="2780"/>
                    </a:lnTo>
                    <a:lnTo>
                      <a:pt x="1184538" y="2509"/>
                    </a:lnTo>
                    <a:lnTo>
                      <a:pt x="1263508" y="17652"/>
                    </a:lnTo>
                    <a:lnTo>
                      <a:pt x="1342477" y="0"/>
                    </a:lnTo>
                    <a:lnTo>
                      <a:pt x="1421446" y="39944"/>
                    </a:lnTo>
                    <a:lnTo>
                      <a:pt x="1500415" y="120157"/>
                    </a:lnTo>
                    <a:lnTo>
                      <a:pt x="1579385" y="82541"/>
                    </a:lnTo>
                    <a:lnTo>
                      <a:pt x="1658354" y="111307"/>
                    </a:lnTo>
                    <a:lnTo>
                      <a:pt x="1737323" y="153613"/>
                    </a:lnTo>
                    <a:lnTo>
                      <a:pt x="1816293" y="121833"/>
                    </a:lnTo>
                    <a:lnTo>
                      <a:pt x="1895262" y="110144"/>
                    </a:lnTo>
                    <a:lnTo>
                      <a:pt x="1974231" y="137741"/>
                    </a:lnTo>
                    <a:lnTo>
                      <a:pt x="2053200" y="138038"/>
                    </a:lnTo>
                    <a:lnTo>
                      <a:pt x="2132170" y="132721"/>
                    </a:lnTo>
                    <a:lnTo>
                      <a:pt x="2211139" y="121350"/>
                    </a:lnTo>
                    <a:lnTo>
                      <a:pt x="2290108" y="117502"/>
                    </a:lnTo>
                    <a:lnTo>
                      <a:pt x="2369077" y="166735"/>
                    </a:lnTo>
                    <a:lnTo>
                      <a:pt x="2448047" y="127132"/>
                    </a:lnTo>
                    <a:lnTo>
                      <a:pt x="2527016" y="104199"/>
                    </a:lnTo>
                    <a:lnTo>
                      <a:pt x="2605985" y="94634"/>
                    </a:lnTo>
                    <a:lnTo>
                      <a:pt x="2684954" y="92791"/>
                    </a:lnTo>
                    <a:lnTo>
                      <a:pt x="2763924" y="88607"/>
                    </a:lnTo>
                    <a:lnTo>
                      <a:pt x="2842893" y="84224"/>
                    </a:lnTo>
                    <a:lnTo>
                      <a:pt x="2921862" y="79825"/>
                    </a:lnTo>
                    <a:lnTo>
                      <a:pt x="3000831" y="75410"/>
                    </a:lnTo>
                    <a:lnTo>
                      <a:pt x="3079801" y="70980"/>
                    </a:lnTo>
                    <a:lnTo>
                      <a:pt x="3158770" y="66534"/>
                    </a:lnTo>
                    <a:lnTo>
                      <a:pt x="3158770" y="1429063"/>
                    </a:lnTo>
                    <a:lnTo>
                      <a:pt x="3079801" y="1357362"/>
                    </a:lnTo>
                    <a:lnTo>
                      <a:pt x="3000831" y="1285550"/>
                    </a:lnTo>
                    <a:lnTo>
                      <a:pt x="2921862" y="1213661"/>
                    </a:lnTo>
                    <a:lnTo>
                      <a:pt x="2842893" y="1141726"/>
                    </a:lnTo>
                    <a:lnTo>
                      <a:pt x="2763924" y="1063149"/>
                    </a:lnTo>
                    <a:lnTo>
                      <a:pt x="2684954" y="968860"/>
                    </a:lnTo>
                    <a:lnTo>
                      <a:pt x="2605985" y="881504"/>
                    </a:lnTo>
                    <a:lnTo>
                      <a:pt x="2527016" y="800303"/>
                    </a:lnTo>
                    <a:lnTo>
                      <a:pt x="2448047" y="730774"/>
                    </a:lnTo>
                    <a:lnTo>
                      <a:pt x="2369077" y="626015"/>
                    </a:lnTo>
                    <a:lnTo>
                      <a:pt x="2290108" y="576299"/>
                    </a:lnTo>
                    <a:lnTo>
                      <a:pt x="2211139" y="485305"/>
                    </a:lnTo>
                    <a:lnTo>
                      <a:pt x="2132170" y="378079"/>
                    </a:lnTo>
                    <a:lnTo>
                      <a:pt x="2053200" y="258999"/>
                    </a:lnTo>
                    <a:lnTo>
                      <a:pt x="1974231" y="137741"/>
                    </a:lnTo>
                    <a:lnTo>
                      <a:pt x="1895262" y="110144"/>
                    </a:lnTo>
                    <a:lnTo>
                      <a:pt x="1816293" y="121833"/>
                    </a:lnTo>
                    <a:lnTo>
                      <a:pt x="1737323" y="153613"/>
                    </a:lnTo>
                    <a:lnTo>
                      <a:pt x="1658354" y="111307"/>
                    </a:lnTo>
                    <a:lnTo>
                      <a:pt x="1579385" y="82541"/>
                    </a:lnTo>
                    <a:lnTo>
                      <a:pt x="1500415" y="120157"/>
                    </a:lnTo>
                    <a:lnTo>
                      <a:pt x="1421446" y="39944"/>
                    </a:lnTo>
                    <a:lnTo>
                      <a:pt x="1342477" y="0"/>
                    </a:lnTo>
                    <a:lnTo>
                      <a:pt x="1263508" y="17652"/>
                    </a:lnTo>
                    <a:lnTo>
                      <a:pt x="1184538" y="2509"/>
                    </a:lnTo>
                    <a:lnTo>
                      <a:pt x="1105569" y="2780"/>
                    </a:lnTo>
                    <a:lnTo>
                      <a:pt x="1026600" y="21297"/>
                    </a:lnTo>
                    <a:lnTo>
                      <a:pt x="947631" y="32880"/>
                    </a:lnTo>
                    <a:lnTo>
                      <a:pt x="868661" y="37025"/>
                    </a:lnTo>
                    <a:lnTo>
                      <a:pt x="789692" y="17370"/>
                    </a:lnTo>
                    <a:lnTo>
                      <a:pt x="710723" y="49241"/>
                    </a:lnTo>
                    <a:lnTo>
                      <a:pt x="631754" y="56217"/>
                    </a:lnTo>
                    <a:lnTo>
                      <a:pt x="552784" y="61946"/>
                    </a:lnTo>
                    <a:lnTo>
                      <a:pt x="473815" y="72133"/>
                    </a:lnTo>
                    <a:lnTo>
                      <a:pt x="394846" y="105915"/>
                    </a:lnTo>
                    <a:lnTo>
                      <a:pt x="315877" y="119487"/>
                    </a:lnTo>
                    <a:lnTo>
                      <a:pt x="236907" y="135991"/>
                    </a:lnTo>
                    <a:lnTo>
                      <a:pt x="157938" y="156673"/>
                    </a:lnTo>
                    <a:lnTo>
                      <a:pt x="78969" y="176936"/>
                    </a:lnTo>
                    <a:close/>
                  </a:path>
                </a:pathLst>
              </a:custGeom>
              <a:solidFill>
                <a:srgbClr val="FF6718">
                  <a:alpha val="4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1"/>
              <p:cNvSpPr/>
              <p:nvPr/>
            </p:nvSpPr>
            <p:spPr>
              <a:xfrm>
                <a:off x="5300501" y="4119839"/>
                <a:ext cx="3158770" cy="176936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76936">
                    <a:moveTo>
                      <a:pt x="0" y="163996"/>
                    </a:moveTo>
                    <a:lnTo>
                      <a:pt x="78969" y="176936"/>
                    </a:lnTo>
                    <a:lnTo>
                      <a:pt x="157938" y="156673"/>
                    </a:lnTo>
                    <a:lnTo>
                      <a:pt x="236907" y="135991"/>
                    </a:lnTo>
                    <a:lnTo>
                      <a:pt x="315877" y="119487"/>
                    </a:lnTo>
                    <a:lnTo>
                      <a:pt x="394846" y="105915"/>
                    </a:lnTo>
                    <a:lnTo>
                      <a:pt x="473815" y="72133"/>
                    </a:lnTo>
                    <a:lnTo>
                      <a:pt x="552784" y="61946"/>
                    </a:lnTo>
                    <a:lnTo>
                      <a:pt x="631754" y="56217"/>
                    </a:lnTo>
                    <a:lnTo>
                      <a:pt x="710723" y="49241"/>
                    </a:lnTo>
                    <a:lnTo>
                      <a:pt x="789692" y="17370"/>
                    </a:lnTo>
                    <a:lnTo>
                      <a:pt x="868661" y="37025"/>
                    </a:lnTo>
                    <a:lnTo>
                      <a:pt x="947631" y="32880"/>
                    </a:lnTo>
                    <a:lnTo>
                      <a:pt x="1026600" y="21297"/>
                    </a:lnTo>
                    <a:lnTo>
                      <a:pt x="1105569" y="2780"/>
                    </a:lnTo>
                    <a:lnTo>
                      <a:pt x="1184538" y="2509"/>
                    </a:lnTo>
                    <a:lnTo>
                      <a:pt x="1263508" y="17652"/>
                    </a:lnTo>
                    <a:lnTo>
                      <a:pt x="1342477" y="0"/>
                    </a:lnTo>
                    <a:lnTo>
                      <a:pt x="1421446" y="39944"/>
                    </a:lnTo>
                    <a:lnTo>
                      <a:pt x="1500415" y="120157"/>
                    </a:lnTo>
                    <a:lnTo>
                      <a:pt x="1579385" y="82541"/>
                    </a:lnTo>
                    <a:lnTo>
                      <a:pt x="1658354" y="111307"/>
                    </a:lnTo>
                    <a:lnTo>
                      <a:pt x="1737323" y="153613"/>
                    </a:lnTo>
                    <a:lnTo>
                      <a:pt x="1816293" y="121833"/>
                    </a:lnTo>
                    <a:lnTo>
                      <a:pt x="1895262" y="110144"/>
                    </a:lnTo>
                    <a:lnTo>
                      <a:pt x="1974231" y="137741"/>
                    </a:lnTo>
                    <a:lnTo>
                      <a:pt x="2053200" y="138038"/>
                    </a:lnTo>
                    <a:lnTo>
                      <a:pt x="2132170" y="132721"/>
                    </a:lnTo>
                    <a:lnTo>
                      <a:pt x="2211139" y="121350"/>
                    </a:lnTo>
                    <a:lnTo>
                      <a:pt x="2290108" y="117502"/>
                    </a:lnTo>
                    <a:lnTo>
                      <a:pt x="2369077" y="166735"/>
                    </a:lnTo>
                    <a:lnTo>
                      <a:pt x="2448047" y="127132"/>
                    </a:lnTo>
                    <a:lnTo>
                      <a:pt x="2527016" y="104199"/>
                    </a:lnTo>
                    <a:lnTo>
                      <a:pt x="2605985" y="94634"/>
                    </a:lnTo>
                    <a:lnTo>
                      <a:pt x="2684954" y="92791"/>
                    </a:lnTo>
                    <a:lnTo>
                      <a:pt x="2763924" y="88607"/>
                    </a:lnTo>
                    <a:lnTo>
                      <a:pt x="2842893" y="84224"/>
                    </a:lnTo>
                    <a:lnTo>
                      <a:pt x="2921862" y="79825"/>
                    </a:lnTo>
                    <a:lnTo>
                      <a:pt x="3000831" y="75410"/>
                    </a:lnTo>
                    <a:lnTo>
                      <a:pt x="3079801" y="70980"/>
                    </a:lnTo>
                    <a:lnTo>
                      <a:pt x="3158770" y="66534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2"/>
              <p:cNvSpPr/>
              <p:nvPr/>
            </p:nvSpPr>
            <p:spPr>
              <a:xfrm>
                <a:off x="5300501" y="4119839"/>
                <a:ext cx="3158770" cy="1429063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429063">
                    <a:moveTo>
                      <a:pt x="3158770" y="1429063"/>
                    </a:moveTo>
                    <a:lnTo>
                      <a:pt x="3079801" y="1357362"/>
                    </a:lnTo>
                    <a:lnTo>
                      <a:pt x="3000831" y="1285550"/>
                    </a:lnTo>
                    <a:lnTo>
                      <a:pt x="2921862" y="1213661"/>
                    </a:lnTo>
                    <a:lnTo>
                      <a:pt x="2842893" y="1141726"/>
                    </a:lnTo>
                    <a:lnTo>
                      <a:pt x="2763924" y="1063149"/>
                    </a:lnTo>
                    <a:lnTo>
                      <a:pt x="2684954" y="968860"/>
                    </a:lnTo>
                    <a:lnTo>
                      <a:pt x="2605985" y="881504"/>
                    </a:lnTo>
                    <a:lnTo>
                      <a:pt x="2527016" y="800303"/>
                    </a:lnTo>
                    <a:lnTo>
                      <a:pt x="2448047" y="730774"/>
                    </a:lnTo>
                    <a:lnTo>
                      <a:pt x="2369077" y="626015"/>
                    </a:lnTo>
                    <a:lnTo>
                      <a:pt x="2290108" y="576299"/>
                    </a:lnTo>
                    <a:lnTo>
                      <a:pt x="2211139" y="485305"/>
                    </a:lnTo>
                    <a:lnTo>
                      <a:pt x="2132170" y="378079"/>
                    </a:lnTo>
                    <a:lnTo>
                      <a:pt x="2053200" y="258999"/>
                    </a:lnTo>
                    <a:lnTo>
                      <a:pt x="1974231" y="137741"/>
                    </a:lnTo>
                    <a:lnTo>
                      <a:pt x="1895262" y="110144"/>
                    </a:lnTo>
                    <a:lnTo>
                      <a:pt x="1816293" y="121833"/>
                    </a:lnTo>
                    <a:lnTo>
                      <a:pt x="1737323" y="153613"/>
                    </a:lnTo>
                    <a:lnTo>
                      <a:pt x="1658354" y="111307"/>
                    </a:lnTo>
                    <a:lnTo>
                      <a:pt x="1579385" y="82541"/>
                    </a:lnTo>
                    <a:lnTo>
                      <a:pt x="1500415" y="120157"/>
                    </a:lnTo>
                    <a:lnTo>
                      <a:pt x="1421446" y="39944"/>
                    </a:lnTo>
                    <a:lnTo>
                      <a:pt x="1342477" y="0"/>
                    </a:lnTo>
                    <a:lnTo>
                      <a:pt x="1263508" y="17652"/>
                    </a:lnTo>
                    <a:lnTo>
                      <a:pt x="1184538" y="2509"/>
                    </a:lnTo>
                    <a:lnTo>
                      <a:pt x="1105569" y="2780"/>
                    </a:lnTo>
                    <a:lnTo>
                      <a:pt x="1026600" y="21297"/>
                    </a:lnTo>
                    <a:lnTo>
                      <a:pt x="947631" y="32880"/>
                    </a:lnTo>
                    <a:lnTo>
                      <a:pt x="868661" y="37025"/>
                    </a:lnTo>
                    <a:lnTo>
                      <a:pt x="789692" y="17370"/>
                    </a:lnTo>
                    <a:lnTo>
                      <a:pt x="710723" y="49241"/>
                    </a:lnTo>
                    <a:lnTo>
                      <a:pt x="631754" y="56217"/>
                    </a:lnTo>
                    <a:lnTo>
                      <a:pt x="552784" y="61946"/>
                    </a:lnTo>
                    <a:lnTo>
                      <a:pt x="473815" y="72133"/>
                    </a:lnTo>
                    <a:lnTo>
                      <a:pt x="394846" y="105915"/>
                    </a:lnTo>
                    <a:lnTo>
                      <a:pt x="315877" y="119487"/>
                    </a:lnTo>
                    <a:lnTo>
                      <a:pt x="236907" y="135991"/>
                    </a:lnTo>
                    <a:lnTo>
                      <a:pt x="157938" y="156673"/>
                    </a:lnTo>
                    <a:lnTo>
                      <a:pt x="78969" y="176936"/>
                    </a:lnTo>
                    <a:lnTo>
                      <a:pt x="0" y="163996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3"/>
              <p:cNvSpPr/>
              <p:nvPr/>
            </p:nvSpPr>
            <p:spPr>
              <a:xfrm>
                <a:off x="5300501" y="4119839"/>
                <a:ext cx="3158770" cy="176936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76936">
                    <a:moveTo>
                      <a:pt x="0" y="163996"/>
                    </a:moveTo>
                    <a:lnTo>
                      <a:pt x="78969" y="176936"/>
                    </a:lnTo>
                    <a:lnTo>
                      <a:pt x="157938" y="156673"/>
                    </a:lnTo>
                    <a:lnTo>
                      <a:pt x="236907" y="135991"/>
                    </a:lnTo>
                    <a:lnTo>
                      <a:pt x="315877" y="119487"/>
                    </a:lnTo>
                    <a:lnTo>
                      <a:pt x="394846" y="105915"/>
                    </a:lnTo>
                    <a:lnTo>
                      <a:pt x="473815" y="72133"/>
                    </a:lnTo>
                    <a:lnTo>
                      <a:pt x="552784" y="61946"/>
                    </a:lnTo>
                    <a:lnTo>
                      <a:pt x="631754" y="56217"/>
                    </a:lnTo>
                    <a:lnTo>
                      <a:pt x="710723" y="49241"/>
                    </a:lnTo>
                    <a:lnTo>
                      <a:pt x="789692" y="17370"/>
                    </a:lnTo>
                    <a:lnTo>
                      <a:pt x="868661" y="37025"/>
                    </a:lnTo>
                    <a:lnTo>
                      <a:pt x="947631" y="32880"/>
                    </a:lnTo>
                    <a:lnTo>
                      <a:pt x="1026600" y="21297"/>
                    </a:lnTo>
                    <a:lnTo>
                      <a:pt x="1105569" y="2780"/>
                    </a:lnTo>
                    <a:lnTo>
                      <a:pt x="1184538" y="2509"/>
                    </a:lnTo>
                    <a:lnTo>
                      <a:pt x="1263508" y="17652"/>
                    </a:lnTo>
                    <a:lnTo>
                      <a:pt x="1342477" y="0"/>
                    </a:lnTo>
                    <a:lnTo>
                      <a:pt x="1421446" y="39944"/>
                    </a:lnTo>
                    <a:lnTo>
                      <a:pt x="1500415" y="120157"/>
                    </a:lnTo>
                    <a:lnTo>
                      <a:pt x="1579385" y="82541"/>
                    </a:lnTo>
                    <a:lnTo>
                      <a:pt x="1658354" y="111307"/>
                    </a:lnTo>
                    <a:lnTo>
                      <a:pt x="1737323" y="153613"/>
                    </a:lnTo>
                    <a:lnTo>
                      <a:pt x="1816293" y="121833"/>
                    </a:lnTo>
                    <a:lnTo>
                      <a:pt x="1895262" y="110144"/>
                    </a:lnTo>
                    <a:lnTo>
                      <a:pt x="1974231" y="137741"/>
                    </a:lnTo>
                    <a:lnTo>
                      <a:pt x="2053200" y="138038"/>
                    </a:lnTo>
                    <a:lnTo>
                      <a:pt x="2132170" y="132721"/>
                    </a:lnTo>
                    <a:lnTo>
                      <a:pt x="2211139" y="121350"/>
                    </a:lnTo>
                    <a:lnTo>
                      <a:pt x="2290108" y="117502"/>
                    </a:lnTo>
                    <a:lnTo>
                      <a:pt x="2369077" y="166735"/>
                    </a:lnTo>
                    <a:lnTo>
                      <a:pt x="2448047" y="127132"/>
                    </a:lnTo>
                    <a:lnTo>
                      <a:pt x="2527016" y="104199"/>
                    </a:lnTo>
                    <a:lnTo>
                      <a:pt x="2605985" y="94634"/>
                    </a:lnTo>
                    <a:lnTo>
                      <a:pt x="2684954" y="92791"/>
                    </a:lnTo>
                    <a:lnTo>
                      <a:pt x="2763924" y="88607"/>
                    </a:lnTo>
                    <a:lnTo>
                      <a:pt x="2842893" y="84224"/>
                    </a:lnTo>
                    <a:lnTo>
                      <a:pt x="2921862" y="79825"/>
                    </a:lnTo>
                    <a:lnTo>
                      <a:pt x="3000831" y="75410"/>
                    </a:lnTo>
                    <a:lnTo>
                      <a:pt x="3079801" y="70980"/>
                    </a:lnTo>
                    <a:lnTo>
                      <a:pt x="3158770" y="66534"/>
                    </a:lnTo>
                  </a:path>
                </a:pathLst>
              </a:custGeom>
              <a:ln w="40651" cap="flat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5300501" y="4119839"/>
                <a:ext cx="3158770" cy="1429063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429063">
                    <a:moveTo>
                      <a:pt x="0" y="163996"/>
                    </a:moveTo>
                    <a:lnTo>
                      <a:pt x="78969" y="176936"/>
                    </a:lnTo>
                    <a:lnTo>
                      <a:pt x="157938" y="156673"/>
                    </a:lnTo>
                    <a:lnTo>
                      <a:pt x="236907" y="135991"/>
                    </a:lnTo>
                    <a:lnTo>
                      <a:pt x="315877" y="119487"/>
                    </a:lnTo>
                    <a:lnTo>
                      <a:pt x="394846" y="105915"/>
                    </a:lnTo>
                    <a:lnTo>
                      <a:pt x="473815" y="72133"/>
                    </a:lnTo>
                    <a:lnTo>
                      <a:pt x="552784" y="61946"/>
                    </a:lnTo>
                    <a:lnTo>
                      <a:pt x="631754" y="56217"/>
                    </a:lnTo>
                    <a:lnTo>
                      <a:pt x="710723" y="49241"/>
                    </a:lnTo>
                    <a:lnTo>
                      <a:pt x="789692" y="17370"/>
                    </a:lnTo>
                    <a:lnTo>
                      <a:pt x="868661" y="37025"/>
                    </a:lnTo>
                    <a:lnTo>
                      <a:pt x="947631" y="32880"/>
                    </a:lnTo>
                    <a:lnTo>
                      <a:pt x="1026600" y="21297"/>
                    </a:lnTo>
                    <a:lnTo>
                      <a:pt x="1105569" y="2780"/>
                    </a:lnTo>
                    <a:lnTo>
                      <a:pt x="1184538" y="2509"/>
                    </a:lnTo>
                    <a:lnTo>
                      <a:pt x="1263508" y="17652"/>
                    </a:lnTo>
                    <a:lnTo>
                      <a:pt x="1342477" y="0"/>
                    </a:lnTo>
                    <a:lnTo>
                      <a:pt x="1421446" y="39944"/>
                    </a:lnTo>
                    <a:lnTo>
                      <a:pt x="1500415" y="120157"/>
                    </a:lnTo>
                    <a:lnTo>
                      <a:pt x="1579385" y="82541"/>
                    </a:lnTo>
                    <a:lnTo>
                      <a:pt x="1658354" y="111307"/>
                    </a:lnTo>
                    <a:lnTo>
                      <a:pt x="1737323" y="153613"/>
                    </a:lnTo>
                    <a:lnTo>
                      <a:pt x="1816293" y="121833"/>
                    </a:lnTo>
                    <a:lnTo>
                      <a:pt x="1895262" y="110144"/>
                    </a:lnTo>
                    <a:lnTo>
                      <a:pt x="1974231" y="137741"/>
                    </a:lnTo>
                    <a:lnTo>
                      <a:pt x="2053200" y="258999"/>
                    </a:lnTo>
                    <a:lnTo>
                      <a:pt x="2132170" y="378079"/>
                    </a:lnTo>
                    <a:lnTo>
                      <a:pt x="2211139" y="485305"/>
                    </a:lnTo>
                    <a:lnTo>
                      <a:pt x="2290108" y="576299"/>
                    </a:lnTo>
                    <a:lnTo>
                      <a:pt x="2369077" y="626015"/>
                    </a:lnTo>
                    <a:lnTo>
                      <a:pt x="2448047" y="730774"/>
                    </a:lnTo>
                    <a:lnTo>
                      <a:pt x="2527016" y="800303"/>
                    </a:lnTo>
                    <a:lnTo>
                      <a:pt x="2605985" y="881504"/>
                    </a:lnTo>
                    <a:lnTo>
                      <a:pt x="2684954" y="968860"/>
                    </a:lnTo>
                    <a:lnTo>
                      <a:pt x="2763924" y="1063149"/>
                    </a:lnTo>
                    <a:lnTo>
                      <a:pt x="2842893" y="1141726"/>
                    </a:lnTo>
                    <a:lnTo>
                      <a:pt x="2921862" y="1213661"/>
                    </a:lnTo>
                    <a:lnTo>
                      <a:pt x="3000831" y="1285550"/>
                    </a:lnTo>
                    <a:lnTo>
                      <a:pt x="3079801" y="1357362"/>
                    </a:lnTo>
                    <a:lnTo>
                      <a:pt x="3158770" y="1429063"/>
                    </a:lnTo>
                  </a:path>
                </a:pathLst>
              </a:custGeom>
              <a:ln w="40651" cap="flat">
                <a:solidFill>
                  <a:srgbClr val="FF671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t35"/>
              <p:cNvSpPr/>
              <p:nvPr/>
            </p:nvSpPr>
            <p:spPr>
              <a:xfrm>
                <a:off x="8427671" y="4818827"/>
                <a:ext cx="63202" cy="63202"/>
              </a:xfrm>
              <a:prstGeom prst="ellipse">
                <a:avLst/>
              </a:prstGeom>
              <a:solidFill>
                <a:srgbClr val="004678">
                  <a:alpha val="100000"/>
                </a:srgbClr>
              </a:solidFill>
              <a:ln w="9000" cap="rnd">
                <a:solidFill>
                  <a:srgbClr val="00467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t36"/>
              <p:cNvSpPr/>
              <p:nvPr/>
            </p:nvSpPr>
            <p:spPr>
              <a:xfrm>
                <a:off x="8427671" y="4841679"/>
                <a:ext cx="63202" cy="63202"/>
              </a:xfrm>
              <a:prstGeom prst="ellipse">
                <a:avLst/>
              </a:prstGeom>
              <a:solidFill>
                <a:srgbClr val="AFDAFF">
                  <a:alpha val="100000"/>
                </a:srgbClr>
              </a:solidFill>
              <a:ln w="9000" cap="rnd">
                <a:solidFill>
                  <a:srgbClr val="AFDA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t37"/>
              <p:cNvSpPr/>
              <p:nvPr/>
            </p:nvSpPr>
            <p:spPr>
              <a:xfrm>
                <a:off x="8427671" y="4772451"/>
                <a:ext cx="63202" cy="63202"/>
              </a:xfrm>
              <a:prstGeom prst="ellipse">
                <a:avLst/>
              </a:prstGeom>
              <a:solidFill>
                <a:srgbClr val="BF9000">
                  <a:alpha val="100000"/>
                </a:srgbClr>
              </a:solidFill>
              <a:ln w="9000" cap="rnd">
                <a:solidFill>
                  <a:srgbClr val="BF9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t38"/>
              <p:cNvSpPr/>
              <p:nvPr/>
            </p:nvSpPr>
            <p:spPr>
              <a:xfrm>
                <a:off x="8427671" y="4797158"/>
                <a:ext cx="63202" cy="50001"/>
              </a:xfrm>
              <a:prstGeom prst="ellipse">
                <a:avLst/>
              </a:prstGeom>
              <a:solidFill>
                <a:srgbClr val="FFC000">
                  <a:alpha val="100000"/>
                </a:srgbClr>
              </a:solidFill>
              <a:ln w="9000" cap="rnd">
                <a:solidFill>
                  <a:srgbClr val="FFC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tx39"/>
              <p:cNvSpPr/>
              <p:nvPr/>
            </p:nvSpPr>
            <p:spPr>
              <a:xfrm>
                <a:off x="2744343" y="3859246"/>
                <a:ext cx="334089" cy="11636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 b="1">
                    <a:solidFill>
                      <a:srgbClr val="1A1A1A">
                        <a:alpha val="100000"/>
                      </a:srgbClr>
                    </a:solidFill>
                    <a:latin typeface="Arial"/>
                    <a:cs typeface="Arial"/>
                  </a:rPr>
                  <a:t>THA</a:t>
                </a:r>
              </a:p>
            </p:txBody>
          </p:sp>
          <p:sp>
            <p:nvSpPr>
              <p:cNvPr id="40" name="tx40"/>
              <p:cNvSpPr/>
              <p:nvPr/>
            </p:nvSpPr>
            <p:spPr>
              <a:xfrm>
                <a:off x="6708278" y="3855198"/>
                <a:ext cx="343217" cy="12041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 b="1">
                    <a:solidFill>
                      <a:srgbClr val="1A1A1A">
                        <a:alpha val="100000"/>
                      </a:srgbClr>
                    </a:solidFill>
                    <a:latin typeface="Arial"/>
                    <a:cs typeface="Arial"/>
                  </a:rPr>
                  <a:t>USA</a:t>
                </a:r>
              </a:p>
            </p:txBody>
          </p:sp>
          <p:sp>
            <p:nvSpPr>
              <p:cNvPr id="41" name="tx41"/>
              <p:cNvSpPr/>
              <p:nvPr/>
            </p:nvSpPr>
            <p:spPr>
              <a:xfrm>
                <a:off x="2771410" y="1742565"/>
                <a:ext cx="279955" cy="11636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 b="1">
                    <a:solidFill>
                      <a:srgbClr val="1A1A1A">
                        <a:alpha val="100000"/>
                      </a:srgbClr>
                    </a:solidFill>
                    <a:latin typeface="Arial"/>
                    <a:cs typeface="Arial"/>
                  </a:rPr>
                  <a:t>IDN</a:t>
                </a:r>
              </a:p>
            </p:txBody>
          </p:sp>
          <p:sp>
            <p:nvSpPr>
              <p:cNvPr id="42" name="tx42"/>
              <p:cNvSpPr/>
              <p:nvPr/>
            </p:nvSpPr>
            <p:spPr>
              <a:xfrm>
                <a:off x="6703754" y="1738517"/>
                <a:ext cx="352266" cy="12041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 b="1">
                    <a:solidFill>
                      <a:srgbClr val="1A1A1A">
                        <a:alpha val="100000"/>
                      </a:srgbClr>
                    </a:solidFill>
                    <a:latin typeface="Arial"/>
                    <a:cs typeface="Arial"/>
                  </a:rPr>
                  <a:t>MYS</a:t>
                </a:r>
              </a:p>
            </p:txBody>
          </p:sp>
          <p:sp>
            <p:nvSpPr>
              <p:cNvPr id="43" name="pl43"/>
              <p:cNvSpPr/>
              <p:nvPr/>
            </p:nvSpPr>
            <p:spPr>
              <a:xfrm>
                <a:off x="1174064" y="5620356"/>
                <a:ext cx="347464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4647">
                    <a:moveTo>
                      <a:pt x="0" y="0"/>
                    </a:moveTo>
                    <a:lnTo>
                      <a:pt x="3474647" y="0"/>
                    </a:lnTo>
                  </a:path>
                </a:pathLst>
              </a:custGeom>
              <a:ln w="203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1332002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2121695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6"/>
              <p:cNvSpPr/>
              <p:nvPr/>
            </p:nvSpPr>
            <p:spPr>
              <a:xfrm>
                <a:off x="2911387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7"/>
              <p:cNvSpPr/>
              <p:nvPr/>
            </p:nvSpPr>
            <p:spPr>
              <a:xfrm>
                <a:off x="3701080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8"/>
              <p:cNvSpPr/>
              <p:nvPr/>
            </p:nvSpPr>
            <p:spPr>
              <a:xfrm>
                <a:off x="4490773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1151186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1990</a:t>
                </a: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1940879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51" name="tx51"/>
              <p:cNvSpPr/>
              <p:nvPr/>
            </p:nvSpPr>
            <p:spPr>
              <a:xfrm>
                <a:off x="2730571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2010</a:t>
                </a:r>
              </a:p>
            </p:txBody>
          </p:sp>
          <p:sp>
            <p:nvSpPr>
              <p:cNvPr id="52" name="tx52"/>
              <p:cNvSpPr/>
              <p:nvPr/>
            </p:nvSpPr>
            <p:spPr>
              <a:xfrm>
                <a:off x="3520264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2020</a:t>
                </a:r>
              </a:p>
            </p:txBody>
          </p:sp>
          <p:sp>
            <p:nvSpPr>
              <p:cNvPr id="53" name="tx53"/>
              <p:cNvSpPr/>
              <p:nvPr/>
            </p:nvSpPr>
            <p:spPr>
              <a:xfrm>
                <a:off x="4309956" y="5740315"/>
                <a:ext cx="361632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2030</a:t>
                </a:r>
              </a:p>
            </p:txBody>
          </p:sp>
          <p:sp>
            <p:nvSpPr>
              <p:cNvPr id="54" name="pl54"/>
              <p:cNvSpPr/>
              <p:nvPr/>
            </p:nvSpPr>
            <p:spPr>
              <a:xfrm>
                <a:off x="5142563" y="5620356"/>
                <a:ext cx="347464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4647">
                    <a:moveTo>
                      <a:pt x="0" y="0"/>
                    </a:moveTo>
                    <a:lnTo>
                      <a:pt x="3474647" y="0"/>
                    </a:lnTo>
                  </a:path>
                </a:pathLst>
              </a:custGeom>
              <a:ln w="203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5"/>
              <p:cNvSpPr/>
              <p:nvPr/>
            </p:nvSpPr>
            <p:spPr>
              <a:xfrm>
                <a:off x="5300501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6"/>
              <p:cNvSpPr/>
              <p:nvPr/>
            </p:nvSpPr>
            <p:spPr>
              <a:xfrm>
                <a:off x="6090194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7"/>
              <p:cNvSpPr/>
              <p:nvPr/>
            </p:nvSpPr>
            <p:spPr>
              <a:xfrm>
                <a:off x="6879887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8"/>
              <p:cNvSpPr/>
              <p:nvPr/>
            </p:nvSpPr>
            <p:spPr>
              <a:xfrm>
                <a:off x="7669579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9"/>
              <p:cNvSpPr/>
              <p:nvPr/>
            </p:nvSpPr>
            <p:spPr>
              <a:xfrm>
                <a:off x="8459272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tx60"/>
              <p:cNvSpPr/>
              <p:nvPr/>
            </p:nvSpPr>
            <p:spPr>
              <a:xfrm>
                <a:off x="5119685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1990</a:t>
                </a:r>
              </a:p>
            </p:txBody>
          </p:sp>
          <p:sp>
            <p:nvSpPr>
              <p:cNvPr id="61" name="tx61"/>
              <p:cNvSpPr/>
              <p:nvPr/>
            </p:nvSpPr>
            <p:spPr>
              <a:xfrm>
                <a:off x="5909378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62" name="tx62"/>
              <p:cNvSpPr/>
              <p:nvPr/>
            </p:nvSpPr>
            <p:spPr>
              <a:xfrm>
                <a:off x="6699070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2010</a:t>
                </a:r>
              </a:p>
            </p:txBody>
          </p:sp>
          <p:sp>
            <p:nvSpPr>
              <p:cNvPr id="63" name="tx63"/>
              <p:cNvSpPr/>
              <p:nvPr/>
            </p:nvSpPr>
            <p:spPr>
              <a:xfrm>
                <a:off x="7488763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2020</a:t>
                </a:r>
              </a:p>
            </p:txBody>
          </p:sp>
          <p:sp>
            <p:nvSpPr>
              <p:cNvPr id="64" name="tx64"/>
              <p:cNvSpPr/>
              <p:nvPr/>
            </p:nvSpPr>
            <p:spPr>
              <a:xfrm>
                <a:off x="8278456" y="5740315"/>
                <a:ext cx="361632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2030</a:t>
                </a:r>
              </a:p>
            </p:txBody>
          </p:sp>
          <p:sp>
            <p:nvSpPr>
              <p:cNvPr id="65" name="pl65"/>
              <p:cNvSpPr/>
              <p:nvPr/>
            </p:nvSpPr>
            <p:spPr>
              <a:xfrm>
                <a:off x="1174064" y="3503676"/>
                <a:ext cx="347464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4647">
                    <a:moveTo>
                      <a:pt x="0" y="0"/>
                    </a:moveTo>
                    <a:lnTo>
                      <a:pt x="3474647" y="0"/>
                    </a:lnTo>
                  </a:path>
                </a:pathLst>
              </a:custGeom>
              <a:ln w="203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6"/>
              <p:cNvSpPr/>
              <p:nvPr/>
            </p:nvSpPr>
            <p:spPr>
              <a:xfrm>
                <a:off x="1332002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7"/>
              <p:cNvSpPr/>
              <p:nvPr/>
            </p:nvSpPr>
            <p:spPr>
              <a:xfrm>
                <a:off x="2121695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8"/>
              <p:cNvSpPr/>
              <p:nvPr/>
            </p:nvSpPr>
            <p:spPr>
              <a:xfrm>
                <a:off x="2911387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9"/>
              <p:cNvSpPr/>
              <p:nvPr/>
            </p:nvSpPr>
            <p:spPr>
              <a:xfrm>
                <a:off x="3701080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70"/>
              <p:cNvSpPr/>
              <p:nvPr/>
            </p:nvSpPr>
            <p:spPr>
              <a:xfrm>
                <a:off x="4490773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tx71"/>
              <p:cNvSpPr/>
              <p:nvPr/>
            </p:nvSpPr>
            <p:spPr>
              <a:xfrm>
                <a:off x="1151186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1990</a:t>
                </a:r>
              </a:p>
            </p:txBody>
          </p:sp>
          <p:sp>
            <p:nvSpPr>
              <p:cNvPr id="72" name="tx72"/>
              <p:cNvSpPr/>
              <p:nvPr/>
            </p:nvSpPr>
            <p:spPr>
              <a:xfrm>
                <a:off x="1940879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73" name="tx73"/>
              <p:cNvSpPr/>
              <p:nvPr/>
            </p:nvSpPr>
            <p:spPr>
              <a:xfrm>
                <a:off x="2730571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2010</a:t>
                </a:r>
              </a:p>
            </p:txBody>
          </p:sp>
          <p:sp>
            <p:nvSpPr>
              <p:cNvPr id="74" name="tx74"/>
              <p:cNvSpPr/>
              <p:nvPr/>
            </p:nvSpPr>
            <p:spPr>
              <a:xfrm>
                <a:off x="3520264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2020</a:t>
                </a:r>
              </a:p>
            </p:txBody>
          </p:sp>
          <p:sp>
            <p:nvSpPr>
              <p:cNvPr id="75" name="tx75"/>
              <p:cNvSpPr/>
              <p:nvPr/>
            </p:nvSpPr>
            <p:spPr>
              <a:xfrm>
                <a:off x="4309956" y="3623634"/>
                <a:ext cx="361632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2030</a:t>
                </a:r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5142563" y="3503676"/>
                <a:ext cx="347464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4647">
                    <a:moveTo>
                      <a:pt x="0" y="0"/>
                    </a:moveTo>
                    <a:lnTo>
                      <a:pt x="3474647" y="0"/>
                    </a:lnTo>
                  </a:path>
                </a:pathLst>
              </a:custGeom>
              <a:ln w="203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5300501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6090194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6879887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7669579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8459272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tx82"/>
              <p:cNvSpPr/>
              <p:nvPr/>
            </p:nvSpPr>
            <p:spPr>
              <a:xfrm>
                <a:off x="5119685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1990</a:t>
                </a:r>
              </a:p>
            </p:txBody>
          </p:sp>
          <p:sp>
            <p:nvSpPr>
              <p:cNvPr id="83" name="tx83"/>
              <p:cNvSpPr/>
              <p:nvPr/>
            </p:nvSpPr>
            <p:spPr>
              <a:xfrm>
                <a:off x="5909378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84" name="tx84"/>
              <p:cNvSpPr/>
              <p:nvPr/>
            </p:nvSpPr>
            <p:spPr>
              <a:xfrm>
                <a:off x="6699070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2010</a:t>
                </a:r>
              </a:p>
            </p:txBody>
          </p:sp>
          <p:sp>
            <p:nvSpPr>
              <p:cNvPr id="85" name="tx85"/>
              <p:cNvSpPr/>
              <p:nvPr/>
            </p:nvSpPr>
            <p:spPr>
              <a:xfrm>
                <a:off x="7488763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2020</a:t>
                </a:r>
              </a:p>
            </p:txBody>
          </p:sp>
          <p:sp>
            <p:nvSpPr>
              <p:cNvPr id="86" name="tx86"/>
              <p:cNvSpPr/>
              <p:nvPr/>
            </p:nvSpPr>
            <p:spPr>
              <a:xfrm>
                <a:off x="8278456" y="3623634"/>
                <a:ext cx="361632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2030</a:t>
                </a:r>
              </a:p>
            </p:txBody>
          </p:sp>
          <p:sp>
            <p:nvSpPr>
              <p:cNvPr id="87" name="tx87"/>
              <p:cNvSpPr/>
              <p:nvPr/>
            </p:nvSpPr>
            <p:spPr>
              <a:xfrm>
                <a:off x="4989525" y="3373087"/>
                <a:ext cx="90408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88" name="tx88"/>
              <p:cNvSpPr/>
              <p:nvPr/>
            </p:nvSpPr>
            <p:spPr>
              <a:xfrm>
                <a:off x="4808708" y="3021878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89" name="tx89"/>
              <p:cNvSpPr/>
              <p:nvPr/>
            </p:nvSpPr>
            <p:spPr>
              <a:xfrm>
                <a:off x="4808708" y="2670669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90" name="tx90"/>
              <p:cNvSpPr/>
              <p:nvPr/>
            </p:nvSpPr>
            <p:spPr>
              <a:xfrm>
                <a:off x="4808708" y="2319381"/>
                <a:ext cx="271224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300</a:t>
                </a:r>
              </a:p>
            </p:txBody>
          </p:sp>
          <p:sp>
            <p:nvSpPr>
              <p:cNvPr id="91" name="tx91"/>
              <p:cNvSpPr/>
              <p:nvPr/>
            </p:nvSpPr>
            <p:spPr>
              <a:xfrm>
                <a:off x="4808708" y="1968252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400</a:t>
                </a:r>
              </a:p>
            </p:txBody>
          </p:sp>
          <p:sp>
            <p:nvSpPr>
              <p:cNvPr id="92" name="tx92"/>
              <p:cNvSpPr/>
              <p:nvPr/>
            </p:nvSpPr>
            <p:spPr>
              <a:xfrm>
                <a:off x="4989525" y="5361089"/>
                <a:ext cx="90408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93" name="tx93"/>
              <p:cNvSpPr/>
              <p:nvPr/>
            </p:nvSpPr>
            <p:spPr>
              <a:xfrm>
                <a:off x="4718300" y="5016671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94" name="tx94"/>
              <p:cNvSpPr/>
              <p:nvPr/>
            </p:nvSpPr>
            <p:spPr>
              <a:xfrm>
                <a:off x="4718300" y="4672253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4000</a:t>
                </a:r>
              </a:p>
            </p:txBody>
          </p:sp>
          <p:sp>
            <p:nvSpPr>
              <p:cNvPr id="95" name="tx95"/>
              <p:cNvSpPr/>
              <p:nvPr/>
            </p:nvSpPr>
            <p:spPr>
              <a:xfrm>
                <a:off x="4718300" y="432783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6000</a:t>
                </a:r>
              </a:p>
            </p:txBody>
          </p:sp>
          <p:sp>
            <p:nvSpPr>
              <p:cNvPr id="96" name="tx96"/>
              <p:cNvSpPr/>
              <p:nvPr/>
            </p:nvSpPr>
            <p:spPr>
              <a:xfrm>
                <a:off x="1021025" y="3383845"/>
                <a:ext cx="90408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97" name="tx97"/>
              <p:cNvSpPr/>
              <p:nvPr/>
            </p:nvSpPr>
            <p:spPr>
              <a:xfrm>
                <a:off x="840209" y="3015044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500</a:t>
                </a:r>
              </a:p>
            </p:txBody>
          </p:sp>
          <p:sp>
            <p:nvSpPr>
              <p:cNvPr id="98" name="tx98"/>
              <p:cNvSpPr/>
              <p:nvPr/>
            </p:nvSpPr>
            <p:spPr>
              <a:xfrm>
                <a:off x="749801" y="264624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1000</a:t>
                </a:r>
              </a:p>
            </p:txBody>
          </p:sp>
          <p:sp>
            <p:nvSpPr>
              <p:cNvPr id="99" name="tx99"/>
              <p:cNvSpPr/>
              <p:nvPr/>
            </p:nvSpPr>
            <p:spPr>
              <a:xfrm>
                <a:off x="749801" y="2277443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1500</a:t>
                </a:r>
              </a:p>
            </p:txBody>
          </p:sp>
          <p:sp>
            <p:nvSpPr>
              <p:cNvPr id="100" name="tx100"/>
              <p:cNvSpPr/>
              <p:nvPr/>
            </p:nvSpPr>
            <p:spPr>
              <a:xfrm>
                <a:off x="749801" y="1908642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101" name="tx101"/>
              <p:cNvSpPr/>
              <p:nvPr/>
            </p:nvSpPr>
            <p:spPr>
              <a:xfrm>
                <a:off x="1021025" y="5511693"/>
                <a:ext cx="90408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102" name="tx102"/>
              <p:cNvSpPr/>
              <p:nvPr/>
            </p:nvSpPr>
            <p:spPr>
              <a:xfrm>
                <a:off x="840209" y="5189260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103" name="tx103"/>
              <p:cNvSpPr/>
              <p:nvPr/>
            </p:nvSpPr>
            <p:spPr>
              <a:xfrm>
                <a:off x="840209" y="4866826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104" name="tx104"/>
              <p:cNvSpPr/>
              <p:nvPr/>
            </p:nvSpPr>
            <p:spPr>
              <a:xfrm>
                <a:off x="840209" y="4544313"/>
                <a:ext cx="271224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300</a:t>
                </a:r>
              </a:p>
            </p:txBody>
          </p:sp>
          <p:sp>
            <p:nvSpPr>
              <p:cNvPr id="105" name="tx105"/>
              <p:cNvSpPr/>
              <p:nvPr/>
            </p:nvSpPr>
            <p:spPr>
              <a:xfrm>
                <a:off x="840209" y="4221959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400</a:t>
                </a:r>
              </a:p>
            </p:txBody>
          </p:sp>
          <p:sp>
            <p:nvSpPr>
              <p:cNvPr id="107" name="tx107"/>
              <p:cNvSpPr/>
              <p:nvPr/>
            </p:nvSpPr>
            <p:spPr>
              <a:xfrm>
                <a:off x="476498" y="1713163"/>
                <a:ext cx="1121640" cy="11861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MtCO2e</a:t>
                </a:r>
                <a:endPara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6" name="tx107">
              <a:extLst>
                <a:ext uri="{FF2B5EF4-FFF2-40B4-BE49-F238E27FC236}">
                  <a16:creationId xmlns:a16="http://schemas.microsoft.com/office/drawing/2014/main" id="{6C604A60-47BB-C261-DE65-5D4FF008D67C}"/>
                </a:ext>
              </a:extLst>
            </p:cNvPr>
            <p:cNvSpPr/>
            <p:nvPr/>
          </p:nvSpPr>
          <p:spPr>
            <a:xfrm>
              <a:off x="3247173" y="1040780"/>
              <a:ext cx="1121640" cy="153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NDC conditional</a:t>
              </a:r>
              <a:endParaRPr sz="105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08" name="tx107">
              <a:extLst>
                <a:ext uri="{FF2B5EF4-FFF2-40B4-BE49-F238E27FC236}">
                  <a16:creationId xmlns:a16="http://schemas.microsoft.com/office/drawing/2014/main" id="{CC878259-B4ED-CB70-9DB5-345546B3AAC5}"/>
                </a:ext>
              </a:extLst>
            </p:cNvPr>
            <p:cNvSpPr/>
            <p:nvPr/>
          </p:nvSpPr>
          <p:spPr>
            <a:xfrm>
              <a:off x="3367322" y="1359214"/>
              <a:ext cx="1121640" cy="153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r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NDC </a:t>
              </a:r>
              <a:r>
                <a:rPr lang="en-US" sz="105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uncon</a:t>
              </a:r>
              <a:r>
                <a:rPr lang="en-US" sz="105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  <a:endParaRPr sz="105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09" name="tx107">
              <a:extLst>
                <a:ext uri="{FF2B5EF4-FFF2-40B4-BE49-F238E27FC236}">
                  <a16:creationId xmlns:a16="http://schemas.microsoft.com/office/drawing/2014/main" id="{B03C4F59-C10A-7DA4-498C-0C7FCFFB8D48}"/>
                </a:ext>
              </a:extLst>
            </p:cNvPr>
            <p:cNvSpPr/>
            <p:nvPr/>
          </p:nvSpPr>
          <p:spPr>
            <a:xfrm>
              <a:off x="3178563" y="2311868"/>
              <a:ext cx="1121640" cy="153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Rebased NDC </a:t>
              </a:r>
              <a:r>
                <a:rPr lang="en-US" sz="105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uncon</a:t>
              </a:r>
              <a:r>
                <a:rPr lang="en-US" sz="105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  <a:endParaRPr sz="105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10" name="tx107">
              <a:extLst>
                <a:ext uri="{FF2B5EF4-FFF2-40B4-BE49-F238E27FC236}">
                  <a16:creationId xmlns:a16="http://schemas.microsoft.com/office/drawing/2014/main" id="{484278CE-BDFA-42F5-A7DC-E6210591095A}"/>
                </a:ext>
              </a:extLst>
            </p:cNvPr>
            <p:cNvSpPr/>
            <p:nvPr/>
          </p:nvSpPr>
          <p:spPr>
            <a:xfrm>
              <a:off x="3247173" y="2151002"/>
              <a:ext cx="1121640" cy="153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Rebased NDC con.</a:t>
              </a:r>
              <a:endParaRPr sz="105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08D58B3-B0A5-94BC-FE90-97E1DCBEF09B}"/>
              </a:ext>
            </a:extLst>
          </p:cNvPr>
          <p:cNvGrpSpPr/>
          <p:nvPr/>
        </p:nvGrpSpPr>
        <p:grpSpPr>
          <a:xfrm>
            <a:off x="457200" y="548680"/>
            <a:ext cx="8229600" cy="5868000"/>
            <a:chOff x="457200" y="548680"/>
            <a:chExt cx="8229600" cy="5868000"/>
          </a:xfrm>
        </p:grpSpPr>
        <p:grpSp>
          <p:nvGrpSpPr>
            <p:cNvPr id="2" name="Content Placeholder 2"/>
            <p:cNvGrpSpPr/>
            <p:nvPr/>
          </p:nvGrpSpPr>
          <p:grpSpPr>
            <a:xfrm>
              <a:off x="457200" y="548680"/>
              <a:ext cx="8229600" cy="5868000"/>
              <a:chOff x="457200" y="1600200"/>
              <a:chExt cx="8229600" cy="4525962"/>
            </a:xfrm>
          </p:grpSpPr>
          <p:sp>
            <p:nvSpPr>
              <p:cNvPr id="3" name="rc3"/>
              <p:cNvSpPr/>
              <p:nvPr/>
            </p:nvSpPr>
            <p:spPr>
              <a:xfrm>
                <a:off x="457200" y="1600200"/>
                <a:ext cx="8229600" cy="452596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457200" y="1600200"/>
                <a:ext cx="8229600" cy="452596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pg5"/>
              <p:cNvSpPr/>
              <p:nvPr/>
            </p:nvSpPr>
            <p:spPr>
              <a:xfrm>
                <a:off x="1332002" y="2003159"/>
                <a:ext cx="3158770" cy="1200756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200756">
                    <a:moveTo>
                      <a:pt x="0" y="1200756"/>
                    </a:moveTo>
                    <a:lnTo>
                      <a:pt x="78969" y="1143047"/>
                    </a:lnTo>
                    <a:lnTo>
                      <a:pt x="157938" y="1119716"/>
                    </a:lnTo>
                    <a:lnTo>
                      <a:pt x="236907" y="1104829"/>
                    </a:lnTo>
                    <a:lnTo>
                      <a:pt x="315877" y="1096250"/>
                    </a:lnTo>
                    <a:lnTo>
                      <a:pt x="394846" y="1079874"/>
                    </a:lnTo>
                    <a:lnTo>
                      <a:pt x="473815" y="1060214"/>
                    </a:lnTo>
                    <a:lnTo>
                      <a:pt x="552784" y="1046934"/>
                    </a:lnTo>
                    <a:lnTo>
                      <a:pt x="631754" y="1034187"/>
                    </a:lnTo>
                    <a:lnTo>
                      <a:pt x="710723" y="1026780"/>
                    </a:lnTo>
                    <a:lnTo>
                      <a:pt x="789692" y="1029724"/>
                    </a:lnTo>
                    <a:lnTo>
                      <a:pt x="868661" y="1011147"/>
                    </a:lnTo>
                    <a:lnTo>
                      <a:pt x="947631" y="869238"/>
                    </a:lnTo>
                    <a:lnTo>
                      <a:pt x="1026600" y="879437"/>
                    </a:lnTo>
                    <a:lnTo>
                      <a:pt x="1105569" y="826830"/>
                    </a:lnTo>
                    <a:lnTo>
                      <a:pt x="1184538" y="890177"/>
                    </a:lnTo>
                    <a:lnTo>
                      <a:pt x="1263508" y="103318"/>
                    </a:lnTo>
                    <a:lnTo>
                      <a:pt x="1342477" y="387213"/>
                    </a:lnTo>
                    <a:lnTo>
                      <a:pt x="1421446" y="400835"/>
                    </a:lnTo>
                    <a:lnTo>
                      <a:pt x="1500415" y="189901"/>
                    </a:lnTo>
                    <a:lnTo>
                      <a:pt x="1579385" y="359294"/>
                    </a:lnTo>
                    <a:lnTo>
                      <a:pt x="1658354" y="239752"/>
                    </a:lnTo>
                    <a:lnTo>
                      <a:pt x="1737323" y="210381"/>
                    </a:lnTo>
                    <a:lnTo>
                      <a:pt x="1816293" y="244009"/>
                    </a:lnTo>
                    <a:lnTo>
                      <a:pt x="1895262" y="37479"/>
                    </a:lnTo>
                    <a:lnTo>
                      <a:pt x="1974231" y="154165"/>
                    </a:lnTo>
                    <a:lnTo>
                      <a:pt x="2053200" y="155443"/>
                    </a:lnTo>
                    <a:lnTo>
                      <a:pt x="2132170" y="145029"/>
                    </a:lnTo>
                    <a:lnTo>
                      <a:pt x="2211139" y="134030"/>
                    </a:lnTo>
                    <a:lnTo>
                      <a:pt x="2290108" y="123388"/>
                    </a:lnTo>
                    <a:lnTo>
                      <a:pt x="2369077" y="139255"/>
                    </a:lnTo>
                    <a:lnTo>
                      <a:pt x="2448047" y="132381"/>
                    </a:lnTo>
                    <a:lnTo>
                      <a:pt x="2527016" y="119143"/>
                    </a:lnTo>
                    <a:lnTo>
                      <a:pt x="2605985" y="103318"/>
                    </a:lnTo>
                    <a:lnTo>
                      <a:pt x="2684954" y="87903"/>
                    </a:lnTo>
                    <a:lnTo>
                      <a:pt x="2763924" y="73446"/>
                    </a:lnTo>
                    <a:lnTo>
                      <a:pt x="2842893" y="59168"/>
                    </a:lnTo>
                    <a:lnTo>
                      <a:pt x="2921862" y="44925"/>
                    </a:lnTo>
                    <a:lnTo>
                      <a:pt x="3000831" y="30320"/>
                    </a:lnTo>
                    <a:lnTo>
                      <a:pt x="3079801" y="15350"/>
                    </a:lnTo>
                    <a:lnTo>
                      <a:pt x="3158770" y="0"/>
                    </a:lnTo>
                    <a:lnTo>
                      <a:pt x="3158770" y="133077"/>
                    </a:lnTo>
                    <a:lnTo>
                      <a:pt x="3079801" y="135948"/>
                    </a:lnTo>
                    <a:lnTo>
                      <a:pt x="3000831" y="139206"/>
                    </a:lnTo>
                    <a:lnTo>
                      <a:pt x="2921862" y="142828"/>
                    </a:lnTo>
                    <a:lnTo>
                      <a:pt x="2842893" y="146778"/>
                    </a:lnTo>
                    <a:lnTo>
                      <a:pt x="2763924" y="150880"/>
                    </a:lnTo>
                    <a:lnTo>
                      <a:pt x="2684954" y="154616"/>
                    </a:lnTo>
                    <a:lnTo>
                      <a:pt x="2605985" y="160681"/>
                    </a:lnTo>
                    <a:lnTo>
                      <a:pt x="2527016" y="165743"/>
                    </a:lnTo>
                    <a:lnTo>
                      <a:pt x="2448047" y="169953"/>
                    </a:lnTo>
                    <a:lnTo>
                      <a:pt x="2369077" y="166671"/>
                    </a:lnTo>
                    <a:lnTo>
                      <a:pt x="2290108" y="150623"/>
                    </a:lnTo>
                    <a:lnTo>
                      <a:pt x="2211139" y="153291"/>
                    </a:lnTo>
                    <a:lnTo>
                      <a:pt x="2132170" y="156964"/>
                    </a:lnTo>
                    <a:lnTo>
                      <a:pt x="2053200" y="160824"/>
                    </a:lnTo>
                    <a:lnTo>
                      <a:pt x="1974231" y="154165"/>
                    </a:lnTo>
                    <a:lnTo>
                      <a:pt x="1895262" y="37479"/>
                    </a:lnTo>
                    <a:lnTo>
                      <a:pt x="1816293" y="244009"/>
                    </a:lnTo>
                    <a:lnTo>
                      <a:pt x="1737323" y="210381"/>
                    </a:lnTo>
                    <a:lnTo>
                      <a:pt x="1658354" y="239752"/>
                    </a:lnTo>
                    <a:lnTo>
                      <a:pt x="1579385" y="359294"/>
                    </a:lnTo>
                    <a:lnTo>
                      <a:pt x="1500415" y="189901"/>
                    </a:lnTo>
                    <a:lnTo>
                      <a:pt x="1421446" y="400835"/>
                    </a:lnTo>
                    <a:lnTo>
                      <a:pt x="1342477" y="387213"/>
                    </a:lnTo>
                    <a:lnTo>
                      <a:pt x="1263508" y="103318"/>
                    </a:lnTo>
                    <a:lnTo>
                      <a:pt x="1184538" y="890177"/>
                    </a:lnTo>
                    <a:lnTo>
                      <a:pt x="1105569" y="826830"/>
                    </a:lnTo>
                    <a:lnTo>
                      <a:pt x="1026600" y="879437"/>
                    </a:lnTo>
                    <a:lnTo>
                      <a:pt x="947631" y="869238"/>
                    </a:lnTo>
                    <a:lnTo>
                      <a:pt x="868661" y="1011147"/>
                    </a:lnTo>
                    <a:lnTo>
                      <a:pt x="789692" y="1029724"/>
                    </a:lnTo>
                    <a:lnTo>
                      <a:pt x="710723" y="1026780"/>
                    </a:lnTo>
                    <a:lnTo>
                      <a:pt x="631754" y="1034187"/>
                    </a:lnTo>
                    <a:lnTo>
                      <a:pt x="552784" y="1046934"/>
                    </a:lnTo>
                    <a:lnTo>
                      <a:pt x="473815" y="1060214"/>
                    </a:lnTo>
                    <a:lnTo>
                      <a:pt x="394846" y="1079874"/>
                    </a:lnTo>
                    <a:lnTo>
                      <a:pt x="315877" y="1096250"/>
                    </a:lnTo>
                    <a:lnTo>
                      <a:pt x="236907" y="1104829"/>
                    </a:lnTo>
                    <a:lnTo>
                      <a:pt x="157938" y="1119716"/>
                    </a:lnTo>
                    <a:lnTo>
                      <a:pt x="78969" y="1143047"/>
                    </a:lnTo>
                    <a:close/>
                  </a:path>
                </a:pathLst>
              </a:custGeom>
              <a:solidFill>
                <a:srgbClr val="FF6718">
                  <a:alpha val="4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pl6"/>
              <p:cNvSpPr/>
              <p:nvPr/>
            </p:nvSpPr>
            <p:spPr>
              <a:xfrm>
                <a:off x="1332002" y="2003159"/>
                <a:ext cx="3158770" cy="1200756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200756">
                    <a:moveTo>
                      <a:pt x="0" y="1200756"/>
                    </a:moveTo>
                    <a:lnTo>
                      <a:pt x="78969" y="1143047"/>
                    </a:lnTo>
                    <a:lnTo>
                      <a:pt x="157938" y="1119716"/>
                    </a:lnTo>
                    <a:lnTo>
                      <a:pt x="236907" y="1104829"/>
                    </a:lnTo>
                    <a:lnTo>
                      <a:pt x="315877" y="1096250"/>
                    </a:lnTo>
                    <a:lnTo>
                      <a:pt x="394846" y="1079874"/>
                    </a:lnTo>
                    <a:lnTo>
                      <a:pt x="473815" y="1060214"/>
                    </a:lnTo>
                    <a:lnTo>
                      <a:pt x="552784" y="1046934"/>
                    </a:lnTo>
                    <a:lnTo>
                      <a:pt x="631754" y="1034187"/>
                    </a:lnTo>
                    <a:lnTo>
                      <a:pt x="710723" y="1026780"/>
                    </a:lnTo>
                    <a:lnTo>
                      <a:pt x="789692" y="1029724"/>
                    </a:lnTo>
                    <a:lnTo>
                      <a:pt x="868661" y="1011147"/>
                    </a:lnTo>
                    <a:lnTo>
                      <a:pt x="947631" y="869238"/>
                    </a:lnTo>
                    <a:lnTo>
                      <a:pt x="1026600" y="879437"/>
                    </a:lnTo>
                    <a:lnTo>
                      <a:pt x="1105569" y="826830"/>
                    </a:lnTo>
                    <a:lnTo>
                      <a:pt x="1184538" y="890177"/>
                    </a:lnTo>
                    <a:lnTo>
                      <a:pt x="1263508" y="103318"/>
                    </a:lnTo>
                    <a:lnTo>
                      <a:pt x="1342477" y="387213"/>
                    </a:lnTo>
                    <a:lnTo>
                      <a:pt x="1421446" y="400835"/>
                    </a:lnTo>
                    <a:lnTo>
                      <a:pt x="1500415" y="189901"/>
                    </a:lnTo>
                    <a:lnTo>
                      <a:pt x="1579385" y="359294"/>
                    </a:lnTo>
                    <a:lnTo>
                      <a:pt x="1658354" y="239752"/>
                    </a:lnTo>
                    <a:lnTo>
                      <a:pt x="1737323" y="210381"/>
                    </a:lnTo>
                    <a:lnTo>
                      <a:pt x="1816293" y="244009"/>
                    </a:lnTo>
                    <a:lnTo>
                      <a:pt x="1895262" y="37479"/>
                    </a:lnTo>
                    <a:lnTo>
                      <a:pt x="1974231" y="154165"/>
                    </a:lnTo>
                    <a:lnTo>
                      <a:pt x="2053200" y="155443"/>
                    </a:lnTo>
                    <a:lnTo>
                      <a:pt x="2132170" y="145029"/>
                    </a:lnTo>
                    <a:lnTo>
                      <a:pt x="2211139" y="134030"/>
                    </a:lnTo>
                    <a:lnTo>
                      <a:pt x="2290108" y="123388"/>
                    </a:lnTo>
                    <a:lnTo>
                      <a:pt x="2369077" y="139255"/>
                    </a:lnTo>
                    <a:lnTo>
                      <a:pt x="2448047" y="132381"/>
                    </a:lnTo>
                    <a:lnTo>
                      <a:pt x="2527016" y="119143"/>
                    </a:lnTo>
                    <a:lnTo>
                      <a:pt x="2605985" y="103318"/>
                    </a:lnTo>
                    <a:lnTo>
                      <a:pt x="2684954" y="87903"/>
                    </a:lnTo>
                    <a:lnTo>
                      <a:pt x="2763924" y="73446"/>
                    </a:lnTo>
                    <a:lnTo>
                      <a:pt x="2842893" y="59168"/>
                    </a:lnTo>
                    <a:lnTo>
                      <a:pt x="2921862" y="44925"/>
                    </a:lnTo>
                    <a:lnTo>
                      <a:pt x="3000831" y="30320"/>
                    </a:lnTo>
                    <a:lnTo>
                      <a:pt x="3079801" y="15350"/>
                    </a:lnTo>
                    <a:lnTo>
                      <a:pt x="3158770" y="0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l7"/>
              <p:cNvSpPr/>
              <p:nvPr/>
            </p:nvSpPr>
            <p:spPr>
              <a:xfrm>
                <a:off x="1332002" y="2040638"/>
                <a:ext cx="3158770" cy="1163277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163277">
                    <a:moveTo>
                      <a:pt x="3158770" y="95598"/>
                    </a:moveTo>
                    <a:lnTo>
                      <a:pt x="3079801" y="98468"/>
                    </a:lnTo>
                    <a:lnTo>
                      <a:pt x="3000831" y="101726"/>
                    </a:lnTo>
                    <a:lnTo>
                      <a:pt x="2921862" y="105348"/>
                    </a:lnTo>
                    <a:lnTo>
                      <a:pt x="2842893" y="109299"/>
                    </a:lnTo>
                    <a:lnTo>
                      <a:pt x="2763924" y="113401"/>
                    </a:lnTo>
                    <a:lnTo>
                      <a:pt x="2684954" y="117136"/>
                    </a:lnTo>
                    <a:lnTo>
                      <a:pt x="2605985" y="123202"/>
                    </a:lnTo>
                    <a:lnTo>
                      <a:pt x="2527016" y="128263"/>
                    </a:lnTo>
                    <a:lnTo>
                      <a:pt x="2448047" y="132473"/>
                    </a:lnTo>
                    <a:lnTo>
                      <a:pt x="2369077" y="129191"/>
                    </a:lnTo>
                    <a:lnTo>
                      <a:pt x="2290108" y="113144"/>
                    </a:lnTo>
                    <a:lnTo>
                      <a:pt x="2211139" y="115811"/>
                    </a:lnTo>
                    <a:lnTo>
                      <a:pt x="2132170" y="119485"/>
                    </a:lnTo>
                    <a:lnTo>
                      <a:pt x="2053200" y="123344"/>
                    </a:lnTo>
                    <a:lnTo>
                      <a:pt x="1974231" y="116685"/>
                    </a:lnTo>
                    <a:lnTo>
                      <a:pt x="1895262" y="0"/>
                    </a:lnTo>
                    <a:lnTo>
                      <a:pt x="1816293" y="206529"/>
                    </a:lnTo>
                    <a:lnTo>
                      <a:pt x="1737323" y="172901"/>
                    </a:lnTo>
                    <a:lnTo>
                      <a:pt x="1658354" y="202273"/>
                    </a:lnTo>
                    <a:lnTo>
                      <a:pt x="1579385" y="321814"/>
                    </a:lnTo>
                    <a:lnTo>
                      <a:pt x="1500415" y="152421"/>
                    </a:lnTo>
                    <a:lnTo>
                      <a:pt x="1421446" y="363356"/>
                    </a:lnTo>
                    <a:lnTo>
                      <a:pt x="1342477" y="349733"/>
                    </a:lnTo>
                    <a:lnTo>
                      <a:pt x="1263508" y="65838"/>
                    </a:lnTo>
                    <a:lnTo>
                      <a:pt x="1184538" y="852697"/>
                    </a:lnTo>
                    <a:lnTo>
                      <a:pt x="1105569" y="789350"/>
                    </a:lnTo>
                    <a:lnTo>
                      <a:pt x="1026600" y="841958"/>
                    </a:lnTo>
                    <a:lnTo>
                      <a:pt x="947631" y="831758"/>
                    </a:lnTo>
                    <a:lnTo>
                      <a:pt x="868661" y="973668"/>
                    </a:lnTo>
                    <a:lnTo>
                      <a:pt x="789692" y="992244"/>
                    </a:lnTo>
                    <a:lnTo>
                      <a:pt x="710723" y="989300"/>
                    </a:lnTo>
                    <a:lnTo>
                      <a:pt x="631754" y="996707"/>
                    </a:lnTo>
                    <a:lnTo>
                      <a:pt x="552784" y="1009454"/>
                    </a:lnTo>
                    <a:lnTo>
                      <a:pt x="473815" y="1022734"/>
                    </a:lnTo>
                    <a:lnTo>
                      <a:pt x="394846" y="1042394"/>
                    </a:lnTo>
                    <a:lnTo>
                      <a:pt x="315877" y="1058771"/>
                    </a:lnTo>
                    <a:lnTo>
                      <a:pt x="236907" y="1067349"/>
                    </a:lnTo>
                    <a:lnTo>
                      <a:pt x="157938" y="1082236"/>
                    </a:lnTo>
                    <a:lnTo>
                      <a:pt x="78969" y="1105567"/>
                    </a:lnTo>
                    <a:lnTo>
                      <a:pt x="0" y="1163277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8"/>
              <p:cNvSpPr/>
              <p:nvPr/>
            </p:nvSpPr>
            <p:spPr>
              <a:xfrm>
                <a:off x="1332002" y="2003159"/>
                <a:ext cx="3158770" cy="1200756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200756">
                    <a:moveTo>
                      <a:pt x="0" y="1200756"/>
                    </a:moveTo>
                    <a:lnTo>
                      <a:pt x="78969" y="1143047"/>
                    </a:lnTo>
                    <a:lnTo>
                      <a:pt x="157938" y="1119716"/>
                    </a:lnTo>
                    <a:lnTo>
                      <a:pt x="236907" y="1104829"/>
                    </a:lnTo>
                    <a:lnTo>
                      <a:pt x="315877" y="1096250"/>
                    </a:lnTo>
                    <a:lnTo>
                      <a:pt x="394846" y="1079874"/>
                    </a:lnTo>
                    <a:lnTo>
                      <a:pt x="473815" y="1060214"/>
                    </a:lnTo>
                    <a:lnTo>
                      <a:pt x="552784" y="1046934"/>
                    </a:lnTo>
                    <a:lnTo>
                      <a:pt x="631754" y="1034187"/>
                    </a:lnTo>
                    <a:lnTo>
                      <a:pt x="710723" y="1026780"/>
                    </a:lnTo>
                    <a:lnTo>
                      <a:pt x="789692" y="1029724"/>
                    </a:lnTo>
                    <a:lnTo>
                      <a:pt x="868661" y="1011147"/>
                    </a:lnTo>
                    <a:lnTo>
                      <a:pt x="947631" y="869238"/>
                    </a:lnTo>
                    <a:lnTo>
                      <a:pt x="1026600" y="879437"/>
                    </a:lnTo>
                    <a:lnTo>
                      <a:pt x="1105569" y="826830"/>
                    </a:lnTo>
                    <a:lnTo>
                      <a:pt x="1184538" y="890177"/>
                    </a:lnTo>
                    <a:lnTo>
                      <a:pt x="1263508" y="103318"/>
                    </a:lnTo>
                    <a:lnTo>
                      <a:pt x="1342477" y="387213"/>
                    </a:lnTo>
                    <a:lnTo>
                      <a:pt x="1421446" y="400835"/>
                    </a:lnTo>
                    <a:lnTo>
                      <a:pt x="1500415" y="189901"/>
                    </a:lnTo>
                    <a:lnTo>
                      <a:pt x="1579385" y="359294"/>
                    </a:lnTo>
                    <a:lnTo>
                      <a:pt x="1658354" y="239752"/>
                    </a:lnTo>
                    <a:lnTo>
                      <a:pt x="1737323" y="210381"/>
                    </a:lnTo>
                    <a:lnTo>
                      <a:pt x="1816293" y="244009"/>
                    </a:lnTo>
                    <a:lnTo>
                      <a:pt x="1895262" y="37479"/>
                    </a:lnTo>
                    <a:lnTo>
                      <a:pt x="1974231" y="154165"/>
                    </a:lnTo>
                    <a:lnTo>
                      <a:pt x="2053200" y="155443"/>
                    </a:lnTo>
                    <a:lnTo>
                      <a:pt x="2132170" y="145029"/>
                    </a:lnTo>
                    <a:lnTo>
                      <a:pt x="2211139" y="134030"/>
                    </a:lnTo>
                    <a:lnTo>
                      <a:pt x="2290108" y="123388"/>
                    </a:lnTo>
                    <a:lnTo>
                      <a:pt x="2369077" y="139255"/>
                    </a:lnTo>
                    <a:lnTo>
                      <a:pt x="2448047" y="132381"/>
                    </a:lnTo>
                    <a:lnTo>
                      <a:pt x="2527016" y="119143"/>
                    </a:lnTo>
                    <a:lnTo>
                      <a:pt x="2605985" y="103318"/>
                    </a:lnTo>
                    <a:lnTo>
                      <a:pt x="2684954" y="87903"/>
                    </a:lnTo>
                    <a:lnTo>
                      <a:pt x="2763924" y="73446"/>
                    </a:lnTo>
                    <a:lnTo>
                      <a:pt x="2842893" y="59168"/>
                    </a:lnTo>
                    <a:lnTo>
                      <a:pt x="2921862" y="44925"/>
                    </a:lnTo>
                    <a:lnTo>
                      <a:pt x="3000831" y="30320"/>
                    </a:lnTo>
                    <a:lnTo>
                      <a:pt x="3079801" y="15350"/>
                    </a:lnTo>
                    <a:lnTo>
                      <a:pt x="3158770" y="0"/>
                    </a:lnTo>
                  </a:path>
                </a:pathLst>
              </a:custGeom>
              <a:ln w="40651" cap="flat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9"/>
              <p:cNvSpPr/>
              <p:nvPr/>
            </p:nvSpPr>
            <p:spPr>
              <a:xfrm>
                <a:off x="1332002" y="2040638"/>
                <a:ext cx="3158770" cy="1163277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163277">
                    <a:moveTo>
                      <a:pt x="0" y="1163277"/>
                    </a:moveTo>
                    <a:lnTo>
                      <a:pt x="78969" y="1105567"/>
                    </a:lnTo>
                    <a:lnTo>
                      <a:pt x="157938" y="1082236"/>
                    </a:lnTo>
                    <a:lnTo>
                      <a:pt x="236907" y="1067349"/>
                    </a:lnTo>
                    <a:lnTo>
                      <a:pt x="315877" y="1058771"/>
                    </a:lnTo>
                    <a:lnTo>
                      <a:pt x="394846" y="1042394"/>
                    </a:lnTo>
                    <a:lnTo>
                      <a:pt x="473815" y="1022734"/>
                    </a:lnTo>
                    <a:lnTo>
                      <a:pt x="552784" y="1009454"/>
                    </a:lnTo>
                    <a:lnTo>
                      <a:pt x="631754" y="996707"/>
                    </a:lnTo>
                    <a:lnTo>
                      <a:pt x="710723" y="989300"/>
                    </a:lnTo>
                    <a:lnTo>
                      <a:pt x="789692" y="992244"/>
                    </a:lnTo>
                    <a:lnTo>
                      <a:pt x="868661" y="973668"/>
                    </a:lnTo>
                    <a:lnTo>
                      <a:pt x="947631" y="831758"/>
                    </a:lnTo>
                    <a:lnTo>
                      <a:pt x="1026600" y="841958"/>
                    </a:lnTo>
                    <a:lnTo>
                      <a:pt x="1105569" y="789350"/>
                    </a:lnTo>
                    <a:lnTo>
                      <a:pt x="1184538" y="852697"/>
                    </a:lnTo>
                    <a:lnTo>
                      <a:pt x="1263508" y="65838"/>
                    </a:lnTo>
                    <a:lnTo>
                      <a:pt x="1342477" y="349733"/>
                    </a:lnTo>
                    <a:lnTo>
                      <a:pt x="1421446" y="363356"/>
                    </a:lnTo>
                    <a:lnTo>
                      <a:pt x="1500415" y="152421"/>
                    </a:lnTo>
                    <a:lnTo>
                      <a:pt x="1579385" y="321814"/>
                    </a:lnTo>
                    <a:lnTo>
                      <a:pt x="1658354" y="202273"/>
                    </a:lnTo>
                    <a:lnTo>
                      <a:pt x="1737323" y="172901"/>
                    </a:lnTo>
                    <a:lnTo>
                      <a:pt x="1816293" y="206529"/>
                    </a:lnTo>
                    <a:lnTo>
                      <a:pt x="1895262" y="0"/>
                    </a:lnTo>
                    <a:lnTo>
                      <a:pt x="1974231" y="116685"/>
                    </a:lnTo>
                    <a:lnTo>
                      <a:pt x="2053200" y="123344"/>
                    </a:lnTo>
                    <a:lnTo>
                      <a:pt x="2132170" y="119485"/>
                    </a:lnTo>
                    <a:lnTo>
                      <a:pt x="2211139" y="115811"/>
                    </a:lnTo>
                    <a:lnTo>
                      <a:pt x="2290108" y="113144"/>
                    </a:lnTo>
                    <a:lnTo>
                      <a:pt x="2369077" y="129191"/>
                    </a:lnTo>
                    <a:lnTo>
                      <a:pt x="2448047" y="132473"/>
                    </a:lnTo>
                    <a:lnTo>
                      <a:pt x="2527016" y="128263"/>
                    </a:lnTo>
                    <a:lnTo>
                      <a:pt x="2605985" y="123202"/>
                    </a:lnTo>
                    <a:lnTo>
                      <a:pt x="2684954" y="117136"/>
                    </a:lnTo>
                    <a:lnTo>
                      <a:pt x="2763924" y="113401"/>
                    </a:lnTo>
                    <a:lnTo>
                      <a:pt x="2842893" y="109299"/>
                    </a:lnTo>
                    <a:lnTo>
                      <a:pt x="2921862" y="105348"/>
                    </a:lnTo>
                    <a:lnTo>
                      <a:pt x="3000831" y="101726"/>
                    </a:lnTo>
                    <a:lnTo>
                      <a:pt x="3079801" y="98468"/>
                    </a:lnTo>
                    <a:lnTo>
                      <a:pt x="3158770" y="95598"/>
                    </a:lnTo>
                  </a:path>
                </a:pathLst>
              </a:custGeom>
              <a:ln w="40651" cap="flat">
                <a:solidFill>
                  <a:srgbClr val="FF671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t10"/>
              <p:cNvSpPr/>
              <p:nvPr/>
            </p:nvSpPr>
            <p:spPr>
              <a:xfrm>
                <a:off x="4459171" y="2369448"/>
                <a:ext cx="63202" cy="49980"/>
              </a:xfrm>
              <a:prstGeom prst="ellipse">
                <a:avLst/>
              </a:prstGeom>
              <a:solidFill>
                <a:srgbClr val="004678">
                  <a:alpha val="100000"/>
                </a:srgbClr>
              </a:solidFill>
              <a:ln w="9000" cap="rnd">
                <a:solidFill>
                  <a:srgbClr val="00467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t11"/>
              <p:cNvSpPr/>
              <p:nvPr/>
            </p:nvSpPr>
            <p:spPr>
              <a:xfrm>
                <a:off x="4459171" y="2574402"/>
                <a:ext cx="63202" cy="49980"/>
              </a:xfrm>
              <a:prstGeom prst="ellipse">
                <a:avLst/>
              </a:prstGeom>
              <a:solidFill>
                <a:srgbClr val="AFDAFF">
                  <a:alpha val="100000"/>
                </a:srgbClr>
              </a:solidFill>
              <a:ln w="9000" cap="rnd">
                <a:solidFill>
                  <a:srgbClr val="AFDA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t12"/>
              <p:cNvSpPr/>
              <p:nvPr/>
            </p:nvSpPr>
            <p:spPr>
              <a:xfrm>
                <a:off x="4459171" y="2492048"/>
                <a:ext cx="63202" cy="49980"/>
              </a:xfrm>
              <a:prstGeom prst="ellipse">
                <a:avLst/>
              </a:prstGeom>
              <a:solidFill>
                <a:srgbClr val="BF9000">
                  <a:alpha val="100000"/>
                </a:srgbClr>
              </a:solidFill>
              <a:ln w="9000" cap="rnd">
                <a:solidFill>
                  <a:srgbClr val="BF9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t13"/>
              <p:cNvSpPr/>
              <p:nvPr/>
            </p:nvSpPr>
            <p:spPr>
              <a:xfrm>
                <a:off x="4459171" y="2676644"/>
                <a:ext cx="63202" cy="49980"/>
              </a:xfrm>
              <a:prstGeom prst="ellipse">
                <a:avLst/>
              </a:prstGeom>
              <a:solidFill>
                <a:srgbClr val="FFC000">
                  <a:alpha val="100000"/>
                </a:srgbClr>
              </a:solidFill>
              <a:ln w="9000" cap="rnd">
                <a:solidFill>
                  <a:srgbClr val="FFC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g14"/>
              <p:cNvSpPr/>
              <p:nvPr/>
            </p:nvSpPr>
            <p:spPr>
              <a:xfrm>
                <a:off x="1332002" y="4119839"/>
                <a:ext cx="3158770" cy="97250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972505">
                    <a:moveTo>
                      <a:pt x="0" y="810534"/>
                    </a:moveTo>
                    <a:lnTo>
                      <a:pt x="78969" y="653926"/>
                    </a:lnTo>
                    <a:lnTo>
                      <a:pt x="157938" y="593475"/>
                    </a:lnTo>
                    <a:lnTo>
                      <a:pt x="236907" y="528414"/>
                    </a:lnTo>
                    <a:lnTo>
                      <a:pt x="315877" y="495702"/>
                    </a:lnTo>
                    <a:lnTo>
                      <a:pt x="394846" y="440044"/>
                    </a:lnTo>
                    <a:lnTo>
                      <a:pt x="473815" y="393254"/>
                    </a:lnTo>
                    <a:lnTo>
                      <a:pt x="552784" y="379294"/>
                    </a:lnTo>
                    <a:lnTo>
                      <a:pt x="631754" y="453480"/>
                    </a:lnTo>
                    <a:lnTo>
                      <a:pt x="710723" y="444152"/>
                    </a:lnTo>
                    <a:lnTo>
                      <a:pt x="789692" y="450613"/>
                    </a:lnTo>
                    <a:lnTo>
                      <a:pt x="868661" y="436674"/>
                    </a:lnTo>
                    <a:lnTo>
                      <a:pt x="947631" y="190176"/>
                    </a:lnTo>
                    <a:lnTo>
                      <a:pt x="1026600" y="87290"/>
                    </a:lnTo>
                    <a:lnTo>
                      <a:pt x="1105569" y="0"/>
                    </a:lnTo>
                    <a:lnTo>
                      <a:pt x="1184538" y="83182"/>
                    </a:lnTo>
                    <a:lnTo>
                      <a:pt x="1263508" y="917925"/>
                    </a:lnTo>
                    <a:lnTo>
                      <a:pt x="1342477" y="882527"/>
                    </a:lnTo>
                    <a:lnTo>
                      <a:pt x="1421446" y="887673"/>
                    </a:lnTo>
                    <a:lnTo>
                      <a:pt x="1500415" y="829832"/>
                    </a:lnTo>
                    <a:lnTo>
                      <a:pt x="1579385" y="768355"/>
                    </a:lnTo>
                    <a:lnTo>
                      <a:pt x="1658354" y="732252"/>
                    </a:lnTo>
                    <a:lnTo>
                      <a:pt x="1737323" y="670293"/>
                    </a:lnTo>
                    <a:lnTo>
                      <a:pt x="1816293" y="625268"/>
                    </a:lnTo>
                    <a:lnTo>
                      <a:pt x="1895262" y="652824"/>
                    </a:lnTo>
                    <a:lnTo>
                      <a:pt x="1974231" y="665650"/>
                    </a:lnTo>
                    <a:lnTo>
                      <a:pt x="2053200" y="678669"/>
                    </a:lnTo>
                    <a:lnTo>
                      <a:pt x="2132170" y="662152"/>
                    </a:lnTo>
                    <a:lnTo>
                      <a:pt x="2211139" y="645304"/>
                    </a:lnTo>
                    <a:lnTo>
                      <a:pt x="2290108" y="644897"/>
                    </a:lnTo>
                    <a:lnTo>
                      <a:pt x="2369077" y="716291"/>
                    </a:lnTo>
                    <a:lnTo>
                      <a:pt x="2448047" y="718227"/>
                    </a:lnTo>
                    <a:lnTo>
                      <a:pt x="2527016" y="706193"/>
                    </a:lnTo>
                    <a:lnTo>
                      <a:pt x="2605985" y="686446"/>
                    </a:lnTo>
                    <a:lnTo>
                      <a:pt x="2684954" y="670164"/>
                    </a:lnTo>
                    <a:lnTo>
                      <a:pt x="2763924" y="657531"/>
                    </a:lnTo>
                    <a:lnTo>
                      <a:pt x="2842893" y="645764"/>
                    </a:lnTo>
                    <a:lnTo>
                      <a:pt x="2921862" y="635323"/>
                    </a:lnTo>
                    <a:lnTo>
                      <a:pt x="3000831" y="624786"/>
                    </a:lnTo>
                    <a:lnTo>
                      <a:pt x="3079801" y="614164"/>
                    </a:lnTo>
                    <a:lnTo>
                      <a:pt x="3158770" y="603456"/>
                    </a:lnTo>
                    <a:lnTo>
                      <a:pt x="3158770" y="972505"/>
                    </a:lnTo>
                    <a:lnTo>
                      <a:pt x="3079801" y="957452"/>
                    </a:lnTo>
                    <a:lnTo>
                      <a:pt x="3000831" y="942961"/>
                    </a:lnTo>
                    <a:lnTo>
                      <a:pt x="2921862" y="929018"/>
                    </a:lnTo>
                    <a:lnTo>
                      <a:pt x="2842893" y="915589"/>
                    </a:lnTo>
                    <a:lnTo>
                      <a:pt x="2763924" y="902381"/>
                    </a:lnTo>
                    <a:lnTo>
                      <a:pt x="2684954" y="886779"/>
                    </a:lnTo>
                    <a:lnTo>
                      <a:pt x="2605985" y="877713"/>
                    </a:lnTo>
                    <a:lnTo>
                      <a:pt x="2527016" y="869806"/>
                    </a:lnTo>
                    <a:lnTo>
                      <a:pt x="2448047" y="857310"/>
                    </a:lnTo>
                    <a:lnTo>
                      <a:pt x="2369077" y="822728"/>
                    </a:lnTo>
                    <a:lnTo>
                      <a:pt x="2290108" y="755845"/>
                    </a:lnTo>
                    <a:lnTo>
                      <a:pt x="2211139" y="728959"/>
                    </a:lnTo>
                    <a:lnTo>
                      <a:pt x="2132170" y="716827"/>
                    </a:lnTo>
                    <a:lnTo>
                      <a:pt x="2053200" y="704693"/>
                    </a:lnTo>
                    <a:lnTo>
                      <a:pt x="1974231" y="665650"/>
                    </a:lnTo>
                    <a:lnTo>
                      <a:pt x="1895262" y="652824"/>
                    </a:lnTo>
                    <a:lnTo>
                      <a:pt x="1816293" y="625268"/>
                    </a:lnTo>
                    <a:lnTo>
                      <a:pt x="1737323" y="670293"/>
                    </a:lnTo>
                    <a:lnTo>
                      <a:pt x="1658354" y="732252"/>
                    </a:lnTo>
                    <a:lnTo>
                      <a:pt x="1579385" y="768355"/>
                    </a:lnTo>
                    <a:lnTo>
                      <a:pt x="1500415" y="829832"/>
                    </a:lnTo>
                    <a:lnTo>
                      <a:pt x="1421446" y="887673"/>
                    </a:lnTo>
                    <a:lnTo>
                      <a:pt x="1342477" y="882527"/>
                    </a:lnTo>
                    <a:lnTo>
                      <a:pt x="1263508" y="917925"/>
                    </a:lnTo>
                    <a:lnTo>
                      <a:pt x="1184538" y="83182"/>
                    </a:lnTo>
                    <a:lnTo>
                      <a:pt x="1105569" y="0"/>
                    </a:lnTo>
                    <a:lnTo>
                      <a:pt x="1026600" y="87290"/>
                    </a:lnTo>
                    <a:lnTo>
                      <a:pt x="947631" y="190176"/>
                    </a:lnTo>
                    <a:lnTo>
                      <a:pt x="868661" y="436674"/>
                    </a:lnTo>
                    <a:lnTo>
                      <a:pt x="789692" y="450613"/>
                    </a:lnTo>
                    <a:lnTo>
                      <a:pt x="710723" y="444152"/>
                    </a:lnTo>
                    <a:lnTo>
                      <a:pt x="631754" y="453480"/>
                    </a:lnTo>
                    <a:lnTo>
                      <a:pt x="552784" y="379294"/>
                    </a:lnTo>
                    <a:lnTo>
                      <a:pt x="473815" y="393254"/>
                    </a:lnTo>
                    <a:lnTo>
                      <a:pt x="394846" y="440044"/>
                    </a:lnTo>
                    <a:lnTo>
                      <a:pt x="315877" y="495702"/>
                    </a:lnTo>
                    <a:lnTo>
                      <a:pt x="236907" y="528414"/>
                    </a:lnTo>
                    <a:lnTo>
                      <a:pt x="157938" y="593475"/>
                    </a:lnTo>
                    <a:lnTo>
                      <a:pt x="78969" y="653926"/>
                    </a:lnTo>
                    <a:close/>
                  </a:path>
                </a:pathLst>
              </a:custGeom>
              <a:solidFill>
                <a:srgbClr val="FF6718">
                  <a:alpha val="4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5"/>
              <p:cNvSpPr/>
              <p:nvPr/>
            </p:nvSpPr>
            <p:spPr>
              <a:xfrm>
                <a:off x="1332002" y="4119839"/>
                <a:ext cx="3158770" cy="91792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917925">
                    <a:moveTo>
                      <a:pt x="0" y="810534"/>
                    </a:moveTo>
                    <a:lnTo>
                      <a:pt x="78969" y="653926"/>
                    </a:lnTo>
                    <a:lnTo>
                      <a:pt x="157938" y="593475"/>
                    </a:lnTo>
                    <a:lnTo>
                      <a:pt x="236907" y="528414"/>
                    </a:lnTo>
                    <a:lnTo>
                      <a:pt x="315877" y="495702"/>
                    </a:lnTo>
                    <a:lnTo>
                      <a:pt x="394846" y="440044"/>
                    </a:lnTo>
                    <a:lnTo>
                      <a:pt x="473815" y="393254"/>
                    </a:lnTo>
                    <a:lnTo>
                      <a:pt x="552784" y="379294"/>
                    </a:lnTo>
                    <a:lnTo>
                      <a:pt x="631754" y="453480"/>
                    </a:lnTo>
                    <a:lnTo>
                      <a:pt x="710723" y="444152"/>
                    </a:lnTo>
                    <a:lnTo>
                      <a:pt x="789692" y="450613"/>
                    </a:lnTo>
                    <a:lnTo>
                      <a:pt x="868661" y="436674"/>
                    </a:lnTo>
                    <a:lnTo>
                      <a:pt x="947631" y="190176"/>
                    </a:lnTo>
                    <a:lnTo>
                      <a:pt x="1026600" y="87290"/>
                    </a:lnTo>
                    <a:lnTo>
                      <a:pt x="1105569" y="0"/>
                    </a:lnTo>
                    <a:lnTo>
                      <a:pt x="1184538" y="83182"/>
                    </a:lnTo>
                    <a:lnTo>
                      <a:pt x="1263508" y="917925"/>
                    </a:lnTo>
                    <a:lnTo>
                      <a:pt x="1342477" y="882527"/>
                    </a:lnTo>
                    <a:lnTo>
                      <a:pt x="1421446" y="887673"/>
                    </a:lnTo>
                    <a:lnTo>
                      <a:pt x="1500415" y="829832"/>
                    </a:lnTo>
                    <a:lnTo>
                      <a:pt x="1579385" y="768355"/>
                    </a:lnTo>
                    <a:lnTo>
                      <a:pt x="1658354" y="732252"/>
                    </a:lnTo>
                    <a:lnTo>
                      <a:pt x="1737323" y="670293"/>
                    </a:lnTo>
                    <a:lnTo>
                      <a:pt x="1816293" y="625268"/>
                    </a:lnTo>
                    <a:lnTo>
                      <a:pt x="1895262" y="652824"/>
                    </a:lnTo>
                    <a:lnTo>
                      <a:pt x="1974231" y="665650"/>
                    </a:lnTo>
                    <a:lnTo>
                      <a:pt x="2053200" y="678669"/>
                    </a:lnTo>
                    <a:lnTo>
                      <a:pt x="2132170" y="662152"/>
                    </a:lnTo>
                    <a:lnTo>
                      <a:pt x="2211139" y="645304"/>
                    </a:lnTo>
                    <a:lnTo>
                      <a:pt x="2290108" y="644897"/>
                    </a:lnTo>
                    <a:lnTo>
                      <a:pt x="2369077" y="716291"/>
                    </a:lnTo>
                    <a:lnTo>
                      <a:pt x="2448047" y="718227"/>
                    </a:lnTo>
                    <a:lnTo>
                      <a:pt x="2527016" y="706193"/>
                    </a:lnTo>
                    <a:lnTo>
                      <a:pt x="2605985" y="686446"/>
                    </a:lnTo>
                    <a:lnTo>
                      <a:pt x="2684954" y="670164"/>
                    </a:lnTo>
                    <a:lnTo>
                      <a:pt x="2763924" y="657531"/>
                    </a:lnTo>
                    <a:lnTo>
                      <a:pt x="2842893" y="645764"/>
                    </a:lnTo>
                    <a:lnTo>
                      <a:pt x="2921862" y="635323"/>
                    </a:lnTo>
                    <a:lnTo>
                      <a:pt x="3000831" y="624786"/>
                    </a:lnTo>
                    <a:lnTo>
                      <a:pt x="3079801" y="614164"/>
                    </a:lnTo>
                    <a:lnTo>
                      <a:pt x="3158770" y="603456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6"/>
              <p:cNvSpPr/>
              <p:nvPr/>
            </p:nvSpPr>
            <p:spPr>
              <a:xfrm>
                <a:off x="1332002" y="4119839"/>
                <a:ext cx="3158770" cy="97250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972505">
                    <a:moveTo>
                      <a:pt x="3158770" y="972505"/>
                    </a:moveTo>
                    <a:lnTo>
                      <a:pt x="3079801" y="957452"/>
                    </a:lnTo>
                    <a:lnTo>
                      <a:pt x="3000831" y="942961"/>
                    </a:lnTo>
                    <a:lnTo>
                      <a:pt x="2921862" y="929018"/>
                    </a:lnTo>
                    <a:lnTo>
                      <a:pt x="2842893" y="915589"/>
                    </a:lnTo>
                    <a:lnTo>
                      <a:pt x="2763924" y="902381"/>
                    </a:lnTo>
                    <a:lnTo>
                      <a:pt x="2684954" y="886779"/>
                    </a:lnTo>
                    <a:lnTo>
                      <a:pt x="2605985" y="877713"/>
                    </a:lnTo>
                    <a:lnTo>
                      <a:pt x="2527016" y="869806"/>
                    </a:lnTo>
                    <a:lnTo>
                      <a:pt x="2448047" y="857310"/>
                    </a:lnTo>
                    <a:lnTo>
                      <a:pt x="2369077" y="822728"/>
                    </a:lnTo>
                    <a:lnTo>
                      <a:pt x="2290108" y="755845"/>
                    </a:lnTo>
                    <a:lnTo>
                      <a:pt x="2211139" y="728959"/>
                    </a:lnTo>
                    <a:lnTo>
                      <a:pt x="2132170" y="716827"/>
                    </a:lnTo>
                    <a:lnTo>
                      <a:pt x="2053200" y="704693"/>
                    </a:lnTo>
                    <a:lnTo>
                      <a:pt x="1974231" y="665650"/>
                    </a:lnTo>
                    <a:lnTo>
                      <a:pt x="1895262" y="652824"/>
                    </a:lnTo>
                    <a:lnTo>
                      <a:pt x="1816293" y="625268"/>
                    </a:lnTo>
                    <a:lnTo>
                      <a:pt x="1737323" y="670293"/>
                    </a:lnTo>
                    <a:lnTo>
                      <a:pt x="1658354" y="732252"/>
                    </a:lnTo>
                    <a:lnTo>
                      <a:pt x="1579385" y="768355"/>
                    </a:lnTo>
                    <a:lnTo>
                      <a:pt x="1500415" y="829832"/>
                    </a:lnTo>
                    <a:lnTo>
                      <a:pt x="1421446" y="887673"/>
                    </a:lnTo>
                    <a:lnTo>
                      <a:pt x="1342477" y="882527"/>
                    </a:lnTo>
                    <a:lnTo>
                      <a:pt x="1263508" y="917925"/>
                    </a:lnTo>
                    <a:lnTo>
                      <a:pt x="1184538" y="83182"/>
                    </a:lnTo>
                    <a:lnTo>
                      <a:pt x="1105569" y="0"/>
                    </a:lnTo>
                    <a:lnTo>
                      <a:pt x="1026600" y="87290"/>
                    </a:lnTo>
                    <a:lnTo>
                      <a:pt x="947631" y="190176"/>
                    </a:lnTo>
                    <a:lnTo>
                      <a:pt x="868661" y="436674"/>
                    </a:lnTo>
                    <a:lnTo>
                      <a:pt x="789692" y="450613"/>
                    </a:lnTo>
                    <a:lnTo>
                      <a:pt x="710723" y="444152"/>
                    </a:lnTo>
                    <a:lnTo>
                      <a:pt x="631754" y="453480"/>
                    </a:lnTo>
                    <a:lnTo>
                      <a:pt x="552784" y="379294"/>
                    </a:lnTo>
                    <a:lnTo>
                      <a:pt x="473815" y="393254"/>
                    </a:lnTo>
                    <a:lnTo>
                      <a:pt x="394846" y="440044"/>
                    </a:lnTo>
                    <a:lnTo>
                      <a:pt x="315877" y="495702"/>
                    </a:lnTo>
                    <a:lnTo>
                      <a:pt x="236907" y="528414"/>
                    </a:lnTo>
                    <a:lnTo>
                      <a:pt x="157938" y="593475"/>
                    </a:lnTo>
                    <a:lnTo>
                      <a:pt x="78969" y="653926"/>
                    </a:lnTo>
                    <a:lnTo>
                      <a:pt x="0" y="810534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7"/>
              <p:cNvSpPr/>
              <p:nvPr/>
            </p:nvSpPr>
            <p:spPr>
              <a:xfrm>
                <a:off x="1332002" y="4119839"/>
                <a:ext cx="3158770" cy="91792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917925">
                    <a:moveTo>
                      <a:pt x="0" y="810534"/>
                    </a:moveTo>
                    <a:lnTo>
                      <a:pt x="78969" y="653926"/>
                    </a:lnTo>
                    <a:lnTo>
                      <a:pt x="157938" y="593475"/>
                    </a:lnTo>
                    <a:lnTo>
                      <a:pt x="236907" y="528414"/>
                    </a:lnTo>
                    <a:lnTo>
                      <a:pt x="315877" y="495702"/>
                    </a:lnTo>
                    <a:lnTo>
                      <a:pt x="394846" y="440044"/>
                    </a:lnTo>
                    <a:lnTo>
                      <a:pt x="473815" y="393254"/>
                    </a:lnTo>
                    <a:lnTo>
                      <a:pt x="552784" y="379294"/>
                    </a:lnTo>
                    <a:lnTo>
                      <a:pt x="631754" y="453480"/>
                    </a:lnTo>
                    <a:lnTo>
                      <a:pt x="710723" y="444152"/>
                    </a:lnTo>
                    <a:lnTo>
                      <a:pt x="789692" y="450613"/>
                    </a:lnTo>
                    <a:lnTo>
                      <a:pt x="868661" y="436674"/>
                    </a:lnTo>
                    <a:lnTo>
                      <a:pt x="947631" y="190176"/>
                    </a:lnTo>
                    <a:lnTo>
                      <a:pt x="1026600" y="87290"/>
                    </a:lnTo>
                    <a:lnTo>
                      <a:pt x="1105569" y="0"/>
                    </a:lnTo>
                    <a:lnTo>
                      <a:pt x="1184538" y="83182"/>
                    </a:lnTo>
                    <a:lnTo>
                      <a:pt x="1263508" y="917925"/>
                    </a:lnTo>
                    <a:lnTo>
                      <a:pt x="1342477" y="882527"/>
                    </a:lnTo>
                    <a:lnTo>
                      <a:pt x="1421446" y="887673"/>
                    </a:lnTo>
                    <a:lnTo>
                      <a:pt x="1500415" y="829832"/>
                    </a:lnTo>
                    <a:lnTo>
                      <a:pt x="1579385" y="768355"/>
                    </a:lnTo>
                    <a:lnTo>
                      <a:pt x="1658354" y="732252"/>
                    </a:lnTo>
                    <a:lnTo>
                      <a:pt x="1737323" y="670293"/>
                    </a:lnTo>
                    <a:lnTo>
                      <a:pt x="1816293" y="625268"/>
                    </a:lnTo>
                    <a:lnTo>
                      <a:pt x="1895262" y="652824"/>
                    </a:lnTo>
                    <a:lnTo>
                      <a:pt x="1974231" y="665650"/>
                    </a:lnTo>
                    <a:lnTo>
                      <a:pt x="2053200" y="678669"/>
                    </a:lnTo>
                    <a:lnTo>
                      <a:pt x="2132170" y="662152"/>
                    </a:lnTo>
                    <a:lnTo>
                      <a:pt x="2211139" y="645304"/>
                    </a:lnTo>
                    <a:lnTo>
                      <a:pt x="2290108" y="644897"/>
                    </a:lnTo>
                    <a:lnTo>
                      <a:pt x="2369077" y="716291"/>
                    </a:lnTo>
                    <a:lnTo>
                      <a:pt x="2448047" y="718227"/>
                    </a:lnTo>
                    <a:lnTo>
                      <a:pt x="2527016" y="706193"/>
                    </a:lnTo>
                    <a:lnTo>
                      <a:pt x="2605985" y="686446"/>
                    </a:lnTo>
                    <a:lnTo>
                      <a:pt x="2684954" y="670164"/>
                    </a:lnTo>
                    <a:lnTo>
                      <a:pt x="2763924" y="657531"/>
                    </a:lnTo>
                    <a:lnTo>
                      <a:pt x="2842893" y="645764"/>
                    </a:lnTo>
                    <a:lnTo>
                      <a:pt x="2921862" y="635323"/>
                    </a:lnTo>
                    <a:lnTo>
                      <a:pt x="3000831" y="624786"/>
                    </a:lnTo>
                    <a:lnTo>
                      <a:pt x="3079801" y="614164"/>
                    </a:lnTo>
                    <a:lnTo>
                      <a:pt x="3158770" y="603456"/>
                    </a:lnTo>
                  </a:path>
                </a:pathLst>
              </a:custGeom>
              <a:ln w="40651" cap="flat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8"/>
              <p:cNvSpPr/>
              <p:nvPr/>
            </p:nvSpPr>
            <p:spPr>
              <a:xfrm>
                <a:off x="1332002" y="4119839"/>
                <a:ext cx="3158770" cy="972505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972505">
                    <a:moveTo>
                      <a:pt x="0" y="810534"/>
                    </a:moveTo>
                    <a:lnTo>
                      <a:pt x="78969" y="653926"/>
                    </a:lnTo>
                    <a:lnTo>
                      <a:pt x="157938" y="593475"/>
                    </a:lnTo>
                    <a:lnTo>
                      <a:pt x="236907" y="528414"/>
                    </a:lnTo>
                    <a:lnTo>
                      <a:pt x="315877" y="495702"/>
                    </a:lnTo>
                    <a:lnTo>
                      <a:pt x="394846" y="440044"/>
                    </a:lnTo>
                    <a:lnTo>
                      <a:pt x="473815" y="393254"/>
                    </a:lnTo>
                    <a:lnTo>
                      <a:pt x="552784" y="379294"/>
                    </a:lnTo>
                    <a:lnTo>
                      <a:pt x="631754" y="453480"/>
                    </a:lnTo>
                    <a:lnTo>
                      <a:pt x="710723" y="444152"/>
                    </a:lnTo>
                    <a:lnTo>
                      <a:pt x="789692" y="450613"/>
                    </a:lnTo>
                    <a:lnTo>
                      <a:pt x="868661" y="436674"/>
                    </a:lnTo>
                    <a:lnTo>
                      <a:pt x="947631" y="190176"/>
                    </a:lnTo>
                    <a:lnTo>
                      <a:pt x="1026600" y="87290"/>
                    </a:lnTo>
                    <a:lnTo>
                      <a:pt x="1105569" y="0"/>
                    </a:lnTo>
                    <a:lnTo>
                      <a:pt x="1184538" y="83182"/>
                    </a:lnTo>
                    <a:lnTo>
                      <a:pt x="1263508" y="917925"/>
                    </a:lnTo>
                    <a:lnTo>
                      <a:pt x="1342477" y="882527"/>
                    </a:lnTo>
                    <a:lnTo>
                      <a:pt x="1421446" y="887673"/>
                    </a:lnTo>
                    <a:lnTo>
                      <a:pt x="1500415" y="829832"/>
                    </a:lnTo>
                    <a:lnTo>
                      <a:pt x="1579385" y="768355"/>
                    </a:lnTo>
                    <a:lnTo>
                      <a:pt x="1658354" y="732252"/>
                    </a:lnTo>
                    <a:lnTo>
                      <a:pt x="1737323" y="670293"/>
                    </a:lnTo>
                    <a:lnTo>
                      <a:pt x="1816293" y="625268"/>
                    </a:lnTo>
                    <a:lnTo>
                      <a:pt x="1895262" y="652824"/>
                    </a:lnTo>
                    <a:lnTo>
                      <a:pt x="1974231" y="665650"/>
                    </a:lnTo>
                    <a:lnTo>
                      <a:pt x="2053200" y="704693"/>
                    </a:lnTo>
                    <a:lnTo>
                      <a:pt x="2132170" y="716827"/>
                    </a:lnTo>
                    <a:lnTo>
                      <a:pt x="2211139" y="728959"/>
                    </a:lnTo>
                    <a:lnTo>
                      <a:pt x="2290108" y="755845"/>
                    </a:lnTo>
                    <a:lnTo>
                      <a:pt x="2369077" y="822728"/>
                    </a:lnTo>
                    <a:lnTo>
                      <a:pt x="2448047" y="857310"/>
                    </a:lnTo>
                    <a:lnTo>
                      <a:pt x="2527016" y="869806"/>
                    </a:lnTo>
                    <a:lnTo>
                      <a:pt x="2605985" y="877713"/>
                    </a:lnTo>
                    <a:lnTo>
                      <a:pt x="2684954" y="886779"/>
                    </a:lnTo>
                    <a:lnTo>
                      <a:pt x="2763924" y="902381"/>
                    </a:lnTo>
                    <a:lnTo>
                      <a:pt x="2842893" y="915589"/>
                    </a:lnTo>
                    <a:lnTo>
                      <a:pt x="2921862" y="929018"/>
                    </a:lnTo>
                    <a:lnTo>
                      <a:pt x="3000831" y="942961"/>
                    </a:lnTo>
                    <a:lnTo>
                      <a:pt x="3079801" y="957452"/>
                    </a:lnTo>
                    <a:lnTo>
                      <a:pt x="3158770" y="972505"/>
                    </a:lnTo>
                  </a:path>
                </a:pathLst>
              </a:custGeom>
              <a:ln w="40651" cap="flat">
                <a:solidFill>
                  <a:srgbClr val="FF671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t19"/>
              <p:cNvSpPr/>
              <p:nvPr/>
            </p:nvSpPr>
            <p:spPr>
              <a:xfrm>
                <a:off x="4459171" y="4894007"/>
                <a:ext cx="63202" cy="49980"/>
              </a:xfrm>
              <a:prstGeom prst="ellipse">
                <a:avLst/>
              </a:prstGeom>
              <a:solidFill>
                <a:srgbClr val="004678">
                  <a:alpha val="100000"/>
                </a:srgbClr>
              </a:solidFill>
              <a:ln w="9000" cap="rnd">
                <a:solidFill>
                  <a:srgbClr val="00467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t20"/>
              <p:cNvSpPr/>
              <p:nvPr/>
            </p:nvSpPr>
            <p:spPr>
              <a:xfrm>
                <a:off x="4459171" y="5055925"/>
                <a:ext cx="63202" cy="49980"/>
              </a:xfrm>
              <a:prstGeom prst="ellipse">
                <a:avLst/>
              </a:prstGeom>
              <a:solidFill>
                <a:srgbClr val="AFDAFF">
                  <a:alpha val="100000"/>
                </a:srgbClr>
              </a:solidFill>
              <a:ln w="9000" cap="rnd">
                <a:solidFill>
                  <a:srgbClr val="AFDA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t21"/>
              <p:cNvSpPr/>
              <p:nvPr/>
            </p:nvSpPr>
            <p:spPr>
              <a:xfrm>
                <a:off x="4459171" y="5092417"/>
                <a:ext cx="63202" cy="49980"/>
              </a:xfrm>
              <a:prstGeom prst="ellipse">
                <a:avLst/>
              </a:prstGeom>
              <a:solidFill>
                <a:srgbClr val="BF9000">
                  <a:alpha val="100000"/>
                </a:srgbClr>
              </a:solidFill>
              <a:ln w="9000" cap="rnd">
                <a:solidFill>
                  <a:srgbClr val="BF9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t22"/>
              <p:cNvSpPr/>
              <p:nvPr/>
            </p:nvSpPr>
            <p:spPr>
              <a:xfrm>
                <a:off x="4459171" y="5225991"/>
                <a:ext cx="63202" cy="49980"/>
              </a:xfrm>
              <a:prstGeom prst="ellipse">
                <a:avLst/>
              </a:prstGeom>
              <a:solidFill>
                <a:srgbClr val="FFC000">
                  <a:alpha val="100000"/>
                </a:srgbClr>
              </a:solidFill>
              <a:ln w="9000" cap="rnd">
                <a:solidFill>
                  <a:srgbClr val="FFC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23"/>
              <p:cNvSpPr/>
              <p:nvPr/>
            </p:nvSpPr>
            <p:spPr>
              <a:xfrm>
                <a:off x="5300501" y="2615485"/>
                <a:ext cx="3158770" cy="599614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599614">
                    <a:moveTo>
                      <a:pt x="0" y="533820"/>
                    </a:moveTo>
                    <a:lnTo>
                      <a:pt x="78969" y="465258"/>
                    </a:lnTo>
                    <a:lnTo>
                      <a:pt x="157938" y="438204"/>
                    </a:lnTo>
                    <a:lnTo>
                      <a:pt x="236907" y="421940"/>
                    </a:lnTo>
                    <a:lnTo>
                      <a:pt x="315877" y="401787"/>
                    </a:lnTo>
                    <a:lnTo>
                      <a:pt x="394846" y="390028"/>
                    </a:lnTo>
                    <a:lnTo>
                      <a:pt x="473815" y="343559"/>
                    </a:lnTo>
                    <a:lnTo>
                      <a:pt x="552784" y="284997"/>
                    </a:lnTo>
                    <a:lnTo>
                      <a:pt x="631754" y="288190"/>
                    </a:lnTo>
                    <a:lnTo>
                      <a:pt x="710723" y="282482"/>
                    </a:lnTo>
                    <a:lnTo>
                      <a:pt x="789692" y="248398"/>
                    </a:lnTo>
                    <a:lnTo>
                      <a:pt x="868661" y="240326"/>
                    </a:lnTo>
                    <a:lnTo>
                      <a:pt x="947631" y="135973"/>
                    </a:lnTo>
                    <a:lnTo>
                      <a:pt x="1026600" y="76825"/>
                    </a:lnTo>
                    <a:lnTo>
                      <a:pt x="1105569" y="14880"/>
                    </a:lnTo>
                    <a:lnTo>
                      <a:pt x="1184538" y="0"/>
                    </a:lnTo>
                    <a:lnTo>
                      <a:pt x="1263508" y="355792"/>
                    </a:lnTo>
                    <a:lnTo>
                      <a:pt x="1342477" y="300504"/>
                    </a:lnTo>
                    <a:lnTo>
                      <a:pt x="1421446" y="271097"/>
                    </a:lnTo>
                    <a:lnTo>
                      <a:pt x="1500415" y="280653"/>
                    </a:lnTo>
                    <a:lnTo>
                      <a:pt x="1579385" y="256085"/>
                    </a:lnTo>
                    <a:lnTo>
                      <a:pt x="1658354" y="599614"/>
                    </a:lnTo>
                    <a:lnTo>
                      <a:pt x="1737323" y="547336"/>
                    </a:lnTo>
                    <a:lnTo>
                      <a:pt x="1816293" y="522475"/>
                    </a:lnTo>
                    <a:lnTo>
                      <a:pt x="1895262" y="468005"/>
                    </a:lnTo>
                    <a:lnTo>
                      <a:pt x="1974231" y="479653"/>
                    </a:lnTo>
                    <a:lnTo>
                      <a:pt x="2053200" y="300827"/>
                    </a:lnTo>
                    <a:lnTo>
                      <a:pt x="2132170" y="277734"/>
                    </a:lnTo>
                    <a:lnTo>
                      <a:pt x="2211139" y="261399"/>
                    </a:lnTo>
                    <a:lnTo>
                      <a:pt x="2290108" y="248145"/>
                    </a:lnTo>
                    <a:lnTo>
                      <a:pt x="2369077" y="306909"/>
                    </a:lnTo>
                    <a:lnTo>
                      <a:pt x="2448047" y="299322"/>
                    </a:lnTo>
                    <a:lnTo>
                      <a:pt x="2527016" y="274865"/>
                    </a:lnTo>
                    <a:lnTo>
                      <a:pt x="2605985" y="250428"/>
                    </a:lnTo>
                    <a:lnTo>
                      <a:pt x="2684954" y="229719"/>
                    </a:lnTo>
                    <a:lnTo>
                      <a:pt x="2763924" y="211869"/>
                    </a:lnTo>
                    <a:lnTo>
                      <a:pt x="2842893" y="193615"/>
                    </a:lnTo>
                    <a:lnTo>
                      <a:pt x="2921862" y="178856"/>
                    </a:lnTo>
                    <a:lnTo>
                      <a:pt x="3000831" y="163874"/>
                    </a:lnTo>
                    <a:lnTo>
                      <a:pt x="3079801" y="148681"/>
                    </a:lnTo>
                    <a:lnTo>
                      <a:pt x="3158770" y="133255"/>
                    </a:lnTo>
                    <a:lnTo>
                      <a:pt x="3158770" y="507697"/>
                    </a:lnTo>
                    <a:lnTo>
                      <a:pt x="3079801" y="497341"/>
                    </a:lnTo>
                    <a:lnTo>
                      <a:pt x="3000831" y="487331"/>
                    </a:lnTo>
                    <a:lnTo>
                      <a:pt x="2921862" y="477669"/>
                    </a:lnTo>
                    <a:lnTo>
                      <a:pt x="2842893" y="468311"/>
                    </a:lnTo>
                    <a:lnTo>
                      <a:pt x="2763924" y="461201"/>
                    </a:lnTo>
                    <a:lnTo>
                      <a:pt x="2684954" y="450402"/>
                    </a:lnTo>
                    <a:lnTo>
                      <a:pt x="2605985" y="445384"/>
                    </a:lnTo>
                    <a:lnTo>
                      <a:pt x="2527016" y="441683"/>
                    </a:lnTo>
                    <a:lnTo>
                      <a:pt x="2448047" y="440207"/>
                    </a:lnTo>
                    <a:lnTo>
                      <a:pt x="2369077" y="414804"/>
                    </a:lnTo>
                    <a:lnTo>
                      <a:pt x="2290108" y="360113"/>
                    </a:lnTo>
                    <a:lnTo>
                      <a:pt x="2211139" y="345278"/>
                    </a:lnTo>
                    <a:lnTo>
                      <a:pt x="2132170" y="332831"/>
                    </a:lnTo>
                    <a:lnTo>
                      <a:pt x="2053200" y="326988"/>
                    </a:lnTo>
                    <a:lnTo>
                      <a:pt x="1974231" y="479653"/>
                    </a:lnTo>
                    <a:lnTo>
                      <a:pt x="1895262" y="468005"/>
                    </a:lnTo>
                    <a:lnTo>
                      <a:pt x="1816293" y="522475"/>
                    </a:lnTo>
                    <a:lnTo>
                      <a:pt x="1737323" y="547336"/>
                    </a:lnTo>
                    <a:lnTo>
                      <a:pt x="1658354" y="599614"/>
                    </a:lnTo>
                    <a:lnTo>
                      <a:pt x="1579385" y="256085"/>
                    </a:lnTo>
                    <a:lnTo>
                      <a:pt x="1500415" y="280653"/>
                    </a:lnTo>
                    <a:lnTo>
                      <a:pt x="1421446" y="271097"/>
                    </a:lnTo>
                    <a:lnTo>
                      <a:pt x="1342477" y="300504"/>
                    </a:lnTo>
                    <a:lnTo>
                      <a:pt x="1263508" y="355792"/>
                    </a:lnTo>
                    <a:lnTo>
                      <a:pt x="1184538" y="0"/>
                    </a:lnTo>
                    <a:lnTo>
                      <a:pt x="1105569" y="14880"/>
                    </a:lnTo>
                    <a:lnTo>
                      <a:pt x="1026600" y="76825"/>
                    </a:lnTo>
                    <a:lnTo>
                      <a:pt x="947631" y="135973"/>
                    </a:lnTo>
                    <a:lnTo>
                      <a:pt x="868661" y="240326"/>
                    </a:lnTo>
                    <a:lnTo>
                      <a:pt x="789692" y="248398"/>
                    </a:lnTo>
                    <a:lnTo>
                      <a:pt x="710723" y="282482"/>
                    </a:lnTo>
                    <a:lnTo>
                      <a:pt x="631754" y="288190"/>
                    </a:lnTo>
                    <a:lnTo>
                      <a:pt x="552784" y="284997"/>
                    </a:lnTo>
                    <a:lnTo>
                      <a:pt x="473815" y="343559"/>
                    </a:lnTo>
                    <a:lnTo>
                      <a:pt x="394846" y="390028"/>
                    </a:lnTo>
                    <a:lnTo>
                      <a:pt x="315877" y="401787"/>
                    </a:lnTo>
                    <a:lnTo>
                      <a:pt x="236907" y="421940"/>
                    </a:lnTo>
                    <a:lnTo>
                      <a:pt x="157938" y="438204"/>
                    </a:lnTo>
                    <a:lnTo>
                      <a:pt x="78969" y="465258"/>
                    </a:lnTo>
                    <a:close/>
                  </a:path>
                </a:pathLst>
              </a:custGeom>
              <a:solidFill>
                <a:srgbClr val="FF6718">
                  <a:alpha val="4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4"/>
              <p:cNvSpPr/>
              <p:nvPr/>
            </p:nvSpPr>
            <p:spPr>
              <a:xfrm>
                <a:off x="5300501" y="2615485"/>
                <a:ext cx="3158770" cy="599614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599614">
                    <a:moveTo>
                      <a:pt x="0" y="533820"/>
                    </a:moveTo>
                    <a:lnTo>
                      <a:pt x="78969" y="465258"/>
                    </a:lnTo>
                    <a:lnTo>
                      <a:pt x="157938" y="438204"/>
                    </a:lnTo>
                    <a:lnTo>
                      <a:pt x="236907" y="421940"/>
                    </a:lnTo>
                    <a:lnTo>
                      <a:pt x="315877" y="401787"/>
                    </a:lnTo>
                    <a:lnTo>
                      <a:pt x="394846" y="390028"/>
                    </a:lnTo>
                    <a:lnTo>
                      <a:pt x="473815" y="343559"/>
                    </a:lnTo>
                    <a:lnTo>
                      <a:pt x="552784" y="284997"/>
                    </a:lnTo>
                    <a:lnTo>
                      <a:pt x="631754" y="288190"/>
                    </a:lnTo>
                    <a:lnTo>
                      <a:pt x="710723" y="282482"/>
                    </a:lnTo>
                    <a:lnTo>
                      <a:pt x="789692" y="248398"/>
                    </a:lnTo>
                    <a:lnTo>
                      <a:pt x="868661" y="240326"/>
                    </a:lnTo>
                    <a:lnTo>
                      <a:pt x="947631" y="135973"/>
                    </a:lnTo>
                    <a:lnTo>
                      <a:pt x="1026600" y="76825"/>
                    </a:lnTo>
                    <a:lnTo>
                      <a:pt x="1105569" y="14880"/>
                    </a:lnTo>
                    <a:lnTo>
                      <a:pt x="1184538" y="0"/>
                    </a:lnTo>
                    <a:lnTo>
                      <a:pt x="1263508" y="355792"/>
                    </a:lnTo>
                    <a:lnTo>
                      <a:pt x="1342477" y="300504"/>
                    </a:lnTo>
                    <a:lnTo>
                      <a:pt x="1421446" y="271097"/>
                    </a:lnTo>
                    <a:lnTo>
                      <a:pt x="1500415" y="280653"/>
                    </a:lnTo>
                    <a:lnTo>
                      <a:pt x="1579385" y="256085"/>
                    </a:lnTo>
                    <a:lnTo>
                      <a:pt x="1658354" y="599614"/>
                    </a:lnTo>
                    <a:lnTo>
                      <a:pt x="1737323" y="547336"/>
                    </a:lnTo>
                    <a:lnTo>
                      <a:pt x="1816293" y="522475"/>
                    </a:lnTo>
                    <a:lnTo>
                      <a:pt x="1895262" y="468005"/>
                    </a:lnTo>
                    <a:lnTo>
                      <a:pt x="1974231" y="479653"/>
                    </a:lnTo>
                    <a:lnTo>
                      <a:pt x="2053200" y="300827"/>
                    </a:lnTo>
                    <a:lnTo>
                      <a:pt x="2132170" y="277734"/>
                    </a:lnTo>
                    <a:lnTo>
                      <a:pt x="2211139" y="261399"/>
                    </a:lnTo>
                    <a:lnTo>
                      <a:pt x="2290108" y="248145"/>
                    </a:lnTo>
                    <a:lnTo>
                      <a:pt x="2369077" y="306909"/>
                    </a:lnTo>
                    <a:lnTo>
                      <a:pt x="2448047" y="299322"/>
                    </a:lnTo>
                    <a:lnTo>
                      <a:pt x="2527016" y="274865"/>
                    </a:lnTo>
                    <a:lnTo>
                      <a:pt x="2605985" y="250428"/>
                    </a:lnTo>
                    <a:lnTo>
                      <a:pt x="2684954" y="229719"/>
                    </a:lnTo>
                    <a:lnTo>
                      <a:pt x="2763924" y="211869"/>
                    </a:lnTo>
                    <a:lnTo>
                      <a:pt x="2842893" y="193615"/>
                    </a:lnTo>
                    <a:lnTo>
                      <a:pt x="2921862" y="178856"/>
                    </a:lnTo>
                    <a:lnTo>
                      <a:pt x="3000831" y="163874"/>
                    </a:lnTo>
                    <a:lnTo>
                      <a:pt x="3079801" y="148681"/>
                    </a:lnTo>
                    <a:lnTo>
                      <a:pt x="3158770" y="133255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5"/>
              <p:cNvSpPr/>
              <p:nvPr/>
            </p:nvSpPr>
            <p:spPr>
              <a:xfrm>
                <a:off x="5300501" y="2615485"/>
                <a:ext cx="3158770" cy="599614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599614">
                    <a:moveTo>
                      <a:pt x="3158770" y="507697"/>
                    </a:moveTo>
                    <a:lnTo>
                      <a:pt x="3079801" y="497341"/>
                    </a:lnTo>
                    <a:lnTo>
                      <a:pt x="3000831" y="487331"/>
                    </a:lnTo>
                    <a:lnTo>
                      <a:pt x="2921862" y="477669"/>
                    </a:lnTo>
                    <a:lnTo>
                      <a:pt x="2842893" y="468311"/>
                    </a:lnTo>
                    <a:lnTo>
                      <a:pt x="2763924" y="461201"/>
                    </a:lnTo>
                    <a:lnTo>
                      <a:pt x="2684954" y="450402"/>
                    </a:lnTo>
                    <a:lnTo>
                      <a:pt x="2605985" y="445384"/>
                    </a:lnTo>
                    <a:lnTo>
                      <a:pt x="2527016" y="441683"/>
                    </a:lnTo>
                    <a:lnTo>
                      <a:pt x="2448047" y="440207"/>
                    </a:lnTo>
                    <a:lnTo>
                      <a:pt x="2369077" y="414804"/>
                    </a:lnTo>
                    <a:lnTo>
                      <a:pt x="2290108" y="360113"/>
                    </a:lnTo>
                    <a:lnTo>
                      <a:pt x="2211139" y="345278"/>
                    </a:lnTo>
                    <a:lnTo>
                      <a:pt x="2132170" y="332831"/>
                    </a:lnTo>
                    <a:lnTo>
                      <a:pt x="2053200" y="326988"/>
                    </a:lnTo>
                    <a:lnTo>
                      <a:pt x="1974231" y="479653"/>
                    </a:lnTo>
                    <a:lnTo>
                      <a:pt x="1895262" y="468005"/>
                    </a:lnTo>
                    <a:lnTo>
                      <a:pt x="1816293" y="522475"/>
                    </a:lnTo>
                    <a:lnTo>
                      <a:pt x="1737323" y="547336"/>
                    </a:lnTo>
                    <a:lnTo>
                      <a:pt x="1658354" y="599614"/>
                    </a:lnTo>
                    <a:lnTo>
                      <a:pt x="1579385" y="256085"/>
                    </a:lnTo>
                    <a:lnTo>
                      <a:pt x="1500415" y="280653"/>
                    </a:lnTo>
                    <a:lnTo>
                      <a:pt x="1421446" y="271097"/>
                    </a:lnTo>
                    <a:lnTo>
                      <a:pt x="1342477" y="300504"/>
                    </a:lnTo>
                    <a:lnTo>
                      <a:pt x="1263508" y="355792"/>
                    </a:lnTo>
                    <a:lnTo>
                      <a:pt x="1184538" y="0"/>
                    </a:lnTo>
                    <a:lnTo>
                      <a:pt x="1105569" y="14880"/>
                    </a:lnTo>
                    <a:lnTo>
                      <a:pt x="1026600" y="76825"/>
                    </a:lnTo>
                    <a:lnTo>
                      <a:pt x="947631" y="135973"/>
                    </a:lnTo>
                    <a:lnTo>
                      <a:pt x="868661" y="240326"/>
                    </a:lnTo>
                    <a:lnTo>
                      <a:pt x="789692" y="248398"/>
                    </a:lnTo>
                    <a:lnTo>
                      <a:pt x="710723" y="282482"/>
                    </a:lnTo>
                    <a:lnTo>
                      <a:pt x="631754" y="288190"/>
                    </a:lnTo>
                    <a:lnTo>
                      <a:pt x="552784" y="284997"/>
                    </a:lnTo>
                    <a:lnTo>
                      <a:pt x="473815" y="343559"/>
                    </a:lnTo>
                    <a:lnTo>
                      <a:pt x="394846" y="390028"/>
                    </a:lnTo>
                    <a:lnTo>
                      <a:pt x="315877" y="401787"/>
                    </a:lnTo>
                    <a:lnTo>
                      <a:pt x="236907" y="421940"/>
                    </a:lnTo>
                    <a:lnTo>
                      <a:pt x="157938" y="438204"/>
                    </a:lnTo>
                    <a:lnTo>
                      <a:pt x="78969" y="465258"/>
                    </a:lnTo>
                    <a:lnTo>
                      <a:pt x="0" y="533820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6"/>
              <p:cNvSpPr/>
              <p:nvPr/>
            </p:nvSpPr>
            <p:spPr>
              <a:xfrm>
                <a:off x="5300501" y="2615485"/>
                <a:ext cx="3158770" cy="599614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599614">
                    <a:moveTo>
                      <a:pt x="0" y="533820"/>
                    </a:moveTo>
                    <a:lnTo>
                      <a:pt x="78969" y="465258"/>
                    </a:lnTo>
                    <a:lnTo>
                      <a:pt x="157938" y="438204"/>
                    </a:lnTo>
                    <a:lnTo>
                      <a:pt x="236907" y="421940"/>
                    </a:lnTo>
                    <a:lnTo>
                      <a:pt x="315877" y="401787"/>
                    </a:lnTo>
                    <a:lnTo>
                      <a:pt x="394846" y="390028"/>
                    </a:lnTo>
                    <a:lnTo>
                      <a:pt x="473815" y="343559"/>
                    </a:lnTo>
                    <a:lnTo>
                      <a:pt x="552784" y="284997"/>
                    </a:lnTo>
                    <a:lnTo>
                      <a:pt x="631754" y="288190"/>
                    </a:lnTo>
                    <a:lnTo>
                      <a:pt x="710723" y="282482"/>
                    </a:lnTo>
                    <a:lnTo>
                      <a:pt x="789692" y="248398"/>
                    </a:lnTo>
                    <a:lnTo>
                      <a:pt x="868661" y="240326"/>
                    </a:lnTo>
                    <a:lnTo>
                      <a:pt x="947631" y="135973"/>
                    </a:lnTo>
                    <a:lnTo>
                      <a:pt x="1026600" y="76825"/>
                    </a:lnTo>
                    <a:lnTo>
                      <a:pt x="1105569" y="14880"/>
                    </a:lnTo>
                    <a:lnTo>
                      <a:pt x="1184538" y="0"/>
                    </a:lnTo>
                    <a:lnTo>
                      <a:pt x="1263508" y="355792"/>
                    </a:lnTo>
                    <a:lnTo>
                      <a:pt x="1342477" y="300504"/>
                    </a:lnTo>
                    <a:lnTo>
                      <a:pt x="1421446" y="271097"/>
                    </a:lnTo>
                    <a:lnTo>
                      <a:pt x="1500415" y="280653"/>
                    </a:lnTo>
                    <a:lnTo>
                      <a:pt x="1579385" y="256085"/>
                    </a:lnTo>
                    <a:lnTo>
                      <a:pt x="1658354" y="599614"/>
                    </a:lnTo>
                    <a:lnTo>
                      <a:pt x="1737323" y="547336"/>
                    </a:lnTo>
                    <a:lnTo>
                      <a:pt x="1816293" y="522475"/>
                    </a:lnTo>
                    <a:lnTo>
                      <a:pt x="1895262" y="468005"/>
                    </a:lnTo>
                    <a:lnTo>
                      <a:pt x="1974231" y="479653"/>
                    </a:lnTo>
                    <a:lnTo>
                      <a:pt x="2053200" y="300827"/>
                    </a:lnTo>
                    <a:lnTo>
                      <a:pt x="2132170" y="277734"/>
                    </a:lnTo>
                    <a:lnTo>
                      <a:pt x="2211139" y="261399"/>
                    </a:lnTo>
                    <a:lnTo>
                      <a:pt x="2290108" y="248145"/>
                    </a:lnTo>
                    <a:lnTo>
                      <a:pt x="2369077" y="306909"/>
                    </a:lnTo>
                    <a:lnTo>
                      <a:pt x="2448047" y="299322"/>
                    </a:lnTo>
                    <a:lnTo>
                      <a:pt x="2527016" y="274865"/>
                    </a:lnTo>
                    <a:lnTo>
                      <a:pt x="2605985" y="250428"/>
                    </a:lnTo>
                    <a:lnTo>
                      <a:pt x="2684954" y="229719"/>
                    </a:lnTo>
                    <a:lnTo>
                      <a:pt x="2763924" y="211869"/>
                    </a:lnTo>
                    <a:lnTo>
                      <a:pt x="2842893" y="193615"/>
                    </a:lnTo>
                    <a:lnTo>
                      <a:pt x="2921862" y="178856"/>
                    </a:lnTo>
                    <a:lnTo>
                      <a:pt x="3000831" y="163874"/>
                    </a:lnTo>
                    <a:lnTo>
                      <a:pt x="3079801" y="148681"/>
                    </a:lnTo>
                    <a:lnTo>
                      <a:pt x="3158770" y="133255"/>
                    </a:lnTo>
                  </a:path>
                </a:pathLst>
              </a:custGeom>
              <a:ln w="40651" cap="flat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7"/>
              <p:cNvSpPr/>
              <p:nvPr/>
            </p:nvSpPr>
            <p:spPr>
              <a:xfrm>
                <a:off x="5300501" y="2615485"/>
                <a:ext cx="3158770" cy="599614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599614">
                    <a:moveTo>
                      <a:pt x="0" y="533820"/>
                    </a:moveTo>
                    <a:lnTo>
                      <a:pt x="78969" y="465258"/>
                    </a:lnTo>
                    <a:lnTo>
                      <a:pt x="157938" y="438204"/>
                    </a:lnTo>
                    <a:lnTo>
                      <a:pt x="236907" y="421940"/>
                    </a:lnTo>
                    <a:lnTo>
                      <a:pt x="315877" y="401787"/>
                    </a:lnTo>
                    <a:lnTo>
                      <a:pt x="394846" y="390028"/>
                    </a:lnTo>
                    <a:lnTo>
                      <a:pt x="473815" y="343559"/>
                    </a:lnTo>
                    <a:lnTo>
                      <a:pt x="552784" y="284997"/>
                    </a:lnTo>
                    <a:lnTo>
                      <a:pt x="631754" y="288190"/>
                    </a:lnTo>
                    <a:lnTo>
                      <a:pt x="710723" y="282482"/>
                    </a:lnTo>
                    <a:lnTo>
                      <a:pt x="789692" y="248398"/>
                    </a:lnTo>
                    <a:lnTo>
                      <a:pt x="868661" y="240326"/>
                    </a:lnTo>
                    <a:lnTo>
                      <a:pt x="947631" y="135973"/>
                    </a:lnTo>
                    <a:lnTo>
                      <a:pt x="1026600" y="76825"/>
                    </a:lnTo>
                    <a:lnTo>
                      <a:pt x="1105569" y="14880"/>
                    </a:lnTo>
                    <a:lnTo>
                      <a:pt x="1184538" y="0"/>
                    </a:lnTo>
                    <a:lnTo>
                      <a:pt x="1263508" y="355792"/>
                    </a:lnTo>
                    <a:lnTo>
                      <a:pt x="1342477" y="300504"/>
                    </a:lnTo>
                    <a:lnTo>
                      <a:pt x="1421446" y="271097"/>
                    </a:lnTo>
                    <a:lnTo>
                      <a:pt x="1500415" y="280653"/>
                    </a:lnTo>
                    <a:lnTo>
                      <a:pt x="1579385" y="256085"/>
                    </a:lnTo>
                    <a:lnTo>
                      <a:pt x="1658354" y="599614"/>
                    </a:lnTo>
                    <a:lnTo>
                      <a:pt x="1737323" y="547336"/>
                    </a:lnTo>
                    <a:lnTo>
                      <a:pt x="1816293" y="522475"/>
                    </a:lnTo>
                    <a:lnTo>
                      <a:pt x="1895262" y="468005"/>
                    </a:lnTo>
                    <a:lnTo>
                      <a:pt x="1974231" y="479653"/>
                    </a:lnTo>
                    <a:lnTo>
                      <a:pt x="2053200" y="326988"/>
                    </a:lnTo>
                    <a:lnTo>
                      <a:pt x="2132170" y="332831"/>
                    </a:lnTo>
                    <a:lnTo>
                      <a:pt x="2211139" y="345278"/>
                    </a:lnTo>
                    <a:lnTo>
                      <a:pt x="2290108" y="360113"/>
                    </a:lnTo>
                    <a:lnTo>
                      <a:pt x="2369077" y="414804"/>
                    </a:lnTo>
                    <a:lnTo>
                      <a:pt x="2448047" y="440207"/>
                    </a:lnTo>
                    <a:lnTo>
                      <a:pt x="2527016" y="441683"/>
                    </a:lnTo>
                    <a:lnTo>
                      <a:pt x="2605985" y="445384"/>
                    </a:lnTo>
                    <a:lnTo>
                      <a:pt x="2684954" y="450402"/>
                    </a:lnTo>
                    <a:lnTo>
                      <a:pt x="2763924" y="461201"/>
                    </a:lnTo>
                    <a:lnTo>
                      <a:pt x="2842893" y="468311"/>
                    </a:lnTo>
                    <a:lnTo>
                      <a:pt x="2921862" y="477669"/>
                    </a:lnTo>
                    <a:lnTo>
                      <a:pt x="3000831" y="487331"/>
                    </a:lnTo>
                    <a:lnTo>
                      <a:pt x="3079801" y="497341"/>
                    </a:lnTo>
                    <a:lnTo>
                      <a:pt x="3158770" y="507697"/>
                    </a:lnTo>
                  </a:path>
                </a:pathLst>
              </a:custGeom>
              <a:ln w="40651" cap="flat">
                <a:solidFill>
                  <a:srgbClr val="FF671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t28"/>
              <p:cNvSpPr/>
              <p:nvPr/>
            </p:nvSpPr>
            <p:spPr>
              <a:xfrm>
                <a:off x="8427671" y="3343158"/>
                <a:ext cx="63202" cy="49980"/>
              </a:xfrm>
              <a:prstGeom prst="ellipse">
                <a:avLst/>
              </a:prstGeom>
              <a:solidFill>
                <a:srgbClr val="004678">
                  <a:alpha val="100000"/>
                </a:srgbClr>
              </a:solidFill>
              <a:ln w="9000" cap="rnd">
                <a:solidFill>
                  <a:srgbClr val="00467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t29"/>
              <p:cNvSpPr/>
              <p:nvPr/>
            </p:nvSpPr>
            <p:spPr>
              <a:xfrm>
                <a:off x="8427671" y="1971557"/>
                <a:ext cx="63202" cy="49980"/>
              </a:xfrm>
              <a:prstGeom prst="ellipse">
                <a:avLst/>
              </a:prstGeom>
              <a:solidFill>
                <a:srgbClr val="BF9000">
                  <a:alpha val="100000"/>
                </a:srgbClr>
              </a:solidFill>
              <a:ln w="9000" cap="rnd">
                <a:solidFill>
                  <a:srgbClr val="BF9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g30"/>
              <p:cNvSpPr/>
              <p:nvPr/>
            </p:nvSpPr>
            <p:spPr>
              <a:xfrm>
                <a:off x="5300501" y="4119839"/>
                <a:ext cx="3158770" cy="1429063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429063">
                    <a:moveTo>
                      <a:pt x="0" y="196755"/>
                    </a:moveTo>
                    <a:lnTo>
                      <a:pt x="78969" y="209986"/>
                    </a:lnTo>
                    <a:lnTo>
                      <a:pt x="157938" y="186360"/>
                    </a:lnTo>
                    <a:lnTo>
                      <a:pt x="236907" y="161288"/>
                    </a:lnTo>
                    <a:lnTo>
                      <a:pt x="315877" y="147102"/>
                    </a:lnTo>
                    <a:lnTo>
                      <a:pt x="394846" y="127624"/>
                    </a:lnTo>
                    <a:lnTo>
                      <a:pt x="473815" y="95321"/>
                    </a:lnTo>
                    <a:lnTo>
                      <a:pt x="552784" y="81556"/>
                    </a:lnTo>
                    <a:lnTo>
                      <a:pt x="631754" y="76920"/>
                    </a:lnTo>
                    <a:lnTo>
                      <a:pt x="710723" y="68812"/>
                    </a:lnTo>
                    <a:lnTo>
                      <a:pt x="789692" y="35148"/>
                    </a:lnTo>
                    <a:lnTo>
                      <a:pt x="868661" y="55143"/>
                    </a:lnTo>
                    <a:lnTo>
                      <a:pt x="947631" y="46486"/>
                    </a:lnTo>
                    <a:lnTo>
                      <a:pt x="1026600" y="37411"/>
                    </a:lnTo>
                    <a:lnTo>
                      <a:pt x="1105569" y="0"/>
                    </a:lnTo>
                    <a:lnTo>
                      <a:pt x="1184538" y="8675"/>
                    </a:lnTo>
                    <a:lnTo>
                      <a:pt x="1263508" y="34501"/>
                    </a:lnTo>
                    <a:lnTo>
                      <a:pt x="1342477" y="9078"/>
                    </a:lnTo>
                    <a:lnTo>
                      <a:pt x="1421446" y="47744"/>
                    </a:lnTo>
                    <a:lnTo>
                      <a:pt x="1500415" y="126079"/>
                    </a:lnTo>
                    <a:lnTo>
                      <a:pt x="1579385" y="90963"/>
                    </a:lnTo>
                    <a:lnTo>
                      <a:pt x="1658354" y="124281"/>
                    </a:lnTo>
                    <a:lnTo>
                      <a:pt x="1737323" y="171504"/>
                    </a:lnTo>
                    <a:lnTo>
                      <a:pt x="1816293" y="132949"/>
                    </a:lnTo>
                    <a:lnTo>
                      <a:pt x="1895262" y="123458"/>
                    </a:lnTo>
                    <a:lnTo>
                      <a:pt x="1974231" y="148096"/>
                    </a:lnTo>
                    <a:lnTo>
                      <a:pt x="2053200" y="160018"/>
                    </a:lnTo>
                    <a:lnTo>
                      <a:pt x="2132170" y="142896"/>
                    </a:lnTo>
                    <a:lnTo>
                      <a:pt x="2211139" y="136903"/>
                    </a:lnTo>
                    <a:lnTo>
                      <a:pt x="2290108" y="130667"/>
                    </a:lnTo>
                    <a:lnTo>
                      <a:pt x="2369077" y="181854"/>
                    </a:lnTo>
                    <a:lnTo>
                      <a:pt x="2448047" y="140330"/>
                    </a:lnTo>
                    <a:lnTo>
                      <a:pt x="2527016" y="116284"/>
                    </a:lnTo>
                    <a:lnTo>
                      <a:pt x="2605985" y="106256"/>
                    </a:lnTo>
                    <a:lnTo>
                      <a:pt x="2684954" y="104323"/>
                    </a:lnTo>
                    <a:lnTo>
                      <a:pt x="2763924" y="99936"/>
                    </a:lnTo>
                    <a:lnTo>
                      <a:pt x="2842893" y="95341"/>
                    </a:lnTo>
                    <a:lnTo>
                      <a:pt x="2921862" y="90729"/>
                    </a:lnTo>
                    <a:lnTo>
                      <a:pt x="3000831" y="86099"/>
                    </a:lnTo>
                    <a:lnTo>
                      <a:pt x="3079801" y="81454"/>
                    </a:lnTo>
                    <a:lnTo>
                      <a:pt x="3158770" y="76792"/>
                    </a:lnTo>
                    <a:lnTo>
                      <a:pt x="3158770" y="1429063"/>
                    </a:lnTo>
                    <a:lnTo>
                      <a:pt x="3079801" y="1359011"/>
                    </a:lnTo>
                    <a:lnTo>
                      <a:pt x="3000831" y="1288757"/>
                    </a:lnTo>
                    <a:lnTo>
                      <a:pt x="2921862" y="1218341"/>
                    </a:lnTo>
                    <a:lnTo>
                      <a:pt x="2842893" y="1147802"/>
                    </a:lnTo>
                    <a:lnTo>
                      <a:pt x="2763924" y="1070575"/>
                    </a:lnTo>
                    <a:lnTo>
                      <a:pt x="2684954" y="977480"/>
                    </a:lnTo>
                    <a:lnTo>
                      <a:pt x="2605985" y="891304"/>
                    </a:lnTo>
                    <a:lnTo>
                      <a:pt x="2527016" y="811597"/>
                    </a:lnTo>
                    <a:lnTo>
                      <a:pt x="2448047" y="743597"/>
                    </a:lnTo>
                    <a:lnTo>
                      <a:pt x="2369077" y="643547"/>
                    </a:lnTo>
                    <a:lnTo>
                      <a:pt x="2290108" y="603789"/>
                    </a:lnTo>
                    <a:lnTo>
                      <a:pt x="2211139" y="501635"/>
                    </a:lnTo>
                    <a:lnTo>
                      <a:pt x="2132170" y="389093"/>
                    </a:lnTo>
                    <a:lnTo>
                      <a:pt x="2053200" y="281424"/>
                    </a:lnTo>
                    <a:lnTo>
                      <a:pt x="1974231" y="148096"/>
                    </a:lnTo>
                    <a:lnTo>
                      <a:pt x="1895262" y="123458"/>
                    </a:lnTo>
                    <a:lnTo>
                      <a:pt x="1816293" y="132949"/>
                    </a:lnTo>
                    <a:lnTo>
                      <a:pt x="1737323" y="171504"/>
                    </a:lnTo>
                    <a:lnTo>
                      <a:pt x="1658354" y="124281"/>
                    </a:lnTo>
                    <a:lnTo>
                      <a:pt x="1579385" y="90963"/>
                    </a:lnTo>
                    <a:lnTo>
                      <a:pt x="1500415" y="126079"/>
                    </a:lnTo>
                    <a:lnTo>
                      <a:pt x="1421446" y="47744"/>
                    </a:lnTo>
                    <a:lnTo>
                      <a:pt x="1342477" y="9078"/>
                    </a:lnTo>
                    <a:lnTo>
                      <a:pt x="1263508" y="34501"/>
                    </a:lnTo>
                    <a:lnTo>
                      <a:pt x="1184538" y="8675"/>
                    </a:lnTo>
                    <a:lnTo>
                      <a:pt x="1105569" y="0"/>
                    </a:lnTo>
                    <a:lnTo>
                      <a:pt x="1026600" y="37411"/>
                    </a:lnTo>
                    <a:lnTo>
                      <a:pt x="947631" y="46486"/>
                    </a:lnTo>
                    <a:lnTo>
                      <a:pt x="868661" y="55143"/>
                    </a:lnTo>
                    <a:lnTo>
                      <a:pt x="789692" y="35148"/>
                    </a:lnTo>
                    <a:lnTo>
                      <a:pt x="710723" y="68812"/>
                    </a:lnTo>
                    <a:lnTo>
                      <a:pt x="631754" y="76920"/>
                    </a:lnTo>
                    <a:lnTo>
                      <a:pt x="552784" y="81556"/>
                    </a:lnTo>
                    <a:lnTo>
                      <a:pt x="473815" y="95321"/>
                    </a:lnTo>
                    <a:lnTo>
                      <a:pt x="394846" y="127624"/>
                    </a:lnTo>
                    <a:lnTo>
                      <a:pt x="315877" y="147102"/>
                    </a:lnTo>
                    <a:lnTo>
                      <a:pt x="236907" y="161288"/>
                    </a:lnTo>
                    <a:lnTo>
                      <a:pt x="157938" y="186360"/>
                    </a:lnTo>
                    <a:lnTo>
                      <a:pt x="78969" y="209986"/>
                    </a:lnTo>
                    <a:close/>
                  </a:path>
                </a:pathLst>
              </a:custGeom>
              <a:solidFill>
                <a:srgbClr val="FF6718">
                  <a:alpha val="4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1"/>
              <p:cNvSpPr/>
              <p:nvPr/>
            </p:nvSpPr>
            <p:spPr>
              <a:xfrm>
                <a:off x="5300501" y="4119839"/>
                <a:ext cx="3158770" cy="209986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209986">
                    <a:moveTo>
                      <a:pt x="0" y="196755"/>
                    </a:moveTo>
                    <a:lnTo>
                      <a:pt x="78969" y="209986"/>
                    </a:lnTo>
                    <a:lnTo>
                      <a:pt x="157938" y="186360"/>
                    </a:lnTo>
                    <a:lnTo>
                      <a:pt x="236907" y="161288"/>
                    </a:lnTo>
                    <a:lnTo>
                      <a:pt x="315877" y="147102"/>
                    </a:lnTo>
                    <a:lnTo>
                      <a:pt x="394846" y="127624"/>
                    </a:lnTo>
                    <a:lnTo>
                      <a:pt x="473815" y="95321"/>
                    </a:lnTo>
                    <a:lnTo>
                      <a:pt x="552784" y="81556"/>
                    </a:lnTo>
                    <a:lnTo>
                      <a:pt x="631754" y="76920"/>
                    </a:lnTo>
                    <a:lnTo>
                      <a:pt x="710723" y="68812"/>
                    </a:lnTo>
                    <a:lnTo>
                      <a:pt x="789692" y="35148"/>
                    </a:lnTo>
                    <a:lnTo>
                      <a:pt x="868661" y="55143"/>
                    </a:lnTo>
                    <a:lnTo>
                      <a:pt x="947631" y="46486"/>
                    </a:lnTo>
                    <a:lnTo>
                      <a:pt x="1026600" y="37411"/>
                    </a:lnTo>
                    <a:lnTo>
                      <a:pt x="1105569" y="0"/>
                    </a:lnTo>
                    <a:lnTo>
                      <a:pt x="1184538" y="8675"/>
                    </a:lnTo>
                    <a:lnTo>
                      <a:pt x="1263508" y="34501"/>
                    </a:lnTo>
                    <a:lnTo>
                      <a:pt x="1342477" y="9078"/>
                    </a:lnTo>
                    <a:lnTo>
                      <a:pt x="1421446" y="47744"/>
                    </a:lnTo>
                    <a:lnTo>
                      <a:pt x="1500415" y="126079"/>
                    </a:lnTo>
                    <a:lnTo>
                      <a:pt x="1579385" y="90963"/>
                    </a:lnTo>
                    <a:lnTo>
                      <a:pt x="1658354" y="124281"/>
                    </a:lnTo>
                    <a:lnTo>
                      <a:pt x="1737323" y="171504"/>
                    </a:lnTo>
                    <a:lnTo>
                      <a:pt x="1816293" y="132949"/>
                    </a:lnTo>
                    <a:lnTo>
                      <a:pt x="1895262" y="123458"/>
                    </a:lnTo>
                    <a:lnTo>
                      <a:pt x="1974231" y="148096"/>
                    </a:lnTo>
                    <a:lnTo>
                      <a:pt x="2053200" y="160018"/>
                    </a:lnTo>
                    <a:lnTo>
                      <a:pt x="2132170" y="142896"/>
                    </a:lnTo>
                    <a:lnTo>
                      <a:pt x="2211139" y="136903"/>
                    </a:lnTo>
                    <a:lnTo>
                      <a:pt x="2290108" y="130667"/>
                    </a:lnTo>
                    <a:lnTo>
                      <a:pt x="2369077" y="181854"/>
                    </a:lnTo>
                    <a:lnTo>
                      <a:pt x="2448047" y="140330"/>
                    </a:lnTo>
                    <a:lnTo>
                      <a:pt x="2527016" y="116284"/>
                    </a:lnTo>
                    <a:lnTo>
                      <a:pt x="2605985" y="106256"/>
                    </a:lnTo>
                    <a:lnTo>
                      <a:pt x="2684954" y="104323"/>
                    </a:lnTo>
                    <a:lnTo>
                      <a:pt x="2763924" y="99936"/>
                    </a:lnTo>
                    <a:lnTo>
                      <a:pt x="2842893" y="95341"/>
                    </a:lnTo>
                    <a:lnTo>
                      <a:pt x="2921862" y="90729"/>
                    </a:lnTo>
                    <a:lnTo>
                      <a:pt x="3000831" y="86099"/>
                    </a:lnTo>
                    <a:lnTo>
                      <a:pt x="3079801" y="81454"/>
                    </a:lnTo>
                    <a:lnTo>
                      <a:pt x="3158770" y="76792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2"/>
              <p:cNvSpPr/>
              <p:nvPr/>
            </p:nvSpPr>
            <p:spPr>
              <a:xfrm>
                <a:off x="5300501" y="4119839"/>
                <a:ext cx="3158770" cy="1429063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429063">
                    <a:moveTo>
                      <a:pt x="3158770" y="1429063"/>
                    </a:moveTo>
                    <a:lnTo>
                      <a:pt x="3079801" y="1359011"/>
                    </a:lnTo>
                    <a:lnTo>
                      <a:pt x="3000831" y="1288757"/>
                    </a:lnTo>
                    <a:lnTo>
                      <a:pt x="2921862" y="1218341"/>
                    </a:lnTo>
                    <a:lnTo>
                      <a:pt x="2842893" y="1147802"/>
                    </a:lnTo>
                    <a:lnTo>
                      <a:pt x="2763924" y="1070575"/>
                    </a:lnTo>
                    <a:lnTo>
                      <a:pt x="2684954" y="977480"/>
                    </a:lnTo>
                    <a:lnTo>
                      <a:pt x="2605985" y="891304"/>
                    </a:lnTo>
                    <a:lnTo>
                      <a:pt x="2527016" y="811597"/>
                    </a:lnTo>
                    <a:lnTo>
                      <a:pt x="2448047" y="743597"/>
                    </a:lnTo>
                    <a:lnTo>
                      <a:pt x="2369077" y="643547"/>
                    </a:lnTo>
                    <a:lnTo>
                      <a:pt x="2290108" y="603789"/>
                    </a:lnTo>
                    <a:lnTo>
                      <a:pt x="2211139" y="501635"/>
                    </a:lnTo>
                    <a:lnTo>
                      <a:pt x="2132170" y="389093"/>
                    </a:lnTo>
                    <a:lnTo>
                      <a:pt x="2053200" y="281424"/>
                    </a:lnTo>
                    <a:lnTo>
                      <a:pt x="1974231" y="148096"/>
                    </a:lnTo>
                    <a:lnTo>
                      <a:pt x="1895262" y="123458"/>
                    </a:lnTo>
                    <a:lnTo>
                      <a:pt x="1816293" y="132949"/>
                    </a:lnTo>
                    <a:lnTo>
                      <a:pt x="1737323" y="171504"/>
                    </a:lnTo>
                    <a:lnTo>
                      <a:pt x="1658354" y="124281"/>
                    </a:lnTo>
                    <a:lnTo>
                      <a:pt x="1579385" y="90963"/>
                    </a:lnTo>
                    <a:lnTo>
                      <a:pt x="1500415" y="126079"/>
                    </a:lnTo>
                    <a:lnTo>
                      <a:pt x="1421446" y="47744"/>
                    </a:lnTo>
                    <a:lnTo>
                      <a:pt x="1342477" y="9078"/>
                    </a:lnTo>
                    <a:lnTo>
                      <a:pt x="1263508" y="34501"/>
                    </a:lnTo>
                    <a:lnTo>
                      <a:pt x="1184538" y="8675"/>
                    </a:lnTo>
                    <a:lnTo>
                      <a:pt x="1105569" y="0"/>
                    </a:lnTo>
                    <a:lnTo>
                      <a:pt x="1026600" y="37411"/>
                    </a:lnTo>
                    <a:lnTo>
                      <a:pt x="947631" y="46486"/>
                    </a:lnTo>
                    <a:lnTo>
                      <a:pt x="868661" y="55143"/>
                    </a:lnTo>
                    <a:lnTo>
                      <a:pt x="789692" y="35148"/>
                    </a:lnTo>
                    <a:lnTo>
                      <a:pt x="710723" y="68812"/>
                    </a:lnTo>
                    <a:lnTo>
                      <a:pt x="631754" y="76920"/>
                    </a:lnTo>
                    <a:lnTo>
                      <a:pt x="552784" y="81556"/>
                    </a:lnTo>
                    <a:lnTo>
                      <a:pt x="473815" y="95321"/>
                    </a:lnTo>
                    <a:lnTo>
                      <a:pt x="394846" y="127624"/>
                    </a:lnTo>
                    <a:lnTo>
                      <a:pt x="315877" y="147102"/>
                    </a:lnTo>
                    <a:lnTo>
                      <a:pt x="236907" y="161288"/>
                    </a:lnTo>
                    <a:lnTo>
                      <a:pt x="157938" y="186360"/>
                    </a:lnTo>
                    <a:lnTo>
                      <a:pt x="78969" y="209986"/>
                    </a:lnTo>
                    <a:lnTo>
                      <a:pt x="0" y="196755"/>
                    </a:lnTo>
                  </a:path>
                </a:pathLst>
              </a:cu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3"/>
              <p:cNvSpPr/>
              <p:nvPr/>
            </p:nvSpPr>
            <p:spPr>
              <a:xfrm>
                <a:off x="5300501" y="4119839"/>
                <a:ext cx="3158770" cy="209986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209986">
                    <a:moveTo>
                      <a:pt x="0" y="196755"/>
                    </a:moveTo>
                    <a:lnTo>
                      <a:pt x="78969" y="209986"/>
                    </a:lnTo>
                    <a:lnTo>
                      <a:pt x="157938" y="186360"/>
                    </a:lnTo>
                    <a:lnTo>
                      <a:pt x="236907" y="161288"/>
                    </a:lnTo>
                    <a:lnTo>
                      <a:pt x="315877" y="147102"/>
                    </a:lnTo>
                    <a:lnTo>
                      <a:pt x="394846" y="127624"/>
                    </a:lnTo>
                    <a:lnTo>
                      <a:pt x="473815" y="95321"/>
                    </a:lnTo>
                    <a:lnTo>
                      <a:pt x="552784" y="81556"/>
                    </a:lnTo>
                    <a:lnTo>
                      <a:pt x="631754" y="76920"/>
                    </a:lnTo>
                    <a:lnTo>
                      <a:pt x="710723" y="68812"/>
                    </a:lnTo>
                    <a:lnTo>
                      <a:pt x="789692" y="35148"/>
                    </a:lnTo>
                    <a:lnTo>
                      <a:pt x="868661" y="55143"/>
                    </a:lnTo>
                    <a:lnTo>
                      <a:pt x="947631" y="46486"/>
                    </a:lnTo>
                    <a:lnTo>
                      <a:pt x="1026600" y="37411"/>
                    </a:lnTo>
                    <a:lnTo>
                      <a:pt x="1105569" y="0"/>
                    </a:lnTo>
                    <a:lnTo>
                      <a:pt x="1184538" y="8675"/>
                    </a:lnTo>
                    <a:lnTo>
                      <a:pt x="1263508" y="34501"/>
                    </a:lnTo>
                    <a:lnTo>
                      <a:pt x="1342477" y="9078"/>
                    </a:lnTo>
                    <a:lnTo>
                      <a:pt x="1421446" y="47744"/>
                    </a:lnTo>
                    <a:lnTo>
                      <a:pt x="1500415" y="126079"/>
                    </a:lnTo>
                    <a:lnTo>
                      <a:pt x="1579385" y="90963"/>
                    </a:lnTo>
                    <a:lnTo>
                      <a:pt x="1658354" y="124281"/>
                    </a:lnTo>
                    <a:lnTo>
                      <a:pt x="1737323" y="171504"/>
                    </a:lnTo>
                    <a:lnTo>
                      <a:pt x="1816293" y="132949"/>
                    </a:lnTo>
                    <a:lnTo>
                      <a:pt x="1895262" y="123458"/>
                    </a:lnTo>
                    <a:lnTo>
                      <a:pt x="1974231" y="148096"/>
                    </a:lnTo>
                    <a:lnTo>
                      <a:pt x="2053200" y="160018"/>
                    </a:lnTo>
                    <a:lnTo>
                      <a:pt x="2132170" y="142896"/>
                    </a:lnTo>
                    <a:lnTo>
                      <a:pt x="2211139" y="136903"/>
                    </a:lnTo>
                    <a:lnTo>
                      <a:pt x="2290108" y="130667"/>
                    </a:lnTo>
                    <a:lnTo>
                      <a:pt x="2369077" y="181854"/>
                    </a:lnTo>
                    <a:lnTo>
                      <a:pt x="2448047" y="140330"/>
                    </a:lnTo>
                    <a:lnTo>
                      <a:pt x="2527016" y="116284"/>
                    </a:lnTo>
                    <a:lnTo>
                      <a:pt x="2605985" y="106256"/>
                    </a:lnTo>
                    <a:lnTo>
                      <a:pt x="2684954" y="104323"/>
                    </a:lnTo>
                    <a:lnTo>
                      <a:pt x="2763924" y="99936"/>
                    </a:lnTo>
                    <a:lnTo>
                      <a:pt x="2842893" y="95341"/>
                    </a:lnTo>
                    <a:lnTo>
                      <a:pt x="2921862" y="90729"/>
                    </a:lnTo>
                    <a:lnTo>
                      <a:pt x="3000831" y="86099"/>
                    </a:lnTo>
                    <a:lnTo>
                      <a:pt x="3079801" y="81454"/>
                    </a:lnTo>
                    <a:lnTo>
                      <a:pt x="3158770" y="76792"/>
                    </a:lnTo>
                  </a:path>
                </a:pathLst>
              </a:custGeom>
              <a:ln w="40651" cap="flat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5300501" y="4119839"/>
                <a:ext cx="3158770" cy="1429063"/>
              </a:xfrm>
              <a:custGeom>
                <a:avLst/>
                <a:gdLst/>
                <a:ahLst/>
                <a:cxnLst/>
                <a:rect l="0" t="0" r="0" b="0"/>
                <a:pathLst>
                  <a:path w="3158770" h="1429063">
                    <a:moveTo>
                      <a:pt x="0" y="196755"/>
                    </a:moveTo>
                    <a:lnTo>
                      <a:pt x="78969" y="209986"/>
                    </a:lnTo>
                    <a:lnTo>
                      <a:pt x="157938" y="186360"/>
                    </a:lnTo>
                    <a:lnTo>
                      <a:pt x="236907" y="161288"/>
                    </a:lnTo>
                    <a:lnTo>
                      <a:pt x="315877" y="147102"/>
                    </a:lnTo>
                    <a:lnTo>
                      <a:pt x="394846" y="127624"/>
                    </a:lnTo>
                    <a:lnTo>
                      <a:pt x="473815" y="95321"/>
                    </a:lnTo>
                    <a:lnTo>
                      <a:pt x="552784" y="81556"/>
                    </a:lnTo>
                    <a:lnTo>
                      <a:pt x="631754" y="76920"/>
                    </a:lnTo>
                    <a:lnTo>
                      <a:pt x="710723" y="68812"/>
                    </a:lnTo>
                    <a:lnTo>
                      <a:pt x="789692" y="35148"/>
                    </a:lnTo>
                    <a:lnTo>
                      <a:pt x="868661" y="55143"/>
                    </a:lnTo>
                    <a:lnTo>
                      <a:pt x="947631" y="46486"/>
                    </a:lnTo>
                    <a:lnTo>
                      <a:pt x="1026600" y="37411"/>
                    </a:lnTo>
                    <a:lnTo>
                      <a:pt x="1105569" y="0"/>
                    </a:lnTo>
                    <a:lnTo>
                      <a:pt x="1184538" y="8675"/>
                    </a:lnTo>
                    <a:lnTo>
                      <a:pt x="1263508" y="34501"/>
                    </a:lnTo>
                    <a:lnTo>
                      <a:pt x="1342477" y="9078"/>
                    </a:lnTo>
                    <a:lnTo>
                      <a:pt x="1421446" y="47744"/>
                    </a:lnTo>
                    <a:lnTo>
                      <a:pt x="1500415" y="126079"/>
                    </a:lnTo>
                    <a:lnTo>
                      <a:pt x="1579385" y="90963"/>
                    </a:lnTo>
                    <a:lnTo>
                      <a:pt x="1658354" y="124281"/>
                    </a:lnTo>
                    <a:lnTo>
                      <a:pt x="1737323" y="171504"/>
                    </a:lnTo>
                    <a:lnTo>
                      <a:pt x="1816293" y="132949"/>
                    </a:lnTo>
                    <a:lnTo>
                      <a:pt x="1895262" y="123458"/>
                    </a:lnTo>
                    <a:lnTo>
                      <a:pt x="1974231" y="148096"/>
                    </a:lnTo>
                    <a:lnTo>
                      <a:pt x="2053200" y="281424"/>
                    </a:lnTo>
                    <a:lnTo>
                      <a:pt x="2132170" y="389093"/>
                    </a:lnTo>
                    <a:lnTo>
                      <a:pt x="2211139" y="501635"/>
                    </a:lnTo>
                    <a:lnTo>
                      <a:pt x="2290108" y="603789"/>
                    </a:lnTo>
                    <a:lnTo>
                      <a:pt x="2369077" y="643547"/>
                    </a:lnTo>
                    <a:lnTo>
                      <a:pt x="2448047" y="743597"/>
                    </a:lnTo>
                    <a:lnTo>
                      <a:pt x="2527016" y="811597"/>
                    </a:lnTo>
                    <a:lnTo>
                      <a:pt x="2605985" y="891304"/>
                    </a:lnTo>
                    <a:lnTo>
                      <a:pt x="2684954" y="977480"/>
                    </a:lnTo>
                    <a:lnTo>
                      <a:pt x="2763924" y="1070575"/>
                    </a:lnTo>
                    <a:lnTo>
                      <a:pt x="2842893" y="1147802"/>
                    </a:lnTo>
                    <a:lnTo>
                      <a:pt x="2921862" y="1218341"/>
                    </a:lnTo>
                    <a:lnTo>
                      <a:pt x="3000831" y="1288757"/>
                    </a:lnTo>
                    <a:lnTo>
                      <a:pt x="3079801" y="1359011"/>
                    </a:lnTo>
                    <a:lnTo>
                      <a:pt x="3158770" y="1429063"/>
                    </a:lnTo>
                  </a:path>
                </a:pathLst>
              </a:custGeom>
              <a:ln w="40651" cap="flat">
                <a:solidFill>
                  <a:srgbClr val="FF671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t35"/>
              <p:cNvSpPr/>
              <p:nvPr/>
            </p:nvSpPr>
            <p:spPr>
              <a:xfrm>
                <a:off x="8427671" y="4714989"/>
                <a:ext cx="63202" cy="49980"/>
              </a:xfrm>
              <a:prstGeom prst="ellipse">
                <a:avLst/>
              </a:prstGeom>
              <a:solidFill>
                <a:srgbClr val="004678">
                  <a:alpha val="100000"/>
                </a:srgbClr>
              </a:solidFill>
              <a:ln w="9000" cap="rnd">
                <a:solidFill>
                  <a:srgbClr val="00467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t36"/>
              <p:cNvSpPr/>
              <p:nvPr/>
            </p:nvSpPr>
            <p:spPr>
              <a:xfrm>
                <a:off x="8427671" y="4738950"/>
                <a:ext cx="63202" cy="63202"/>
              </a:xfrm>
              <a:prstGeom prst="ellipse">
                <a:avLst/>
              </a:prstGeom>
              <a:solidFill>
                <a:srgbClr val="AFDAFF">
                  <a:alpha val="100000"/>
                </a:srgbClr>
              </a:solidFill>
              <a:ln w="9000" cap="rnd">
                <a:solidFill>
                  <a:srgbClr val="AFDA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t37"/>
              <p:cNvSpPr/>
              <p:nvPr/>
            </p:nvSpPr>
            <p:spPr>
              <a:xfrm>
                <a:off x="8427671" y="4739518"/>
                <a:ext cx="63202" cy="49980"/>
              </a:xfrm>
              <a:prstGeom prst="ellipse">
                <a:avLst/>
              </a:prstGeom>
              <a:solidFill>
                <a:srgbClr val="BF9000">
                  <a:alpha val="100000"/>
                </a:srgbClr>
              </a:solidFill>
              <a:ln w="9000" cap="rnd">
                <a:solidFill>
                  <a:srgbClr val="BF9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t38"/>
              <p:cNvSpPr/>
              <p:nvPr/>
            </p:nvSpPr>
            <p:spPr>
              <a:xfrm>
                <a:off x="8427671" y="4762497"/>
                <a:ext cx="63202" cy="49980"/>
              </a:xfrm>
              <a:prstGeom prst="ellipse">
                <a:avLst/>
              </a:prstGeom>
              <a:solidFill>
                <a:srgbClr val="FFC000">
                  <a:alpha val="100000"/>
                </a:srgbClr>
              </a:solidFill>
              <a:ln w="9000" cap="rnd">
                <a:solidFill>
                  <a:srgbClr val="FFC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tx39"/>
              <p:cNvSpPr/>
              <p:nvPr/>
            </p:nvSpPr>
            <p:spPr>
              <a:xfrm>
                <a:off x="2744343" y="3859246"/>
                <a:ext cx="334089" cy="11636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 b="1">
                    <a:solidFill>
                      <a:srgbClr val="1A1A1A">
                        <a:alpha val="100000"/>
                      </a:srgbClr>
                    </a:solidFill>
                    <a:latin typeface="Arial"/>
                    <a:cs typeface="Arial"/>
                  </a:rPr>
                  <a:t>THA</a:t>
                </a:r>
              </a:p>
            </p:txBody>
          </p:sp>
          <p:sp>
            <p:nvSpPr>
              <p:cNvPr id="40" name="tx40"/>
              <p:cNvSpPr/>
              <p:nvPr/>
            </p:nvSpPr>
            <p:spPr>
              <a:xfrm>
                <a:off x="6708278" y="3855198"/>
                <a:ext cx="343217" cy="12041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 b="1">
                    <a:solidFill>
                      <a:srgbClr val="1A1A1A">
                        <a:alpha val="100000"/>
                      </a:srgbClr>
                    </a:solidFill>
                    <a:latin typeface="Arial"/>
                    <a:cs typeface="Arial"/>
                  </a:rPr>
                  <a:t>USA</a:t>
                </a:r>
              </a:p>
            </p:txBody>
          </p:sp>
          <p:sp>
            <p:nvSpPr>
              <p:cNvPr id="41" name="tx41"/>
              <p:cNvSpPr/>
              <p:nvPr/>
            </p:nvSpPr>
            <p:spPr>
              <a:xfrm>
                <a:off x="2771410" y="1742565"/>
                <a:ext cx="279955" cy="11636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 b="1">
                    <a:solidFill>
                      <a:srgbClr val="1A1A1A">
                        <a:alpha val="100000"/>
                      </a:srgbClr>
                    </a:solidFill>
                    <a:latin typeface="Arial"/>
                    <a:cs typeface="Arial"/>
                  </a:rPr>
                  <a:t>IDN</a:t>
                </a:r>
              </a:p>
            </p:txBody>
          </p:sp>
          <p:sp>
            <p:nvSpPr>
              <p:cNvPr id="42" name="tx42"/>
              <p:cNvSpPr/>
              <p:nvPr/>
            </p:nvSpPr>
            <p:spPr>
              <a:xfrm>
                <a:off x="6703754" y="1738517"/>
                <a:ext cx="352266" cy="12041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 b="1">
                    <a:solidFill>
                      <a:srgbClr val="1A1A1A">
                        <a:alpha val="100000"/>
                      </a:srgbClr>
                    </a:solidFill>
                    <a:latin typeface="Arial"/>
                    <a:cs typeface="Arial"/>
                  </a:rPr>
                  <a:t>MYS</a:t>
                </a:r>
              </a:p>
            </p:txBody>
          </p:sp>
          <p:sp>
            <p:nvSpPr>
              <p:cNvPr id="43" name="pl43"/>
              <p:cNvSpPr/>
              <p:nvPr/>
            </p:nvSpPr>
            <p:spPr>
              <a:xfrm>
                <a:off x="1174064" y="5620356"/>
                <a:ext cx="347464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4647">
                    <a:moveTo>
                      <a:pt x="0" y="0"/>
                    </a:moveTo>
                    <a:lnTo>
                      <a:pt x="3474647" y="0"/>
                    </a:lnTo>
                  </a:path>
                </a:pathLst>
              </a:custGeom>
              <a:ln w="203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1332002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2121695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6"/>
              <p:cNvSpPr/>
              <p:nvPr/>
            </p:nvSpPr>
            <p:spPr>
              <a:xfrm>
                <a:off x="2911387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7"/>
              <p:cNvSpPr/>
              <p:nvPr/>
            </p:nvSpPr>
            <p:spPr>
              <a:xfrm>
                <a:off x="3701080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8"/>
              <p:cNvSpPr/>
              <p:nvPr/>
            </p:nvSpPr>
            <p:spPr>
              <a:xfrm>
                <a:off x="4490773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1151186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1990</a:t>
                </a: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1940879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51" name="tx51"/>
              <p:cNvSpPr/>
              <p:nvPr/>
            </p:nvSpPr>
            <p:spPr>
              <a:xfrm>
                <a:off x="2730571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2010</a:t>
                </a:r>
              </a:p>
            </p:txBody>
          </p:sp>
          <p:sp>
            <p:nvSpPr>
              <p:cNvPr id="52" name="tx52"/>
              <p:cNvSpPr/>
              <p:nvPr/>
            </p:nvSpPr>
            <p:spPr>
              <a:xfrm>
                <a:off x="3520264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2020</a:t>
                </a:r>
              </a:p>
            </p:txBody>
          </p:sp>
          <p:sp>
            <p:nvSpPr>
              <p:cNvPr id="53" name="tx53"/>
              <p:cNvSpPr/>
              <p:nvPr/>
            </p:nvSpPr>
            <p:spPr>
              <a:xfrm>
                <a:off x="4309956" y="5740315"/>
                <a:ext cx="361632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2030</a:t>
                </a:r>
              </a:p>
            </p:txBody>
          </p:sp>
          <p:sp>
            <p:nvSpPr>
              <p:cNvPr id="54" name="pl54"/>
              <p:cNvSpPr/>
              <p:nvPr/>
            </p:nvSpPr>
            <p:spPr>
              <a:xfrm>
                <a:off x="5142563" y="5620356"/>
                <a:ext cx="347464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4647">
                    <a:moveTo>
                      <a:pt x="0" y="0"/>
                    </a:moveTo>
                    <a:lnTo>
                      <a:pt x="3474647" y="0"/>
                    </a:lnTo>
                  </a:path>
                </a:pathLst>
              </a:custGeom>
              <a:ln w="203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5"/>
              <p:cNvSpPr/>
              <p:nvPr/>
            </p:nvSpPr>
            <p:spPr>
              <a:xfrm>
                <a:off x="5300501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6"/>
              <p:cNvSpPr/>
              <p:nvPr/>
            </p:nvSpPr>
            <p:spPr>
              <a:xfrm>
                <a:off x="6090194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7"/>
              <p:cNvSpPr/>
              <p:nvPr/>
            </p:nvSpPr>
            <p:spPr>
              <a:xfrm>
                <a:off x="6879887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8"/>
              <p:cNvSpPr/>
              <p:nvPr/>
            </p:nvSpPr>
            <p:spPr>
              <a:xfrm>
                <a:off x="7669579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9"/>
              <p:cNvSpPr/>
              <p:nvPr/>
            </p:nvSpPr>
            <p:spPr>
              <a:xfrm>
                <a:off x="8459272" y="562035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tx60"/>
              <p:cNvSpPr/>
              <p:nvPr/>
            </p:nvSpPr>
            <p:spPr>
              <a:xfrm>
                <a:off x="5119685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1990</a:t>
                </a:r>
              </a:p>
            </p:txBody>
          </p:sp>
          <p:sp>
            <p:nvSpPr>
              <p:cNvPr id="61" name="tx61"/>
              <p:cNvSpPr/>
              <p:nvPr/>
            </p:nvSpPr>
            <p:spPr>
              <a:xfrm>
                <a:off x="5909378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62" name="tx62"/>
              <p:cNvSpPr/>
              <p:nvPr/>
            </p:nvSpPr>
            <p:spPr>
              <a:xfrm>
                <a:off x="6699070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2010</a:t>
                </a:r>
              </a:p>
            </p:txBody>
          </p:sp>
          <p:sp>
            <p:nvSpPr>
              <p:cNvPr id="63" name="tx63"/>
              <p:cNvSpPr/>
              <p:nvPr/>
            </p:nvSpPr>
            <p:spPr>
              <a:xfrm>
                <a:off x="7488763" y="574039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2020</a:t>
                </a:r>
              </a:p>
            </p:txBody>
          </p:sp>
          <p:sp>
            <p:nvSpPr>
              <p:cNvPr id="64" name="tx64"/>
              <p:cNvSpPr/>
              <p:nvPr/>
            </p:nvSpPr>
            <p:spPr>
              <a:xfrm>
                <a:off x="8278456" y="5740315"/>
                <a:ext cx="361632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2030</a:t>
                </a:r>
              </a:p>
            </p:txBody>
          </p:sp>
          <p:sp>
            <p:nvSpPr>
              <p:cNvPr id="65" name="pl65"/>
              <p:cNvSpPr/>
              <p:nvPr/>
            </p:nvSpPr>
            <p:spPr>
              <a:xfrm>
                <a:off x="1174064" y="3503676"/>
                <a:ext cx="347464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4647">
                    <a:moveTo>
                      <a:pt x="0" y="0"/>
                    </a:moveTo>
                    <a:lnTo>
                      <a:pt x="3474647" y="0"/>
                    </a:lnTo>
                  </a:path>
                </a:pathLst>
              </a:custGeom>
              <a:ln w="203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6"/>
              <p:cNvSpPr/>
              <p:nvPr/>
            </p:nvSpPr>
            <p:spPr>
              <a:xfrm>
                <a:off x="1332002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7"/>
              <p:cNvSpPr/>
              <p:nvPr/>
            </p:nvSpPr>
            <p:spPr>
              <a:xfrm>
                <a:off x="2121695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8"/>
              <p:cNvSpPr/>
              <p:nvPr/>
            </p:nvSpPr>
            <p:spPr>
              <a:xfrm>
                <a:off x="2911387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9"/>
              <p:cNvSpPr/>
              <p:nvPr/>
            </p:nvSpPr>
            <p:spPr>
              <a:xfrm>
                <a:off x="3701080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70"/>
              <p:cNvSpPr/>
              <p:nvPr/>
            </p:nvSpPr>
            <p:spPr>
              <a:xfrm>
                <a:off x="4490773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tx71"/>
              <p:cNvSpPr/>
              <p:nvPr/>
            </p:nvSpPr>
            <p:spPr>
              <a:xfrm>
                <a:off x="1151186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1990</a:t>
                </a:r>
              </a:p>
            </p:txBody>
          </p:sp>
          <p:sp>
            <p:nvSpPr>
              <p:cNvPr id="72" name="tx72"/>
              <p:cNvSpPr/>
              <p:nvPr/>
            </p:nvSpPr>
            <p:spPr>
              <a:xfrm>
                <a:off x="1940879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73" name="tx73"/>
              <p:cNvSpPr/>
              <p:nvPr/>
            </p:nvSpPr>
            <p:spPr>
              <a:xfrm>
                <a:off x="2730571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2010</a:t>
                </a:r>
              </a:p>
            </p:txBody>
          </p:sp>
          <p:sp>
            <p:nvSpPr>
              <p:cNvPr id="74" name="tx74"/>
              <p:cNvSpPr/>
              <p:nvPr/>
            </p:nvSpPr>
            <p:spPr>
              <a:xfrm>
                <a:off x="3520264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2020</a:t>
                </a:r>
              </a:p>
            </p:txBody>
          </p:sp>
          <p:sp>
            <p:nvSpPr>
              <p:cNvPr id="75" name="tx75"/>
              <p:cNvSpPr/>
              <p:nvPr/>
            </p:nvSpPr>
            <p:spPr>
              <a:xfrm>
                <a:off x="4309956" y="3623634"/>
                <a:ext cx="361632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2030</a:t>
                </a:r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5142563" y="3503676"/>
                <a:ext cx="347464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4647">
                    <a:moveTo>
                      <a:pt x="0" y="0"/>
                    </a:moveTo>
                    <a:lnTo>
                      <a:pt x="3474647" y="0"/>
                    </a:lnTo>
                  </a:path>
                </a:pathLst>
              </a:custGeom>
              <a:ln w="203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5300501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6090194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6879887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7669579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8459272" y="350367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0325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tx82"/>
              <p:cNvSpPr/>
              <p:nvPr/>
            </p:nvSpPr>
            <p:spPr>
              <a:xfrm>
                <a:off x="5119685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1990</a:t>
                </a:r>
              </a:p>
            </p:txBody>
          </p:sp>
          <p:sp>
            <p:nvSpPr>
              <p:cNvPr id="83" name="tx83"/>
              <p:cNvSpPr/>
              <p:nvPr/>
            </p:nvSpPr>
            <p:spPr>
              <a:xfrm>
                <a:off x="5909378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84" name="tx84"/>
              <p:cNvSpPr/>
              <p:nvPr/>
            </p:nvSpPr>
            <p:spPr>
              <a:xfrm>
                <a:off x="6699070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2010</a:t>
                </a:r>
              </a:p>
            </p:txBody>
          </p:sp>
          <p:sp>
            <p:nvSpPr>
              <p:cNvPr id="85" name="tx85"/>
              <p:cNvSpPr/>
              <p:nvPr/>
            </p:nvSpPr>
            <p:spPr>
              <a:xfrm>
                <a:off x="7488763" y="362371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2020</a:t>
                </a:r>
              </a:p>
            </p:txBody>
          </p:sp>
          <p:sp>
            <p:nvSpPr>
              <p:cNvPr id="86" name="tx86"/>
              <p:cNvSpPr/>
              <p:nvPr/>
            </p:nvSpPr>
            <p:spPr>
              <a:xfrm>
                <a:off x="8278456" y="3623634"/>
                <a:ext cx="361632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2030</a:t>
                </a:r>
              </a:p>
            </p:txBody>
          </p:sp>
          <p:sp>
            <p:nvSpPr>
              <p:cNvPr id="87" name="tx87"/>
              <p:cNvSpPr/>
              <p:nvPr/>
            </p:nvSpPr>
            <p:spPr>
              <a:xfrm>
                <a:off x="4808708" y="2998832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88" name="tx88"/>
              <p:cNvSpPr/>
              <p:nvPr/>
            </p:nvSpPr>
            <p:spPr>
              <a:xfrm>
                <a:off x="4808708" y="2447813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400</a:t>
                </a:r>
              </a:p>
            </p:txBody>
          </p:sp>
          <p:sp>
            <p:nvSpPr>
              <p:cNvPr id="89" name="tx89"/>
              <p:cNvSpPr/>
              <p:nvPr/>
            </p:nvSpPr>
            <p:spPr>
              <a:xfrm>
                <a:off x="4808708" y="1896794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600</a:t>
                </a:r>
              </a:p>
            </p:txBody>
          </p:sp>
          <p:sp>
            <p:nvSpPr>
              <p:cNvPr id="90" name="tx90"/>
              <p:cNvSpPr/>
              <p:nvPr/>
            </p:nvSpPr>
            <p:spPr>
              <a:xfrm>
                <a:off x="4989525" y="5284964"/>
                <a:ext cx="90408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91" name="tx91"/>
              <p:cNvSpPr/>
              <p:nvPr/>
            </p:nvSpPr>
            <p:spPr>
              <a:xfrm>
                <a:off x="4718300" y="4833558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2500</a:t>
                </a:r>
              </a:p>
            </p:txBody>
          </p:sp>
          <p:sp>
            <p:nvSpPr>
              <p:cNvPr id="92" name="tx92"/>
              <p:cNvSpPr/>
              <p:nvPr/>
            </p:nvSpPr>
            <p:spPr>
              <a:xfrm>
                <a:off x="4718300" y="4382152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5000</a:t>
                </a:r>
              </a:p>
            </p:txBody>
          </p:sp>
          <p:sp>
            <p:nvSpPr>
              <p:cNvPr id="93" name="tx93"/>
              <p:cNvSpPr/>
              <p:nvPr/>
            </p:nvSpPr>
            <p:spPr>
              <a:xfrm>
                <a:off x="840209" y="3258846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500</a:t>
                </a:r>
              </a:p>
            </p:txBody>
          </p:sp>
          <p:sp>
            <p:nvSpPr>
              <p:cNvPr id="94" name="tx94"/>
              <p:cNvSpPr/>
              <p:nvPr/>
            </p:nvSpPr>
            <p:spPr>
              <a:xfrm>
                <a:off x="749801" y="2943030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1000</a:t>
                </a:r>
              </a:p>
            </p:txBody>
          </p:sp>
          <p:sp>
            <p:nvSpPr>
              <p:cNvPr id="95" name="tx95"/>
              <p:cNvSpPr/>
              <p:nvPr/>
            </p:nvSpPr>
            <p:spPr>
              <a:xfrm>
                <a:off x="749801" y="2627215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1500</a:t>
                </a:r>
              </a:p>
            </p:txBody>
          </p:sp>
          <p:sp>
            <p:nvSpPr>
              <p:cNvPr id="96" name="tx96"/>
              <p:cNvSpPr/>
              <p:nvPr/>
            </p:nvSpPr>
            <p:spPr>
              <a:xfrm>
                <a:off x="749801" y="2311400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97" name="tx97"/>
              <p:cNvSpPr/>
              <p:nvPr/>
            </p:nvSpPr>
            <p:spPr>
              <a:xfrm>
                <a:off x="749801" y="1995584"/>
                <a:ext cx="361632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2500</a:t>
                </a:r>
              </a:p>
            </p:txBody>
          </p:sp>
          <p:sp>
            <p:nvSpPr>
              <p:cNvPr id="98" name="tx98"/>
              <p:cNvSpPr/>
              <p:nvPr/>
            </p:nvSpPr>
            <p:spPr>
              <a:xfrm>
                <a:off x="840209" y="5414904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99" name="tx99"/>
              <p:cNvSpPr/>
              <p:nvPr/>
            </p:nvSpPr>
            <p:spPr>
              <a:xfrm>
                <a:off x="840209" y="5123080"/>
                <a:ext cx="271224" cy="1189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300</a:t>
                </a:r>
              </a:p>
            </p:txBody>
          </p:sp>
          <p:sp>
            <p:nvSpPr>
              <p:cNvPr id="100" name="tx100"/>
              <p:cNvSpPr/>
              <p:nvPr/>
            </p:nvSpPr>
            <p:spPr>
              <a:xfrm>
                <a:off x="840209" y="4831415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400</a:t>
                </a:r>
              </a:p>
            </p:txBody>
          </p:sp>
          <p:sp>
            <p:nvSpPr>
              <p:cNvPr id="101" name="tx101"/>
              <p:cNvSpPr/>
              <p:nvPr/>
            </p:nvSpPr>
            <p:spPr>
              <a:xfrm>
                <a:off x="840209" y="4539670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500</a:t>
                </a:r>
              </a:p>
            </p:txBody>
          </p:sp>
          <p:sp>
            <p:nvSpPr>
              <p:cNvPr id="102" name="tx102"/>
              <p:cNvSpPr/>
              <p:nvPr/>
            </p:nvSpPr>
            <p:spPr>
              <a:xfrm>
                <a:off x="840209" y="4247926"/>
                <a:ext cx="271224" cy="118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600</a:t>
                </a:r>
              </a:p>
            </p:txBody>
          </p:sp>
        </p:grpSp>
        <p:sp>
          <p:nvSpPr>
            <p:cNvPr id="105" name="tx107">
              <a:extLst>
                <a:ext uri="{FF2B5EF4-FFF2-40B4-BE49-F238E27FC236}">
                  <a16:creationId xmlns:a16="http://schemas.microsoft.com/office/drawing/2014/main" id="{A22856B0-EBB7-54BE-8930-99567ADC1AE7}"/>
                </a:ext>
              </a:extLst>
            </p:cNvPr>
            <p:cNvSpPr/>
            <p:nvPr/>
          </p:nvSpPr>
          <p:spPr>
            <a:xfrm>
              <a:off x="476498" y="767085"/>
              <a:ext cx="1121640" cy="153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MtCO2e</a:t>
              </a:r>
              <a:endParaRPr sz="1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BE1C6D6-F1DB-7043-CB2D-6B3279085AA5}"/>
              </a:ext>
            </a:extLst>
          </p:cNvPr>
          <p:cNvGrpSpPr/>
          <p:nvPr/>
        </p:nvGrpSpPr>
        <p:grpSpPr>
          <a:xfrm>
            <a:off x="387452" y="680402"/>
            <a:ext cx="8369095" cy="5497196"/>
            <a:chOff x="317705" y="687842"/>
            <a:chExt cx="8369095" cy="5497196"/>
          </a:xfrm>
        </p:grpSpPr>
        <p:grpSp>
          <p:nvGrpSpPr>
            <p:cNvPr id="2" name="Content Placeholder 2"/>
            <p:cNvGrpSpPr/>
            <p:nvPr/>
          </p:nvGrpSpPr>
          <p:grpSpPr>
            <a:xfrm>
              <a:off x="361754" y="764704"/>
              <a:ext cx="8325046" cy="5420334"/>
              <a:chOff x="361754" y="1600200"/>
              <a:chExt cx="8325046" cy="4575663"/>
            </a:xfrm>
          </p:grpSpPr>
          <p:sp>
            <p:nvSpPr>
              <p:cNvPr id="3" name="rc3"/>
              <p:cNvSpPr/>
              <p:nvPr/>
            </p:nvSpPr>
            <p:spPr>
              <a:xfrm>
                <a:off x="457200" y="1600200"/>
                <a:ext cx="8229600" cy="452596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361754" y="1649901"/>
                <a:ext cx="8229600" cy="452596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600"/>
              </a:p>
            </p:txBody>
          </p:sp>
          <p:sp>
            <p:nvSpPr>
              <p:cNvPr id="5" name="pl5"/>
              <p:cNvSpPr/>
              <p:nvPr/>
            </p:nvSpPr>
            <p:spPr>
              <a:xfrm>
                <a:off x="1036601" y="5050894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6775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pl6"/>
              <p:cNvSpPr/>
              <p:nvPr/>
            </p:nvSpPr>
            <p:spPr>
              <a:xfrm>
                <a:off x="1036601" y="4125648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6775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l7"/>
              <p:cNvSpPr/>
              <p:nvPr/>
            </p:nvSpPr>
            <p:spPr>
              <a:xfrm>
                <a:off x="1036601" y="3200402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6775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8"/>
              <p:cNvSpPr/>
              <p:nvPr/>
            </p:nvSpPr>
            <p:spPr>
              <a:xfrm>
                <a:off x="1036601" y="2275155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6775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9"/>
              <p:cNvSpPr/>
              <p:nvPr/>
            </p:nvSpPr>
            <p:spPr>
              <a:xfrm>
                <a:off x="1036601" y="5513518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10"/>
              <p:cNvSpPr/>
              <p:nvPr/>
            </p:nvSpPr>
            <p:spPr>
              <a:xfrm>
                <a:off x="1036601" y="4588271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1"/>
              <p:cNvSpPr/>
              <p:nvPr/>
            </p:nvSpPr>
            <p:spPr>
              <a:xfrm>
                <a:off x="1036601" y="3663025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2"/>
              <p:cNvSpPr/>
              <p:nvPr/>
            </p:nvSpPr>
            <p:spPr>
              <a:xfrm>
                <a:off x="1036601" y="2737778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3"/>
              <p:cNvSpPr/>
              <p:nvPr/>
            </p:nvSpPr>
            <p:spPr>
              <a:xfrm>
                <a:off x="1036601" y="1812532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g14"/>
              <p:cNvSpPr/>
              <p:nvPr/>
            </p:nvSpPr>
            <p:spPr>
              <a:xfrm>
                <a:off x="2060843" y="5031550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00467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g15"/>
              <p:cNvSpPr/>
              <p:nvPr/>
            </p:nvSpPr>
            <p:spPr>
              <a:xfrm>
                <a:off x="5670657" y="5377788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00467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g16"/>
              <p:cNvSpPr/>
              <p:nvPr/>
            </p:nvSpPr>
            <p:spPr>
              <a:xfrm>
                <a:off x="7475564" y="3920063"/>
                <a:ext cx="117405" cy="117405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5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5"/>
                    </a:lnTo>
                    <a:close/>
                  </a:path>
                </a:pathLst>
              </a:custGeom>
              <a:solidFill>
                <a:srgbClr val="00467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g17"/>
              <p:cNvSpPr/>
              <p:nvPr/>
            </p:nvSpPr>
            <p:spPr>
              <a:xfrm>
                <a:off x="3865750" y="5396353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00467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g18"/>
              <p:cNvSpPr/>
              <p:nvPr/>
            </p:nvSpPr>
            <p:spPr>
              <a:xfrm>
                <a:off x="2060843" y="4881436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AFDA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5670657" y="5352113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AFDA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g20"/>
              <p:cNvSpPr/>
              <p:nvPr/>
            </p:nvSpPr>
            <p:spPr>
              <a:xfrm>
                <a:off x="7475564" y="3858673"/>
                <a:ext cx="117405" cy="117405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5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5"/>
                    </a:lnTo>
                    <a:close/>
                  </a:path>
                </a:pathLst>
              </a:custGeom>
              <a:solidFill>
                <a:srgbClr val="AFDA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g21"/>
              <p:cNvSpPr/>
              <p:nvPr/>
            </p:nvSpPr>
            <p:spPr>
              <a:xfrm>
                <a:off x="3865750" y="5396353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AFDA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g22"/>
              <p:cNvSpPr/>
              <p:nvPr/>
            </p:nvSpPr>
            <p:spPr>
              <a:xfrm>
                <a:off x="2060843" y="5292234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BF9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23"/>
              <p:cNvSpPr/>
              <p:nvPr/>
            </p:nvSpPr>
            <p:spPr>
              <a:xfrm>
                <a:off x="5670657" y="5392295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BF9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24"/>
              <p:cNvSpPr/>
              <p:nvPr/>
            </p:nvSpPr>
            <p:spPr>
              <a:xfrm>
                <a:off x="7475564" y="3795478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BF9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g25"/>
              <p:cNvSpPr/>
              <p:nvPr/>
            </p:nvSpPr>
            <p:spPr>
              <a:xfrm>
                <a:off x="3865750" y="5462931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BF9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g26"/>
              <p:cNvSpPr/>
              <p:nvPr/>
            </p:nvSpPr>
            <p:spPr>
              <a:xfrm>
                <a:off x="2060843" y="5234574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g27"/>
              <p:cNvSpPr/>
              <p:nvPr/>
            </p:nvSpPr>
            <p:spPr>
              <a:xfrm>
                <a:off x="5670657" y="5371454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g28"/>
              <p:cNvSpPr/>
              <p:nvPr/>
            </p:nvSpPr>
            <p:spPr>
              <a:xfrm>
                <a:off x="7475564" y="3729105"/>
                <a:ext cx="117405" cy="117405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5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5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9"/>
              <p:cNvSpPr/>
              <p:nvPr/>
            </p:nvSpPr>
            <p:spPr>
              <a:xfrm>
                <a:off x="2047343" y="5380972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144405"/>
                    </a:moveTo>
                    <a:lnTo>
                      <a:pt x="144405" y="0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30"/>
              <p:cNvSpPr/>
              <p:nvPr/>
            </p:nvSpPr>
            <p:spPr>
              <a:xfrm>
                <a:off x="2047343" y="5380972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0"/>
                    </a:moveTo>
                    <a:lnTo>
                      <a:pt x="144405" y="144405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1"/>
              <p:cNvSpPr/>
              <p:nvPr/>
            </p:nvSpPr>
            <p:spPr>
              <a:xfrm>
                <a:off x="5657157" y="5393683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144405"/>
                    </a:moveTo>
                    <a:lnTo>
                      <a:pt x="144405" y="0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2"/>
              <p:cNvSpPr/>
              <p:nvPr/>
            </p:nvSpPr>
            <p:spPr>
              <a:xfrm>
                <a:off x="5657157" y="5393683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0"/>
                    </a:moveTo>
                    <a:lnTo>
                      <a:pt x="144405" y="144405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3"/>
              <p:cNvSpPr/>
              <p:nvPr/>
            </p:nvSpPr>
            <p:spPr>
              <a:xfrm>
                <a:off x="7462064" y="1781007"/>
                <a:ext cx="144405" cy="144404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4">
                    <a:moveTo>
                      <a:pt x="0" y="144404"/>
                    </a:moveTo>
                    <a:lnTo>
                      <a:pt x="144405" y="0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7462064" y="1781007"/>
                <a:ext cx="144405" cy="144404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4">
                    <a:moveTo>
                      <a:pt x="0" y="0"/>
                    </a:moveTo>
                    <a:lnTo>
                      <a:pt x="144405" y="144404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5"/>
              <p:cNvSpPr/>
              <p:nvPr/>
            </p:nvSpPr>
            <p:spPr>
              <a:xfrm>
                <a:off x="3852250" y="5382535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144405"/>
                    </a:moveTo>
                    <a:lnTo>
                      <a:pt x="144405" y="0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6"/>
              <p:cNvSpPr/>
              <p:nvPr/>
            </p:nvSpPr>
            <p:spPr>
              <a:xfrm>
                <a:off x="3852250" y="5382535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0"/>
                    </a:moveTo>
                    <a:lnTo>
                      <a:pt x="144405" y="144405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tx37"/>
              <p:cNvSpPr/>
              <p:nvPr/>
            </p:nvSpPr>
            <p:spPr>
              <a:xfrm>
                <a:off x="810719" y="5517737"/>
                <a:ext cx="67806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8" name="tx38"/>
              <p:cNvSpPr/>
              <p:nvPr/>
            </p:nvSpPr>
            <p:spPr>
              <a:xfrm>
                <a:off x="607301" y="4592490"/>
                <a:ext cx="271224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39" name="tx39"/>
              <p:cNvSpPr/>
              <p:nvPr/>
            </p:nvSpPr>
            <p:spPr>
              <a:xfrm>
                <a:off x="607301" y="3667244"/>
                <a:ext cx="271224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4000</a:t>
                </a:r>
              </a:p>
            </p:txBody>
          </p:sp>
          <p:sp>
            <p:nvSpPr>
              <p:cNvPr id="40" name="tx40"/>
              <p:cNvSpPr/>
              <p:nvPr/>
            </p:nvSpPr>
            <p:spPr>
              <a:xfrm>
                <a:off x="607301" y="2741997"/>
                <a:ext cx="271224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6000</a:t>
                </a:r>
              </a:p>
            </p:txBody>
          </p:sp>
          <p:sp>
            <p:nvSpPr>
              <p:cNvPr id="41" name="tx41"/>
              <p:cNvSpPr/>
              <p:nvPr/>
            </p:nvSpPr>
            <p:spPr>
              <a:xfrm>
                <a:off x="607301" y="1816751"/>
                <a:ext cx="271224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 dirty="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8000</a:t>
                </a:r>
              </a:p>
            </p:txBody>
          </p:sp>
          <p:sp>
            <p:nvSpPr>
              <p:cNvPr id="42" name="pl42"/>
              <p:cNvSpPr/>
              <p:nvPr/>
            </p:nvSpPr>
            <p:spPr>
              <a:xfrm>
                <a:off x="1036601" y="5705055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</a:path>
                </a:pathLst>
              </a:custGeom>
              <a:ln w="27101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3"/>
              <p:cNvSpPr/>
              <p:nvPr/>
            </p:nvSpPr>
            <p:spPr>
              <a:xfrm>
                <a:off x="2119545" y="5705055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3924452" y="5705055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5729359" y="5705055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6"/>
              <p:cNvSpPr/>
              <p:nvPr/>
            </p:nvSpPr>
            <p:spPr>
              <a:xfrm>
                <a:off x="7534266" y="5705055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tx47"/>
              <p:cNvSpPr/>
              <p:nvPr/>
            </p:nvSpPr>
            <p:spPr>
              <a:xfrm>
                <a:off x="2030565" y="5895438"/>
                <a:ext cx="209966" cy="872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 dirty="0">
                    <a:latin typeface="Arial"/>
                    <a:cs typeface="Arial"/>
                  </a:rPr>
                  <a:t>IDN</a:t>
                </a:r>
              </a:p>
            </p:txBody>
          </p:sp>
          <p:sp>
            <p:nvSpPr>
              <p:cNvPr id="48" name="tx48"/>
              <p:cNvSpPr/>
              <p:nvPr/>
            </p:nvSpPr>
            <p:spPr>
              <a:xfrm>
                <a:off x="3808355" y="5892460"/>
                <a:ext cx="264199" cy="9024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latin typeface="Arial"/>
                    <a:cs typeface="Arial"/>
                  </a:rPr>
                  <a:t>MYS</a:t>
                </a:r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5623442" y="5895438"/>
                <a:ext cx="243840" cy="872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latin typeface="Arial"/>
                    <a:cs typeface="Arial"/>
                  </a:rPr>
                  <a:t>THA</a:t>
                </a: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7424926" y="5892460"/>
                <a:ext cx="250686" cy="9024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 dirty="0">
                    <a:latin typeface="Arial"/>
                    <a:cs typeface="Arial"/>
                  </a:rPr>
                  <a:t>USA</a:t>
                </a:r>
              </a:p>
            </p:txBody>
          </p:sp>
        </p:grpSp>
        <p:sp>
          <p:nvSpPr>
            <p:cNvPr id="51" name="tx107">
              <a:extLst>
                <a:ext uri="{FF2B5EF4-FFF2-40B4-BE49-F238E27FC236}">
                  <a16:creationId xmlns:a16="http://schemas.microsoft.com/office/drawing/2014/main" id="{D58C757A-C053-E286-D37C-7F1AAC5061F3}"/>
                </a:ext>
              </a:extLst>
            </p:cNvPr>
            <p:cNvSpPr/>
            <p:nvPr/>
          </p:nvSpPr>
          <p:spPr>
            <a:xfrm>
              <a:off x="317705" y="687842"/>
              <a:ext cx="1121640" cy="153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MtCO2e</a:t>
              </a:r>
              <a:endParaRPr sz="14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C8F5A9B-06BD-0573-5D47-52149D8E0F64}"/>
              </a:ext>
            </a:extLst>
          </p:cNvPr>
          <p:cNvGrpSpPr/>
          <p:nvPr/>
        </p:nvGrpSpPr>
        <p:grpSpPr>
          <a:xfrm>
            <a:off x="321693" y="684340"/>
            <a:ext cx="8365107" cy="5460859"/>
            <a:chOff x="321693" y="684340"/>
            <a:chExt cx="8365107" cy="5460859"/>
          </a:xfrm>
        </p:grpSpPr>
        <p:grpSp>
          <p:nvGrpSpPr>
            <p:cNvPr id="2" name="Content Placeholder 2"/>
            <p:cNvGrpSpPr/>
            <p:nvPr/>
          </p:nvGrpSpPr>
          <p:grpSpPr>
            <a:xfrm>
              <a:off x="457200" y="712800"/>
              <a:ext cx="8229600" cy="5432399"/>
              <a:chOff x="457200" y="1600200"/>
              <a:chExt cx="8229600" cy="4525962"/>
            </a:xfrm>
          </p:grpSpPr>
          <p:sp>
            <p:nvSpPr>
              <p:cNvPr id="3" name="rc3"/>
              <p:cNvSpPr/>
              <p:nvPr/>
            </p:nvSpPr>
            <p:spPr>
              <a:xfrm>
                <a:off x="457200" y="1600200"/>
                <a:ext cx="8229600" cy="452596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457200" y="1600200"/>
                <a:ext cx="8229600" cy="452596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400"/>
              </a:p>
            </p:txBody>
          </p:sp>
          <p:sp>
            <p:nvSpPr>
              <p:cNvPr id="5" name="pl5"/>
              <p:cNvSpPr/>
              <p:nvPr/>
            </p:nvSpPr>
            <p:spPr>
              <a:xfrm>
                <a:off x="1036601" y="5063080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6775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pl6"/>
              <p:cNvSpPr/>
              <p:nvPr/>
            </p:nvSpPr>
            <p:spPr>
              <a:xfrm>
                <a:off x="1036601" y="4145974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6775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l7"/>
              <p:cNvSpPr/>
              <p:nvPr/>
            </p:nvSpPr>
            <p:spPr>
              <a:xfrm>
                <a:off x="1036601" y="3228869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6775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8"/>
              <p:cNvSpPr/>
              <p:nvPr/>
            </p:nvSpPr>
            <p:spPr>
              <a:xfrm>
                <a:off x="1036601" y="2311763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6775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9"/>
              <p:cNvSpPr/>
              <p:nvPr/>
            </p:nvSpPr>
            <p:spPr>
              <a:xfrm>
                <a:off x="1036601" y="5521633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10"/>
              <p:cNvSpPr/>
              <p:nvPr/>
            </p:nvSpPr>
            <p:spPr>
              <a:xfrm>
                <a:off x="1036601" y="4604527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1"/>
              <p:cNvSpPr/>
              <p:nvPr/>
            </p:nvSpPr>
            <p:spPr>
              <a:xfrm>
                <a:off x="1036601" y="3687422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2"/>
              <p:cNvSpPr/>
              <p:nvPr/>
            </p:nvSpPr>
            <p:spPr>
              <a:xfrm>
                <a:off x="1036601" y="2770316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3"/>
              <p:cNvSpPr/>
              <p:nvPr/>
            </p:nvSpPr>
            <p:spPr>
              <a:xfrm>
                <a:off x="1036601" y="1853210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  <a:lnTo>
                      <a:pt x="7580609" y="0"/>
                    </a:lnTo>
                  </a:path>
                </a:pathLst>
              </a:custGeom>
              <a:ln w="13550" cap="flat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g14"/>
              <p:cNvSpPr/>
              <p:nvPr/>
            </p:nvSpPr>
            <p:spPr>
              <a:xfrm>
                <a:off x="2060843" y="5043390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00467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g15"/>
              <p:cNvSpPr/>
              <p:nvPr/>
            </p:nvSpPr>
            <p:spPr>
              <a:xfrm>
                <a:off x="5670657" y="5386582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00467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g16"/>
              <p:cNvSpPr/>
              <p:nvPr/>
            </p:nvSpPr>
            <p:spPr>
              <a:xfrm>
                <a:off x="7475564" y="3941681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00467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g17"/>
              <p:cNvSpPr/>
              <p:nvPr/>
            </p:nvSpPr>
            <p:spPr>
              <a:xfrm>
                <a:off x="3865750" y="5404983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00467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g18"/>
              <p:cNvSpPr/>
              <p:nvPr/>
            </p:nvSpPr>
            <p:spPr>
              <a:xfrm>
                <a:off x="2060843" y="4894597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AFDA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5670657" y="5361132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AFDA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g20"/>
              <p:cNvSpPr/>
              <p:nvPr/>
            </p:nvSpPr>
            <p:spPr>
              <a:xfrm>
                <a:off x="7475564" y="3880831"/>
                <a:ext cx="117405" cy="117405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5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5"/>
                    </a:lnTo>
                    <a:close/>
                  </a:path>
                </a:pathLst>
              </a:custGeom>
              <a:solidFill>
                <a:srgbClr val="AFDA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g21"/>
              <p:cNvSpPr/>
              <p:nvPr/>
            </p:nvSpPr>
            <p:spPr>
              <a:xfrm>
                <a:off x="3865750" y="5404983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AFDA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g22"/>
              <p:cNvSpPr/>
              <p:nvPr/>
            </p:nvSpPr>
            <p:spPr>
              <a:xfrm>
                <a:off x="2060843" y="5085063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BF9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23"/>
              <p:cNvSpPr/>
              <p:nvPr/>
            </p:nvSpPr>
            <p:spPr>
              <a:xfrm>
                <a:off x="5670657" y="5399947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BF9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24"/>
              <p:cNvSpPr/>
              <p:nvPr/>
            </p:nvSpPr>
            <p:spPr>
              <a:xfrm>
                <a:off x="7475564" y="4003974"/>
                <a:ext cx="117405" cy="117405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5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5"/>
                    </a:lnTo>
                    <a:close/>
                  </a:path>
                </a:pathLst>
              </a:custGeom>
              <a:solidFill>
                <a:srgbClr val="BF9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g25"/>
              <p:cNvSpPr/>
              <p:nvPr/>
            </p:nvSpPr>
            <p:spPr>
              <a:xfrm>
                <a:off x="2060843" y="4951050"/>
                <a:ext cx="117405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g26"/>
              <p:cNvSpPr/>
              <p:nvPr/>
            </p:nvSpPr>
            <p:spPr>
              <a:xfrm>
                <a:off x="5670657" y="5378952"/>
                <a:ext cx="117404" cy="117404"/>
              </a:xfrm>
              <a:custGeom>
                <a:avLst/>
                <a:gdLst/>
                <a:ahLst/>
                <a:cxnLst/>
                <a:rect l="0" t="0" r="0" b="0"/>
                <a:pathLst>
                  <a:path w="117404" h="117404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4" y="58702"/>
                    </a:lnTo>
                    <a:lnTo>
                      <a:pt x="58702" y="117404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g27"/>
              <p:cNvSpPr/>
              <p:nvPr/>
            </p:nvSpPr>
            <p:spPr>
              <a:xfrm>
                <a:off x="7475564" y="3945615"/>
                <a:ext cx="117405" cy="117405"/>
              </a:xfrm>
              <a:custGeom>
                <a:avLst/>
                <a:gdLst/>
                <a:ahLst/>
                <a:cxnLst/>
                <a:rect l="0" t="0" r="0" b="0"/>
                <a:pathLst>
                  <a:path w="117405" h="117405">
                    <a:moveTo>
                      <a:pt x="0" y="58702"/>
                    </a:moveTo>
                    <a:lnTo>
                      <a:pt x="58702" y="0"/>
                    </a:lnTo>
                    <a:lnTo>
                      <a:pt x="117405" y="58702"/>
                    </a:lnTo>
                    <a:lnTo>
                      <a:pt x="58702" y="117405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8"/>
              <p:cNvSpPr/>
              <p:nvPr/>
            </p:nvSpPr>
            <p:spPr>
              <a:xfrm>
                <a:off x="2047343" y="5352819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144405"/>
                    </a:moveTo>
                    <a:lnTo>
                      <a:pt x="144405" y="0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9"/>
              <p:cNvSpPr/>
              <p:nvPr/>
            </p:nvSpPr>
            <p:spPr>
              <a:xfrm>
                <a:off x="2047343" y="5352819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0"/>
                    </a:moveTo>
                    <a:lnTo>
                      <a:pt x="144405" y="144405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30"/>
              <p:cNvSpPr/>
              <p:nvPr/>
            </p:nvSpPr>
            <p:spPr>
              <a:xfrm>
                <a:off x="5657157" y="5391425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144405"/>
                    </a:moveTo>
                    <a:lnTo>
                      <a:pt x="144405" y="0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1"/>
              <p:cNvSpPr/>
              <p:nvPr/>
            </p:nvSpPr>
            <p:spPr>
              <a:xfrm>
                <a:off x="5657157" y="5391425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0"/>
                    </a:moveTo>
                    <a:lnTo>
                      <a:pt x="144405" y="144405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2"/>
              <p:cNvSpPr/>
              <p:nvPr/>
            </p:nvSpPr>
            <p:spPr>
              <a:xfrm>
                <a:off x="7462064" y="2015228"/>
                <a:ext cx="144405" cy="144404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4">
                    <a:moveTo>
                      <a:pt x="0" y="144404"/>
                    </a:moveTo>
                    <a:lnTo>
                      <a:pt x="144405" y="0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3"/>
              <p:cNvSpPr/>
              <p:nvPr/>
            </p:nvSpPr>
            <p:spPr>
              <a:xfrm>
                <a:off x="7462064" y="2015228"/>
                <a:ext cx="144405" cy="144404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4">
                    <a:moveTo>
                      <a:pt x="0" y="0"/>
                    </a:moveTo>
                    <a:lnTo>
                      <a:pt x="144405" y="144404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3852250" y="5387109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144405"/>
                    </a:moveTo>
                    <a:lnTo>
                      <a:pt x="144405" y="0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5"/>
              <p:cNvSpPr/>
              <p:nvPr/>
            </p:nvSpPr>
            <p:spPr>
              <a:xfrm>
                <a:off x="3852250" y="5387109"/>
                <a:ext cx="144405" cy="144405"/>
              </a:xfrm>
              <a:custGeom>
                <a:avLst/>
                <a:gdLst/>
                <a:ahLst/>
                <a:cxnLst/>
                <a:rect l="0" t="0" r="0" b="0"/>
                <a:pathLst>
                  <a:path w="144405" h="144405">
                    <a:moveTo>
                      <a:pt x="0" y="0"/>
                    </a:moveTo>
                    <a:lnTo>
                      <a:pt x="144405" y="144405"/>
                    </a:lnTo>
                  </a:path>
                </a:pathLst>
              </a:custGeom>
              <a:ln w="36000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tx36"/>
              <p:cNvSpPr/>
              <p:nvPr/>
            </p:nvSpPr>
            <p:spPr>
              <a:xfrm>
                <a:off x="814707" y="5521633"/>
                <a:ext cx="67806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7" name="tx37"/>
              <p:cNvSpPr/>
              <p:nvPr/>
            </p:nvSpPr>
            <p:spPr>
              <a:xfrm>
                <a:off x="611289" y="4604528"/>
                <a:ext cx="271224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latin typeface="Arial"/>
                    <a:cs typeface="Arial"/>
                  </a:rPr>
                  <a:t>2000</a:t>
                </a:r>
              </a:p>
            </p:txBody>
          </p:sp>
          <p:sp>
            <p:nvSpPr>
              <p:cNvPr id="38" name="tx38"/>
              <p:cNvSpPr/>
              <p:nvPr/>
            </p:nvSpPr>
            <p:spPr>
              <a:xfrm>
                <a:off x="611289" y="3687422"/>
                <a:ext cx="271224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 dirty="0">
                    <a:latin typeface="Arial"/>
                    <a:cs typeface="Arial"/>
                  </a:rPr>
                  <a:t>4000</a:t>
                </a:r>
              </a:p>
            </p:txBody>
          </p:sp>
          <p:sp>
            <p:nvSpPr>
              <p:cNvPr id="39" name="tx39"/>
              <p:cNvSpPr/>
              <p:nvPr/>
            </p:nvSpPr>
            <p:spPr>
              <a:xfrm>
                <a:off x="611289" y="2770316"/>
                <a:ext cx="271224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latin typeface="Arial"/>
                    <a:cs typeface="Arial"/>
                  </a:rPr>
                  <a:t>6000</a:t>
                </a:r>
              </a:p>
            </p:txBody>
          </p:sp>
          <p:sp>
            <p:nvSpPr>
              <p:cNvPr id="40" name="tx40"/>
              <p:cNvSpPr/>
              <p:nvPr/>
            </p:nvSpPr>
            <p:spPr>
              <a:xfrm>
                <a:off x="611289" y="1853210"/>
                <a:ext cx="271224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 dirty="0">
                    <a:latin typeface="Arial"/>
                    <a:cs typeface="Arial"/>
                  </a:rPr>
                  <a:t>8000</a:t>
                </a:r>
              </a:p>
            </p:txBody>
          </p:sp>
          <p:sp>
            <p:nvSpPr>
              <p:cNvPr id="41" name="pl41"/>
              <p:cNvSpPr/>
              <p:nvPr/>
            </p:nvSpPr>
            <p:spPr>
              <a:xfrm>
                <a:off x="1036601" y="5705055"/>
                <a:ext cx="7580609" cy="0"/>
              </a:xfrm>
              <a:custGeom>
                <a:avLst/>
                <a:gdLst/>
                <a:ahLst/>
                <a:cxnLst/>
                <a:rect l="0" t="0" r="0" b="0"/>
                <a:pathLst>
                  <a:path w="7580609">
                    <a:moveTo>
                      <a:pt x="0" y="0"/>
                    </a:moveTo>
                    <a:lnTo>
                      <a:pt x="7580609" y="0"/>
                    </a:lnTo>
                  </a:path>
                </a:pathLst>
              </a:custGeom>
              <a:ln w="27101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2"/>
              <p:cNvSpPr/>
              <p:nvPr/>
            </p:nvSpPr>
            <p:spPr>
              <a:xfrm>
                <a:off x="2119545" y="5705055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3"/>
              <p:cNvSpPr/>
              <p:nvPr/>
            </p:nvSpPr>
            <p:spPr>
              <a:xfrm>
                <a:off x="3924452" y="5705055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5729359" y="5705055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7534266" y="5705055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tx46"/>
              <p:cNvSpPr/>
              <p:nvPr/>
            </p:nvSpPr>
            <p:spPr>
              <a:xfrm>
                <a:off x="2014562" y="5902795"/>
                <a:ext cx="209966" cy="872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 dirty="0">
                    <a:latin typeface="Arial"/>
                    <a:cs typeface="Arial"/>
                  </a:rPr>
                  <a:t>IDN</a:t>
                </a:r>
              </a:p>
            </p:txBody>
          </p:sp>
          <p:sp>
            <p:nvSpPr>
              <p:cNvPr id="47" name="tx47"/>
              <p:cNvSpPr/>
              <p:nvPr/>
            </p:nvSpPr>
            <p:spPr>
              <a:xfrm>
                <a:off x="3792352" y="5899818"/>
                <a:ext cx="264199" cy="9024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latin typeface="Arial"/>
                    <a:cs typeface="Arial"/>
                  </a:rPr>
                  <a:t>MYS</a:t>
                </a:r>
              </a:p>
            </p:txBody>
          </p:sp>
          <p:sp>
            <p:nvSpPr>
              <p:cNvPr id="48" name="tx48"/>
              <p:cNvSpPr/>
              <p:nvPr/>
            </p:nvSpPr>
            <p:spPr>
              <a:xfrm>
                <a:off x="5607439" y="5902795"/>
                <a:ext cx="243840" cy="872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latin typeface="Arial"/>
                    <a:cs typeface="Arial"/>
                  </a:rPr>
                  <a:t>THA</a:t>
                </a:r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7408923" y="5899818"/>
                <a:ext cx="250686" cy="9024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00">
                    <a:latin typeface="Arial"/>
                    <a:cs typeface="Arial"/>
                  </a:rPr>
                  <a:t>USA</a:t>
                </a:r>
              </a:p>
            </p:txBody>
          </p:sp>
        </p:grpSp>
        <p:sp>
          <p:nvSpPr>
            <p:cNvPr id="52" name="tx107">
              <a:extLst>
                <a:ext uri="{FF2B5EF4-FFF2-40B4-BE49-F238E27FC236}">
                  <a16:creationId xmlns:a16="http://schemas.microsoft.com/office/drawing/2014/main" id="{D4DFF15C-3B95-06F4-5D47-9DB02920BE62}"/>
                </a:ext>
              </a:extLst>
            </p:cNvPr>
            <p:cNvSpPr/>
            <p:nvPr/>
          </p:nvSpPr>
          <p:spPr>
            <a:xfrm>
              <a:off x="321693" y="684340"/>
              <a:ext cx="1121640" cy="153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MtCO2e</a:t>
              </a:r>
              <a:endParaRPr sz="14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374F-6584-10A2-6869-7AFB8AD8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W/o rebase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56C9-1689-37F8-9060-66CD6AA6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7196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142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W/o rebase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Khoo Wei Yang</cp:lastModifiedBy>
  <cp:revision>3</cp:revision>
  <dcterms:created xsi:type="dcterms:W3CDTF">2017-02-13T16:18:36Z</dcterms:created>
  <dcterms:modified xsi:type="dcterms:W3CDTF">2023-11-19T08:10:43Z</dcterms:modified>
  <cp:category/>
</cp:coreProperties>
</file>