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9d788e222e882b3df1b56975088144f3dbf1cf7e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1332002" y="2003159"/>
              <a:ext cx="3158770" cy="1200756"/>
            </a:xfrm>
            <a:custGeom>
              <a:avLst/>
              <a:pathLst>
                <a:path w="3158770" h="1200756">
                  <a:moveTo>
                    <a:pt x="0" y="1200756"/>
                  </a:moveTo>
                  <a:lnTo>
                    <a:pt x="78969" y="1143047"/>
                  </a:lnTo>
                  <a:lnTo>
                    <a:pt x="157938" y="1119716"/>
                  </a:lnTo>
                  <a:lnTo>
                    <a:pt x="236907" y="1104829"/>
                  </a:lnTo>
                  <a:lnTo>
                    <a:pt x="315877" y="1096250"/>
                  </a:lnTo>
                  <a:lnTo>
                    <a:pt x="394846" y="1079874"/>
                  </a:lnTo>
                  <a:lnTo>
                    <a:pt x="473815" y="1060214"/>
                  </a:lnTo>
                  <a:lnTo>
                    <a:pt x="552784" y="1046934"/>
                  </a:lnTo>
                  <a:lnTo>
                    <a:pt x="631754" y="1034187"/>
                  </a:lnTo>
                  <a:lnTo>
                    <a:pt x="710723" y="1026780"/>
                  </a:lnTo>
                  <a:lnTo>
                    <a:pt x="789692" y="1029724"/>
                  </a:lnTo>
                  <a:lnTo>
                    <a:pt x="868661" y="1011147"/>
                  </a:lnTo>
                  <a:lnTo>
                    <a:pt x="947631" y="869238"/>
                  </a:lnTo>
                  <a:lnTo>
                    <a:pt x="1026600" y="879437"/>
                  </a:lnTo>
                  <a:lnTo>
                    <a:pt x="1105569" y="826830"/>
                  </a:lnTo>
                  <a:lnTo>
                    <a:pt x="1184538" y="890177"/>
                  </a:lnTo>
                  <a:lnTo>
                    <a:pt x="1263508" y="103318"/>
                  </a:lnTo>
                  <a:lnTo>
                    <a:pt x="1342477" y="387213"/>
                  </a:lnTo>
                  <a:lnTo>
                    <a:pt x="1421446" y="400835"/>
                  </a:lnTo>
                  <a:lnTo>
                    <a:pt x="1500415" y="189901"/>
                  </a:lnTo>
                  <a:lnTo>
                    <a:pt x="1579385" y="359294"/>
                  </a:lnTo>
                  <a:lnTo>
                    <a:pt x="1658354" y="239752"/>
                  </a:lnTo>
                  <a:lnTo>
                    <a:pt x="1737323" y="210381"/>
                  </a:lnTo>
                  <a:lnTo>
                    <a:pt x="1816293" y="244009"/>
                  </a:lnTo>
                  <a:lnTo>
                    <a:pt x="1895262" y="37479"/>
                  </a:lnTo>
                  <a:lnTo>
                    <a:pt x="1974231" y="154165"/>
                  </a:lnTo>
                  <a:lnTo>
                    <a:pt x="2053200" y="155443"/>
                  </a:lnTo>
                  <a:lnTo>
                    <a:pt x="2132170" y="145029"/>
                  </a:lnTo>
                  <a:lnTo>
                    <a:pt x="2211139" y="134030"/>
                  </a:lnTo>
                  <a:lnTo>
                    <a:pt x="2290108" y="123388"/>
                  </a:lnTo>
                  <a:lnTo>
                    <a:pt x="2369077" y="139255"/>
                  </a:lnTo>
                  <a:lnTo>
                    <a:pt x="2448047" y="132381"/>
                  </a:lnTo>
                  <a:lnTo>
                    <a:pt x="2527016" y="119143"/>
                  </a:lnTo>
                  <a:lnTo>
                    <a:pt x="2605985" y="103318"/>
                  </a:lnTo>
                  <a:lnTo>
                    <a:pt x="2684954" y="87903"/>
                  </a:lnTo>
                  <a:lnTo>
                    <a:pt x="2763924" y="73446"/>
                  </a:lnTo>
                  <a:lnTo>
                    <a:pt x="2842893" y="59168"/>
                  </a:lnTo>
                  <a:lnTo>
                    <a:pt x="2921862" y="44925"/>
                  </a:lnTo>
                  <a:lnTo>
                    <a:pt x="3000831" y="30320"/>
                  </a:lnTo>
                  <a:lnTo>
                    <a:pt x="3079801" y="15350"/>
                  </a:lnTo>
                  <a:lnTo>
                    <a:pt x="3158770" y="0"/>
                  </a:lnTo>
                  <a:lnTo>
                    <a:pt x="3158770" y="133077"/>
                  </a:lnTo>
                  <a:lnTo>
                    <a:pt x="3079801" y="135948"/>
                  </a:lnTo>
                  <a:lnTo>
                    <a:pt x="3000831" y="139206"/>
                  </a:lnTo>
                  <a:lnTo>
                    <a:pt x="2921862" y="142828"/>
                  </a:lnTo>
                  <a:lnTo>
                    <a:pt x="2842893" y="146778"/>
                  </a:lnTo>
                  <a:lnTo>
                    <a:pt x="2763924" y="150880"/>
                  </a:lnTo>
                  <a:lnTo>
                    <a:pt x="2684954" y="154616"/>
                  </a:lnTo>
                  <a:lnTo>
                    <a:pt x="2605985" y="160681"/>
                  </a:lnTo>
                  <a:lnTo>
                    <a:pt x="2527016" y="165743"/>
                  </a:lnTo>
                  <a:lnTo>
                    <a:pt x="2448047" y="169953"/>
                  </a:lnTo>
                  <a:lnTo>
                    <a:pt x="2369077" y="166671"/>
                  </a:lnTo>
                  <a:lnTo>
                    <a:pt x="2290108" y="150623"/>
                  </a:lnTo>
                  <a:lnTo>
                    <a:pt x="2211139" y="153291"/>
                  </a:lnTo>
                  <a:lnTo>
                    <a:pt x="2132170" y="156964"/>
                  </a:lnTo>
                  <a:lnTo>
                    <a:pt x="2053200" y="160824"/>
                  </a:lnTo>
                  <a:lnTo>
                    <a:pt x="1974231" y="154165"/>
                  </a:lnTo>
                  <a:lnTo>
                    <a:pt x="1895262" y="37479"/>
                  </a:lnTo>
                  <a:lnTo>
                    <a:pt x="1816293" y="244009"/>
                  </a:lnTo>
                  <a:lnTo>
                    <a:pt x="1737323" y="210381"/>
                  </a:lnTo>
                  <a:lnTo>
                    <a:pt x="1658354" y="239752"/>
                  </a:lnTo>
                  <a:lnTo>
                    <a:pt x="1579385" y="359294"/>
                  </a:lnTo>
                  <a:lnTo>
                    <a:pt x="1500415" y="189901"/>
                  </a:lnTo>
                  <a:lnTo>
                    <a:pt x="1421446" y="400835"/>
                  </a:lnTo>
                  <a:lnTo>
                    <a:pt x="1342477" y="387213"/>
                  </a:lnTo>
                  <a:lnTo>
                    <a:pt x="1263508" y="103318"/>
                  </a:lnTo>
                  <a:lnTo>
                    <a:pt x="1184538" y="890177"/>
                  </a:lnTo>
                  <a:lnTo>
                    <a:pt x="1105569" y="826830"/>
                  </a:lnTo>
                  <a:lnTo>
                    <a:pt x="1026600" y="879437"/>
                  </a:lnTo>
                  <a:lnTo>
                    <a:pt x="947631" y="869238"/>
                  </a:lnTo>
                  <a:lnTo>
                    <a:pt x="868661" y="1011147"/>
                  </a:lnTo>
                  <a:lnTo>
                    <a:pt x="789692" y="1029724"/>
                  </a:lnTo>
                  <a:lnTo>
                    <a:pt x="710723" y="1026780"/>
                  </a:lnTo>
                  <a:lnTo>
                    <a:pt x="631754" y="1034187"/>
                  </a:lnTo>
                  <a:lnTo>
                    <a:pt x="552784" y="1046934"/>
                  </a:lnTo>
                  <a:lnTo>
                    <a:pt x="473815" y="1060214"/>
                  </a:lnTo>
                  <a:lnTo>
                    <a:pt x="394846" y="1079874"/>
                  </a:lnTo>
                  <a:lnTo>
                    <a:pt x="315877" y="1096250"/>
                  </a:lnTo>
                  <a:lnTo>
                    <a:pt x="236907" y="1104829"/>
                  </a:lnTo>
                  <a:lnTo>
                    <a:pt x="157938" y="1119716"/>
                  </a:lnTo>
                  <a:lnTo>
                    <a:pt x="78969" y="1143047"/>
                  </a:lnTo>
                  <a:close/>
                </a:path>
              </a:pathLst>
            </a:custGeom>
            <a:solidFill>
              <a:srgbClr val="FF6718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32002" y="2003159"/>
              <a:ext cx="3158770" cy="1200756"/>
            </a:xfrm>
            <a:custGeom>
              <a:avLst/>
              <a:pathLst>
                <a:path w="3158770" h="1200756">
                  <a:moveTo>
                    <a:pt x="0" y="1200756"/>
                  </a:moveTo>
                  <a:lnTo>
                    <a:pt x="78969" y="1143047"/>
                  </a:lnTo>
                  <a:lnTo>
                    <a:pt x="157938" y="1119716"/>
                  </a:lnTo>
                  <a:lnTo>
                    <a:pt x="236907" y="1104829"/>
                  </a:lnTo>
                  <a:lnTo>
                    <a:pt x="315877" y="1096250"/>
                  </a:lnTo>
                  <a:lnTo>
                    <a:pt x="394846" y="1079874"/>
                  </a:lnTo>
                  <a:lnTo>
                    <a:pt x="473815" y="1060214"/>
                  </a:lnTo>
                  <a:lnTo>
                    <a:pt x="552784" y="1046934"/>
                  </a:lnTo>
                  <a:lnTo>
                    <a:pt x="631754" y="1034187"/>
                  </a:lnTo>
                  <a:lnTo>
                    <a:pt x="710723" y="1026780"/>
                  </a:lnTo>
                  <a:lnTo>
                    <a:pt x="789692" y="1029724"/>
                  </a:lnTo>
                  <a:lnTo>
                    <a:pt x="868661" y="1011147"/>
                  </a:lnTo>
                  <a:lnTo>
                    <a:pt x="947631" y="869238"/>
                  </a:lnTo>
                  <a:lnTo>
                    <a:pt x="1026600" y="879437"/>
                  </a:lnTo>
                  <a:lnTo>
                    <a:pt x="1105569" y="826830"/>
                  </a:lnTo>
                  <a:lnTo>
                    <a:pt x="1184538" y="890177"/>
                  </a:lnTo>
                  <a:lnTo>
                    <a:pt x="1263508" y="103318"/>
                  </a:lnTo>
                  <a:lnTo>
                    <a:pt x="1342477" y="387213"/>
                  </a:lnTo>
                  <a:lnTo>
                    <a:pt x="1421446" y="400835"/>
                  </a:lnTo>
                  <a:lnTo>
                    <a:pt x="1500415" y="189901"/>
                  </a:lnTo>
                  <a:lnTo>
                    <a:pt x="1579385" y="359294"/>
                  </a:lnTo>
                  <a:lnTo>
                    <a:pt x="1658354" y="239752"/>
                  </a:lnTo>
                  <a:lnTo>
                    <a:pt x="1737323" y="210381"/>
                  </a:lnTo>
                  <a:lnTo>
                    <a:pt x="1816293" y="244009"/>
                  </a:lnTo>
                  <a:lnTo>
                    <a:pt x="1895262" y="37479"/>
                  </a:lnTo>
                  <a:lnTo>
                    <a:pt x="1974231" y="154165"/>
                  </a:lnTo>
                  <a:lnTo>
                    <a:pt x="2053200" y="155443"/>
                  </a:lnTo>
                  <a:lnTo>
                    <a:pt x="2132170" y="145029"/>
                  </a:lnTo>
                  <a:lnTo>
                    <a:pt x="2211139" y="134030"/>
                  </a:lnTo>
                  <a:lnTo>
                    <a:pt x="2290108" y="123388"/>
                  </a:lnTo>
                  <a:lnTo>
                    <a:pt x="2369077" y="139255"/>
                  </a:lnTo>
                  <a:lnTo>
                    <a:pt x="2448047" y="132381"/>
                  </a:lnTo>
                  <a:lnTo>
                    <a:pt x="2527016" y="119143"/>
                  </a:lnTo>
                  <a:lnTo>
                    <a:pt x="2605985" y="103318"/>
                  </a:lnTo>
                  <a:lnTo>
                    <a:pt x="2684954" y="87903"/>
                  </a:lnTo>
                  <a:lnTo>
                    <a:pt x="2763924" y="73446"/>
                  </a:lnTo>
                  <a:lnTo>
                    <a:pt x="2842893" y="59168"/>
                  </a:lnTo>
                  <a:lnTo>
                    <a:pt x="2921862" y="44925"/>
                  </a:lnTo>
                  <a:lnTo>
                    <a:pt x="3000831" y="30320"/>
                  </a:lnTo>
                  <a:lnTo>
                    <a:pt x="3079801" y="15350"/>
                  </a:lnTo>
                  <a:lnTo>
                    <a:pt x="31587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32002" y="2040638"/>
              <a:ext cx="3158770" cy="1163277"/>
            </a:xfrm>
            <a:custGeom>
              <a:avLst/>
              <a:pathLst>
                <a:path w="3158770" h="1163277">
                  <a:moveTo>
                    <a:pt x="3158770" y="95598"/>
                  </a:moveTo>
                  <a:lnTo>
                    <a:pt x="3079801" y="98468"/>
                  </a:lnTo>
                  <a:lnTo>
                    <a:pt x="3000831" y="101726"/>
                  </a:lnTo>
                  <a:lnTo>
                    <a:pt x="2921862" y="105348"/>
                  </a:lnTo>
                  <a:lnTo>
                    <a:pt x="2842893" y="109299"/>
                  </a:lnTo>
                  <a:lnTo>
                    <a:pt x="2763924" y="113401"/>
                  </a:lnTo>
                  <a:lnTo>
                    <a:pt x="2684954" y="117136"/>
                  </a:lnTo>
                  <a:lnTo>
                    <a:pt x="2605985" y="123202"/>
                  </a:lnTo>
                  <a:lnTo>
                    <a:pt x="2527016" y="128263"/>
                  </a:lnTo>
                  <a:lnTo>
                    <a:pt x="2448047" y="132473"/>
                  </a:lnTo>
                  <a:lnTo>
                    <a:pt x="2369077" y="129191"/>
                  </a:lnTo>
                  <a:lnTo>
                    <a:pt x="2290108" y="113144"/>
                  </a:lnTo>
                  <a:lnTo>
                    <a:pt x="2211139" y="115811"/>
                  </a:lnTo>
                  <a:lnTo>
                    <a:pt x="2132170" y="119485"/>
                  </a:lnTo>
                  <a:lnTo>
                    <a:pt x="2053200" y="123344"/>
                  </a:lnTo>
                  <a:lnTo>
                    <a:pt x="1974231" y="116685"/>
                  </a:lnTo>
                  <a:lnTo>
                    <a:pt x="1895262" y="0"/>
                  </a:lnTo>
                  <a:lnTo>
                    <a:pt x="1816293" y="206529"/>
                  </a:lnTo>
                  <a:lnTo>
                    <a:pt x="1737323" y="172901"/>
                  </a:lnTo>
                  <a:lnTo>
                    <a:pt x="1658354" y="202273"/>
                  </a:lnTo>
                  <a:lnTo>
                    <a:pt x="1579385" y="321814"/>
                  </a:lnTo>
                  <a:lnTo>
                    <a:pt x="1500415" y="152421"/>
                  </a:lnTo>
                  <a:lnTo>
                    <a:pt x="1421446" y="363356"/>
                  </a:lnTo>
                  <a:lnTo>
                    <a:pt x="1342477" y="349733"/>
                  </a:lnTo>
                  <a:lnTo>
                    <a:pt x="1263508" y="65838"/>
                  </a:lnTo>
                  <a:lnTo>
                    <a:pt x="1184538" y="852697"/>
                  </a:lnTo>
                  <a:lnTo>
                    <a:pt x="1105569" y="789350"/>
                  </a:lnTo>
                  <a:lnTo>
                    <a:pt x="1026600" y="841958"/>
                  </a:lnTo>
                  <a:lnTo>
                    <a:pt x="947631" y="831758"/>
                  </a:lnTo>
                  <a:lnTo>
                    <a:pt x="868661" y="973668"/>
                  </a:lnTo>
                  <a:lnTo>
                    <a:pt x="789692" y="992244"/>
                  </a:lnTo>
                  <a:lnTo>
                    <a:pt x="710723" y="989300"/>
                  </a:lnTo>
                  <a:lnTo>
                    <a:pt x="631754" y="996707"/>
                  </a:lnTo>
                  <a:lnTo>
                    <a:pt x="552784" y="1009454"/>
                  </a:lnTo>
                  <a:lnTo>
                    <a:pt x="473815" y="1022734"/>
                  </a:lnTo>
                  <a:lnTo>
                    <a:pt x="394846" y="1042394"/>
                  </a:lnTo>
                  <a:lnTo>
                    <a:pt x="315877" y="1058771"/>
                  </a:lnTo>
                  <a:lnTo>
                    <a:pt x="236907" y="1067349"/>
                  </a:lnTo>
                  <a:lnTo>
                    <a:pt x="157938" y="1082236"/>
                  </a:lnTo>
                  <a:lnTo>
                    <a:pt x="78969" y="1105567"/>
                  </a:lnTo>
                  <a:lnTo>
                    <a:pt x="0" y="11632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32002" y="2003159"/>
              <a:ext cx="3158770" cy="1200756"/>
            </a:xfrm>
            <a:custGeom>
              <a:avLst/>
              <a:pathLst>
                <a:path w="3158770" h="1200756">
                  <a:moveTo>
                    <a:pt x="0" y="1200756"/>
                  </a:moveTo>
                  <a:lnTo>
                    <a:pt x="78969" y="1143047"/>
                  </a:lnTo>
                  <a:lnTo>
                    <a:pt x="157938" y="1119716"/>
                  </a:lnTo>
                  <a:lnTo>
                    <a:pt x="236907" y="1104829"/>
                  </a:lnTo>
                  <a:lnTo>
                    <a:pt x="315877" y="1096250"/>
                  </a:lnTo>
                  <a:lnTo>
                    <a:pt x="394846" y="1079874"/>
                  </a:lnTo>
                  <a:lnTo>
                    <a:pt x="473815" y="1060214"/>
                  </a:lnTo>
                  <a:lnTo>
                    <a:pt x="552784" y="1046934"/>
                  </a:lnTo>
                  <a:lnTo>
                    <a:pt x="631754" y="1034187"/>
                  </a:lnTo>
                  <a:lnTo>
                    <a:pt x="710723" y="1026780"/>
                  </a:lnTo>
                  <a:lnTo>
                    <a:pt x="789692" y="1029724"/>
                  </a:lnTo>
                  <a:lnTo>
                    <a:pt x="868661" y="1011147"/>
                  </a:lnTo>
                  <a:lnTo>
                    <a:pt x="947631" y="869238"/>
                  </a:lnTo>
                  <a:lnTo>
                    <a:pt x="1026600" y="879437"/>
                  </a:lnTo>
                  <a:lnTo>
                    <a:pt x="1105569" y="826830"/>
                  </a:lnTo>
                  <a:lnTo>
                    <a:pt x="1184538" y="890177"/>
                  </a:lnTo>
                  <a:lnTo>
                    <a:pt x="1263508" y="103318"/>
                  </a:lnTo>
                  <a:lnTo>
                    <a:pt x="1342477" y="387213"/>
                  </a:lnTo>
                  <a:lnTo>
                    <a:pt x="1421446" y="400835"/>
                  </a:lnTo>
                  <a:lnTo>
                    <a:pt x="1500415" y="189901"/>
                  </a:lnTo>
                  <a:lnTo>
                    <a:pt x="1579385" y="359294"/>
                  </a:lnTo>
                  <a:lnTo>
                    <a:pt x="1658354" y="239752"/>
                  </a:lnTo>
                  <a:lnTo>
                    <a:pt x="1737323" y="210381"/>
                  </a:lnTo>
                  <a:lnTo>
                    <a:pt x="1816293" y="244009"/>
                  </a:lnTo>
                  <a:lnTo>
                    <a:pt x="1895262" y="37479"/>
                  </a:lnTo>
                  <a:lnTo>
                    <a:pt x="1974231" y="154165"/>
                  </a:lnTo>
                  <a:lnTo>
                    <a:pt x="2053200" y="155443"/>
                  </a:lnTo>
                  <a:lnTo>
                    <a:pt x="2132170" y="145029"/>
                  </a:lnTo>
                  <a:lnTo>
                    <a:pt x="2211139" y="134030"/>
                  </a:lnTo>
                  <a:lnTo>
                    <a:pt x="2290108" y="123388"/>
                  </a:lnTo>
                  <a:lnTo>
                    <a:pt x="2369077" y="139255"/>
                  </a:lnTo>
                  <a:lnTo>
                    <a:pt x="2448047" y="132381"/>
                  </a:lnTo>
                  <a:lnTo>
                    <a:pt x="2527016" y="119143"/>
                  </a:lnTo>
                  <a:lnTo>
                    <a:pt x="2605985" y="103318"/>
                  </a:lnTo>
                  <a:lnTo>
                    <a:pt x="2684954" y="87903"/>
                  </a:lnTo>
                  <a:lnTo>
                    <a:pt x="2763924" y="73446"/>
                  </a:lnTo>
                  <a:lnTo>
                    <a:pt x="2842893" y="59168"/>
                  </a:lnTo>
                  <a:lnTo>
                    <a:pt x="2921862" y="44925"/>
                  </a:lnTo>
                  <a:lnTo>
                    <a:pt x="3000831" y="30320"/>
                  </a:lnTo>
                  <a:lnTo>
                    <a:pt x="3079801" y="15350"/>
                  </a:lnTo>
                  <a:lnTo>
                    <a:pt x="3158770" y="0"/>
                  </a:lnTo>
                </a:path>
              </a:pathLst>
            </a:custGeom>
            <a:ln w="4065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32002" y="2040638"/>
              <a:ext cx="3158770" cy="1163277"/>
            </a:xfrm>
            <a:custGeom>
              <a:avLst/>
              <a:pathLst>
                <a:path w="3158770" h="1163277">
                  <a:moveTo>
                    <a:pt x="0" y="1163277"/>
                  </a:moveTo>
                  <a:lnTo>
                    <a:pt x="78969" y="1105567"/>
                  </a:lnTo>
                  <a:lnTo>
                    <a:pt x="157938" y="1082236"/>
                  </a:lnTo>
                  <a:lnTo>
                    <a:pt x="236907" y="1067349"/>
                  </a:lnTo>
                  <a:lnTo>
                    <a:pt x="315877" y="1058771"/>
                  </a:lnTo>
                  <a:lnTo>
                    <a:pt x="394846" y="1042394"/>
                  </a:lnTo>
                  <a:lnTo>
                    <a:pt x="473815" y="1022734"/>
                  </a:lnTo>
                  <a:lnTo>
                    <a:pt x="552784" y="1009454"/>
                  </a:lnTo>
                  <a:lnTo>
                    <a:pt x="631754" y="996707"/>
                  </a:lnTo>
                  <a:lnTo>
                    <a:pt x="710723" y="989300"/>
                  </a:lnTo>
                  <a:lnTo>
                    <a:pt x="789692" y="992244"/>
                  </a:lnTo>
                  <a:lnTo>
                    <a:pt x="868661" y="973668"/>
                  </a:lnTo>
                  <a:lnTo>
                    <a:pt x="947631" y="831758"/>
                  </a:lnTo>
                  <a:lnTo>
                    <a:pt x="1026600" y="841958"/>
                  </a:lnTo>
                  <a:lnTo>
                    <a:pt x="1105569" y="789350"/>
                  </a:lnTo>
                  <a:lnTo>
                    <a:pt x="1184538" y="852697"/>
                  </a:lnTo>
                  <a:lnTo>
                    <a:pt x="1263508" y="65838"/>
                  </a:lnTo>
                  <a:lnTo>
                    <a:pt x="1342477" y="349733"/>
                  </a:lnTo>
                  <a:lnTo>
                    <a:pt x="1421446" y="363356"/>
                  </a:lnTo>
                  <a:lnTo>
                    <a:pt x="1500415" y="152421"/>
                  </a:lnTo>
                  <a:lnTo>
                    <a:pt x="1579385" y="321814"/>
                  </a:lnTo>
                  <a:lnTo>
                    <a:pt x="1658354" y="202273"/>
                  </a:lnTo>
                  <a:lnTo>
                    <a:pt x="1737323" y="172901"/>
                  </a:lnTo>
                  <a:lnTo>
                    <a:pt x="1816293" y="206529"/>
                  </a:lnTo>
                  <a:lnTo>
                    <a:pt x="1895262" y="0"/>
                  </a:lnTo>
                  <a:lnTo>
                    <a:pt x="1974231" y="116685"/>
                  </a:lnTo>
                  <a:lnTo>
                    <a:pt x="2053200" y="123344"/>
                  </a:lnTo>
                  <a:lnTo>
                    <a:pt x="2132170" y="119485"/>
                  </a:lnTo>
                  <a:lnTo>
                    <a:pt x="2211139" y="115811"/>
                  </a:lnTo>
                  <a:lnTo>
                    <a:pt x="2290108" y="113144"/>
                  </a:lnTo>
                  <a:lnTo>
                    <a:pt x="2369077" y="129191"/>
                  </a:lnTo>
                  <a:lnTo>
                    <a:pt x="2448047" y="132473"/>
                  </a:lnTo>
                  <a:lnTo>
                    <a:pt x="2527016" y="128263"/>
                  </a:lnTo>
                  <a:lnTo>
                    <a:pt x="2605985" y="123202"/>
                  </a:lnTo>
                  <a:lnTo>
                    <a:pt x="2684954" y="117136"/>
                  </a:lnTo>
                  <a:lnTo>
                    <a:pt x="2763924" y="113401"/>
                  </a:lnTo>
                  <a:lnTo>
                    <a:pt x="2842893" y="109299"/>
                  </a:lnTo>
                  <a:lnTo>
                    <a:pt x="2921862" y="105348"/>
                  </a:lnTo>
                  <a:lnTo>
                    <a:pt x="3000831" y="101726"/>
                  </a:lnTo>
                  <a:lnTo>
                    <a:pt x="3079801" y="98468"/>
                  </a:lnTo>
                  <a:lnTo>
                    <a:pt x="3158770" y="95598"/>
                  </a:lnTo>
                </a:path>
              </a:pathLst>
            </a:custGeom>
            <a:ln w="40651" cap="flat">
              <a:solidFill>
                <a:srgbClr val="FF67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459171" y="2369448"/>
              <a:ext cx="63202" cy="63202"/>
            </a:xfrm>
            <a:prstGeom prst="ellipse">
              <a:avLst/>
            </a:prstGeom>
            <a:solidFill>
              <a:srgbClr val="004678">
                <a:alpha val="100000"/>
              </a:srgbClr>
            </a:solidFill>
            <a:ln w="9000" cap="rnd">
              <a:solidFill>
                <a:srgbClr val="0046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459171" y="2574402"/>
              <a:ext cx="63202" cy="63202"/>
            </a:xfrm>
            <a:prstGeom prst="ellipse">
              <a:avLst/>
            </a:prstGeom>
            <a:solidFill>
              <a:srgbClr val="AFDAFF">
                <a:alpha val="100000"/>
              </a:srgbClr>
            </a:solidFill>
            <a:ln w="9000" cap="rnd">
              <a:solidFill>
                <a:srgbClr val="AFD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459171" y="2492048"/>
              <a:ext cx="63202" cy="63202"/>
            </a:xfrm>
            <a:prstGeom prst="ellipse">
              <a:avLst/>
            </a:prstGeom>
            <a:solidFill>
              <a:srgbClr val="BF9000">
                <a:alpha val="100000"/>
              </a:srgbClr>
            </a:solidFill>
            <a:ln w="9000" cap="rnd">
              <a:solidFill>
                <a:srgbClr val="BF9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459171" y="2676644"/>
              <a:ext cx="63202" cy="63202"/>
            </a:xfrm>
            <a:prstGeom prst="ellipse">
              <a:avLst/>
            </a:prstGeom>
            <a:solidFill>
              <a:srgbClr val="FFC000">
                <a:alpha val="100000"/>
              </a:srgbClr>
            </a:solidFill>
            <a:ln w="9000" cap="rnd">
              <a:solidFill>
                <a:srgbClr val="F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332002" y="4119839"/>
              <a:ext cx="3158770" cy="972505"/>
            </a:xfrm>
            <a:custGeom>
              <a:avLst/>
              <a:pathLst>
                <a:path w="3158770" h="972505">
                  <a:moveTo>
                    <a:pt x="0" y="810534"/>
                  </a:moveTo>
                  <a:lnTo>
                    <a:pt x="78969" y="653926"/>
                  </a:lnTo>
                  <a:lnTo>
                    <a:pt x="157938" y="593475"/>
                  </a:lnTo>
                  <a:lnTo>
                    <a:pt x="236907" y="528414"/>
                  </a:lnTo>
                  <a:lnTo>
                    <a:pt x="315877" y="495702"/>
                  </a:lnTo>
                  <a:lnTo>
                    <a:pt x="394846" y="440044"/>
                  </a:lnTo>
                  <a:lnTo>
                    <a:pt x="473815" y="393254"/>
                  </a:lnTo>
                  <a:lnTo>
                    <a:pt x="552784" y="379294"/>
                  </a:lnTo>
                  <a:lnTo>
                    <a:pt x="631754" y="453480"/>
                  </a:lnTo>
                  <a:lnTo>
                    <a:pt x="710723" y="444152"/>
                  </a:lnTo>
                  <a:lnTo>
                    <a:pt x="789692" y="450613"/>
                  </a:lnTo>
                  <a:lnTo>
                    <a:pt x="868661" y="436674"/>
                  </a:lnTo>
                  <a:lnTo>
                    <a:pt x="947631" y="190176"/>
                  </a:lnTo>
                  <a:lnTo>
                    <a:pt x="1026600" y="87290"/>
                  </a:lnTo>
                  <a:lnTo>
                    <a:pt x="1105569" y="0"/>
                  </a:lnTo>
                  <a:lnTo>
                    <a:pt x="1184538" y="83182"/>
                  </a:lnTo>
                  <a:lnTo>
                    <a:pt x="1263508" y="917925"/>
                  </a:lnTo>
                  <a:lnTo>
                    <a:pt x="1342477" y="882527"/>
                  </a:lnTo>
                  <a:lnTo>
                    <a:pt x="1421446" y="887673"/>
                  </a:lnTo>
                  <a:lnTo>
                    <a:pt x="1500415" y="829832"/>
                  </a:lnTo>
                  <a:lnTo>
                    <a:pt x="1579385" y="768355"/>
                  </a:lnTo>
                  <a:lnTo>
                    <a:pt x="1658354" y="732252"/>
                  </a:lnTo>
                  <a:lnTo>
                    <a:pt x="1737323" y="670293"/>
                  </a:lnTo>
                  <a:lnTo>
                    <a:pt x="1816293" y="625268"/>
                  </a:lnTo>
                  <a:lnTo>
                    <a:pt x="1895262" y="652824"/>
                  </a:lnTo>
                  <a:lnTo>
                    <a:pt x="1974231" y="665650"/>
                  </a:lnTo>
                  <a:lnTo>
                    <a:pt x="2053200" y="678669"/>
                  </a:lnTo>
                  <a:lnTo>
                    <a:pt x="2132170" y="662152"/>
                  </a:lnTo>
                  <a:lnTo>
                    <a:pt x="2211139" y="645304"/>
                  </a:lnTo>
                  <a:lnTo>
                    <a:pt x="2290108" y="644897"/>
                  </a:lnTo>
                  <a:lnTo>
                    <a:pt x="2369077" y="716291"/>
                  </a:lnTo>
                  <a:lnTo>
                    <a:pt x="2448047" y="718227"/>
                  </a:lnTo>
                  <a:lnTo>
                    <a:pt x="2527016" y="706193"/>
                  </a:lnTo>
                  <a:lnTo>
                    <a:pt x="2605985" y="686446"/>
                  </a:lnTo>
                  <a:lnTo>
                    <a:pt x="2684954" y="670164"/>
                  </a:lnTo>
                  <a:lnTo>
                    <a:pt x="2763924" y="657531"/>
                  </a:lnTo>
                  <a:lnTo>
                    <a:pt x="2842893" y="645764"/>
                  </a:lnTo>
                  <a:lnTo>
                    <a:pt x="2921862" y="635323"/>
                  </a:lnTo>
                  <a:lnTo>
                    <a:pt x="3000831" y="624786"/>
                  </a:lnTo>
                  <a:lnTo>
                    <a:pt x="3079801" y="614164"/>
                  </a:lnTo>
                  <a:lnTo>
                    <a:pt x="3158770" y="603456"/>
                  </a:lnTo>
                  <a:lnTo>
                    <a:pt x="3158770" y="972505"/>
                  </a:lnTo>
                  <a:lnTo>
                    <a:pt x="3079801" y="957452"/>
                  </a:lnTo>
                  <a:lnTo>
                    <a:pt x="3000831" y="942961"/>
                  </a:lnTo>
                  <a:lnTo>
                    <a:pt x="2921862" y="929018"/>
                  </a:lnTo>
                  <a:lnTo>
                    <a:pt x="2842893" y="915589"/>
                  </a:lnTo>
                  <a:lnTo>
                    <a:pt x="2763924" y="902381"/>
                  </a:lnTo>
                  <a:lnTo>
                    <a:pt x="2684954" y="886779"/>
                  </a:lnTo>
                  <a:lnTo>
                    <a:pt x="2605985" y="877713"/>
                  </a:lnTo>
                  <a:lnTo>
                    <a:pt x="2527016" y="869806"/>
                  </a:lnTo>
                  <a:lnTo>
                    <a:pt x="2448047" y="857310"/>
                  </a:lnTo>
                  <a:lnTo>
                    <a:pt x="2369077" y="822728"/>
                  </a:lnTo>
                  <a:lnTo>
                    <a:pt x="2290108" y="755845"/>
                  </a:lnTo>
                  <a:lnTo>
                    <a:pt x="2211139" y="728959"/>
                  </a:lnTo>
                  <a:lnTo>
                    <a:pt x="2132170" y="716827"/>
                  </a:lnTo>
                  <a:lnTo>
                    <a:pt x="2053200" y="704693"/>
                  </a:lnTo>
                  <a:lnTo>
                    <a:pt x="1974231" y="665650"/>
                  </a:lnTo>
                  <a:lnTo>
                    <a:pt x="1895262" y="652824"/>
                  </a:lnTo>
                  <a:lnTo>
                    <a:pt x="1816293" y="625268"/>
                  </a:lnTo>
                  <a:lnTo>
                    <a:pt x="1737323" y="670293"/>
                  </a:lnTo>
                  <a:lnTo>
                    <a:pt x="1658354" y="732252"/>
                  </a:lnTo>
                  <a:lnTo>
                    <a:pt x="1579385" y="768355"/>
                  </a:lnTo>
                  <a:lnTo>
                    <a:pt x="1500415" y="829832"/>
                  </a:lnTo>
                  <a:lnTo>
                    <a:pt x="1421446" y="887673"/>
                  </a:lnTo>
                  <a:lnTo>
                    <a:pt x="1342477" y="882527"/>
                  </a:lnTo>
                  <a:lnTo>
                    <a:pt x="1263508" y="917925"/>
                  </a:lnTo>
                  <a:lnTo>
                    <a:pt x="1184538" y="83182"/>
                  </a:lnTo>
                  <a:lnTo>
                    <a:pt x="1105569" y="0"/>
                  </a:lnTo>
                  <a:lnTo>
                    <a:pt x="1026600" y="87290"/>
                  </a:lnTo>
                  <a:lnTo>
                    <a:pt x="947631" y="190176"/>
                  </a:lnTo>
                  <a:lnTo>
                    <a:pt x="868661" y="436674"/>
                  </a:lnTo>
                  <a:lnTo>
                    <a:pt x="789692" y="450613"/>
                  </a:lnTo>
                  <a:lnTo>
                    <a:pt x="710723" y="444152"/>
                  </a:lnTo>
                  <a:lnTo>
                    <a:pt x="631754" y="453480"/>
                  </a:lnTo>
                  <a:lnTo>
                    <a:pt x="552784" y="379294"/>
                  </a:lnTo>
                  <a:lnTo>
                    <a:pt x="473815" y="393254"/>
                  </a:lnTo>
                  <a:lnTo>
                    <a:pt x="394846" y="440044"/>
                  </a:lnTo>
                  <a:lnTo>
                    <a:pt x="315877" y="495702"/>
                  </a:lnTo>
                  <a:lnTo>
                    <a:pt x="236907" y="528414"/>
                  </a:lnTo>
                  <a:lnTo>
                    <a:pt x="157938" y="593475"/>
                  </a:lnTo>
                  <a:lnTo>
                    <a:pt x="78969" y="653926"/>
                  </a:lnTo>
                  <a:close/>
                </a:path>
              </a:pathLst>
            </a:custGeom>
            <a:solidFill>
              <a:srgbClr val="FF6718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32002" y="4119839"/>
              <a:ext cx="3158770" cy="917925"/>
            </a:xfrm>
            <a:custGeom>
              <a:avLst/>
              <a:pathLst>
                <a:path w="3158770" h="917925">
                  <a:moveTo>
                    <a:pt x="0" y="810534"/>
                  </a:moveTo>
                  <a:lnTo>
                    <a:pt x="78969" y="653926"/>
                  </a:lnTo>
                  <a:lnTo>
                    <a:pt x="157938" y="593475"/>
                  </a:lnTo>
                  <a:lnTo>
                    <a:pt x="236907" y="528414"/>
                  </a:lnTo>
                  <a:lnTo>
                    <a:pt x="315877" y="495702"/>
                  </a:lnTo>
                  <a:lnTo>
                    <a:pt x="394846" y="440044"/>
                  </a:lnTo>
                  <a:lnTo>
                    <a:pt x="473815" y="393254"/>
                  </a:lnTo>
                  <a:lnTo>
                    <a:pt x="552784" y="379294"/>
                  </a:lnTo>
                  <a:lnTo>
                    <a:pt x="631754" y="453480"/>
                  </a:lnTo>
                  <a:lnTo>
                    <a:pt x="710723" y="444152"/>
                  </a:lnTo>
                  <a:lnTo>
                    <a:pt x="789692" y="450613"/>
                  </a:lnTo>
                  <a:lnTo>
                    <a:pt x="868661" y="436674"/>
                  </a:lnTo>
                  <a:lnTo>
                    <a:pt x="947631" y="190176"/>
                  </a:lnTo>
                  <a:lnTo>
                    <a:pt x="1026600" y="87290"/>
                  </a:lnTo>
                  <a:lnTo>
                    <a:pt x="1105569" y="0"/>
                  </a:lnTo>
                  <a:lnTo>
                    <a:pt x="1184538" y="83182"/>
                  </a:lnTo>
                  <a:lnTo>
                    <a:pt x="1263508" y="917925"/>
                  </a:lnTo>
                  <a:lnTo>
                    <a:pt x="1342477" y="882527"/>
                  </a:lnTo>
                  <a:lnTo>
                    <a:pt x="1421446" y="887673"/>
                  </a:lnTo>
                  <a:lnTo>
                    <a:pt x="1500415" y="829832"/>
                  </a:lnTo>
                  <a:lnTo>
                    <a:pt x="1579385" y="768355"/>
                  </a:lnTo>
                  <a:lnTo>
                    <a:pt x="1658354" y="732252"/>
                  </a:lnTo>
                  <a:lnTo>
                    <a:pt x="1737323" y="670293"/>
                  </a:lnTo>
                  <a:lnTo>
                    <a:pt x="1816293" y="625268"/>
                  </a:lnTo>
                  <a:lnTo>
                    <a:pt x="1895262" y="652824"/>
                  </a:lnTo>
                  <a:lnTo>
                    <a:pt x="1974231" y="665650"/>
                  </a:lnTo>
                  <a:lnTo>
                    <a:pt x="2053200" y="678669"/>
                  </a:lnTo>
                  <a:lnTo>
                    <a:pt x="2132170" y="662152"/>
                  </a:lnTo>
                  <a:lnTo>
                    <a:pt x="2211139" y="645304"/>
                  </a:lnTo>
                  <a:lnTo>
                    <a:pt x="2290108" y="644897"/>
                  </a:lnTo>
                  <a:lnTo>
                    <a:pt x="2369077" y="716291"/>
                  </a:lnTo>
                  <a:lnTo>
                    <a:pt x="2448047" y="718227"/>
                  </a:lnTo>
                  <a:lnTo>
                    <a:pt x="2527016" y="706193"/>
                  </a:lnTo>
                  <a:lnTo>
                    <a:pt x="2605985" y="686446"/>
                  </a:lnTo>
                  <a:lnTo>
                    <a:pt x="2684954" y="670164"/>
                  </a:lnTo>
                  <a:lnTo>
                    <a:pt x="2763924" y="657531"/>
                  </a:lnTo>
                  <a:lnTo>
                    <a:pt x="2842893" y="645764"/>
                  </a:lnTo>
                  <a:lnTo>
                    <a:pt x="2921862" y="635323"/>
                  </a:lnTo>
                  <a:lnTo>
                    <a:pt x="3000831" y="624786"/>
                  </a:lnTo>
                  <a:lnTo>
                    <a:pt x="3079801" y="614164"/>
                  </a:lnTo>
                  <a:lnTo>
                    <a:pt x="3158770" y="6034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32002" y="4119839"/>
              <a:ext cx="3158770" cy="972505"/>
            </a:xfrm>
            <a:custGeom>
              <a:avLst/>
              <a:pathLst>
                <a:path w="3158770" h="972505">
                  <a:moveTo>
                    <a:pt x="3158770" y="972505"/>
                  </a:moveTo>
                  <a:lnTo>
                    <a:pt x="3079801" y="957452"/>
                  </a:lnTo>
                  <a:lnTo>
                    <a:pt x="3000831" y="942961"/>
                  </a:lnTo>
                  <a:lnTo>
                    <a:pt x="2921862" y="929018"/>
                  </a:lnTo>
                  <a:lnTo>
                    <a:pt x="2842893" y="915589"/>
                  </a:lnTo>
                  <a:lnTo>
                    <a:pt x="2763924" y="902381"/>
                  </a:lnTo>
                  <a:lnTo>
                    <a:pt x="2684954" y="886779"/>
                  </a:lnTo>
                  <a:lnTo>
                    <a:pt x="2605985" y="877713"/>
                  </a:lnTo>
                  <a:lnTo>
                    <a:pt x="2527016" y="869806"/>
                  </a:lnTo>
                  <a:lnTo>
                    <a:pt x="2448047" y="857310"/>
                  </a:lnTo>
                  <a:lnTo>
                    <a:pt x="2369077" y="822728"/>
                  </a:lnTo>
                  <a:lnTo>
                    <a:pt x="2290108" y="755845"/>
                  </a:lnTo>
                  <a:lnTo>
                    <a:pt x="2211139" y="728959"/>
                  </a:lnTo>
                  <a:lnTo>
                    <a:pt x="2132170" y="716827"/>
                  </a:lnTo>
                  <a:lnTo>
                    <a:pt x="2053200" y="704693"/>
                  </a:lnTo>
                  <a:lnTo>
                    <a:pt x="1974231" y="665650"/>
                  </a:lnTo>
                  <a:lnTo>
                    <a:pt x="1895262" y="652824"/>
                  </a:lnTo>
                  <a:lnTo>
                    <a:pt x="1816293" y="625268"/>
                  </a:lnTo>
                  <a:lnTo>
                    <a:pt x="1737323" y="670293"/>
                  </a:lnTo>
                  <a:lnTo>
                    <a:pt x="1658354" y="732252"/>
                  </a:lnTo>
                  <a:lnTo>
                    <a:pt x="1579385" y="768355"/>
                  </a:lnTo>
                  <a:lnTo>
                    <a:pt x="1500415" y="829832"/>
                  </a:lnTo>
                  <a:lnTo>
                    <a:pt x="1421446" y="887673"/>
                  </a:lnTo>
                  <a:lnTo>
                    <a:pt x="1342477" y="882527"/>
                  </a:lnTo>
                  <a:lnTo>
                    <a:pt x="1263508" y="917925"/>
                  </a:lnTo>
                  <a:lnTo>
                    <a:pt x="1184538" y="83182"/>
                  </a:lnTo>
                  <a:lnTo>
                    <a:pt x="1105569" y="0"/>
                  </a:lnTo>
                  <a:lnTo>
                    <a:pt x="1026600" y="87290"/>
                  </a:lnTo>
                  <a:lnTo>
                    <a:pt x="947631" y="190176"/>
                  </a:lnTo>
                  <a:lnTo>
                    <a:pt x="868661" y="436674"/>
                  </a:lnTo>
                  <a:lnTo>
                    <a:pt x="789692" y="450613"/>
                  </a:lnTo>
                  <a:lnTo>
                    <a:pt x="710723" y="444152"/>
                  </a:lnTo>
                  <a:lnTo>
                    <a:pt x="631754" y="453480"/>
                  </a:lnTo>
                  <a:lnTo>
                    <a:pt x="552784" y="379294"/>
                  </a:lnTo>
                  <a:lnTo>
                    <a:pt x="473815" y="393254"/>
                  </a:lnTo>
                  <a:lnTo>
                    <a:pt x="394846" y="440044"/>
                  </a:lnTo>
                  <a:lnTo>
                    <a:pt x="315877" y="495702"/>
                  </a:lnTo>
                  <a:lnTo>
                    <a:pt x="236907" y="528414"/>
                  </a:lnTo>
                  <a:lnTo>
                    <a:pt x="157938" y="593475"/>
                  </a:lnTo>
                  <a:lnTo>
                    <a:pt x="78969" y="653926"/>
                  </a:lnTo>
                  <a:lnTo>
                    <a:pt x="0" y="81053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32002" y="4119839"/>
              <a:ext cx="3158770" cy="917925"/>
            </a:xfrm>
            <a:custGeom>
              <a:avLst/>
              <a:pathLst>
                <a:path w="3158770" h="917925">
                  <a:moveTo>
                    <a:pt x="0" y="810534"/>
                  </a:moveTo>
                  <a:lnTo>
                    <a:pt x="78969" y="653926"/>
                  </a:lnTo>
                  <a:lnTo>
                    <a:pt x="157938" y="593475"/>
                  </a:lnTo>
                  <a:lnTo>
                    <a:pt x="236907" y="528414"/>
                  </a:lnTo>
                  <a:lnTo>
                    <a:pt x="315877" y="495702"/>
                  </a:lnTo>
                  <a:lnTo>
                    <a:pt x="394846" y="440044"/>
                  </a:lnTo>
                  <a:lnTo>
                    <a:pt x="473815" y="393254"/>
                  </a:lnTo>
                  <a:lnTo>
                    <a:pt x="552784" y="379294"/>
                  </a:lnTo>
                  <a:lnTo>
                    <a:pt x="631754" y="453480"/>
                  </a:lnTo>
                  <a:lnTo>
                    <a:pt x="710723" y="444152"/>
                  </a:lnTo>
                  <a:lnTo>
                    <a:pt x="789692" y="450613"/>
                  </a:lnTo>
                  <a:lnTo>
                    <a:pt x="868661" y="436674"/>
                  </a:lnTo>
                  <a:lnTo>
                    <a:pt x="947631" y="190176"/>
                  </a:lnTo>
                  <a:lnTo>
                    <a:pt x="1026600" y="87290"/>
                  </a:lnTo>
                  <a:lnTo>
                    <a:pt x="1105569" y="0"/>
                  </a:lnTo>
                  <a:lnTo>
                    <a:pt x="1184538" y="83182"/>
                  </a:lnTo>
                  <a:lnTo>
                    <a:pt x="1263508" y="917925"/>
                  </a:lnTo>
                  <a:lnTo>
                    <a:pt x="1342477" y="882527"/>
                  </a:lnTo>
                  <a:lnTo>
                    <a:pt x="1421446" y="887673"/>
                  </a:lnTo>
                  <a:lnTo>
                    <a:pt x="1500415" y="829832"/>
                  </a:lnTo>
                  <a:lnTo>
                    <a:pt x="1579385" y="768355"/>
                  </a:lnTo>
                  <a:lnTo>
                    <a:pt x="1658354" y="732252"/>
                  </a:lnTo>
                  <a:lnTo>
                    <a:pt x="1737323" y="670293"/>
                  </a:lnTo>
                  <a:lnTo>
                    <a:pt x="1816293" y="625268"/>
                  </a:lnTo>
                  <a:lnTo>
                    <a:pt x="1895262" y="652824"/>
                  </a:lnTo>
                  <a:lnTo>
                    <a:pt x="1974231" y="665650"/>
                  </a:lnTo>
                  <a:lnTo>
                    <a:pt x="2053200" y="678669"/>
                  </a:lnTo>
                  <a:lnTo>
                    <a:pt x="2132170" y="662152"/>
                  </a:lnTo>
                  <a:lnTo>
                    <a:pt x="2211139" y="645304"/>
                  </a:lnTo>
                  <a:lnTo>
                    <a:pt x="2290108" y="644897"/>
                  </a:lnTo>
                  <a:lnTo>
                    <a:pt x="2369077" y="716291"/>
                  </a:lnTo>
                  <a:lnTo>
                    <a:pt x="2448047" y="718227"/>
                  </a:lnTo>
                  <a:lnTo>
                    <a:pt x="2527016" y="706193"/>
                  </a:lnTo>
                  <a:lnTo>
                    <a:pt x="2605985" y="686446"/>
                  </a:lnTo>
                  <a:lnTo>
                    <a:pt x="2684954" y="670164"/>
                  </a:lnTo>
                  <a:lnTo>
                    <a:pt x="2763924" y="657531"/>
                  </a:lnTo>
                  <a:lnTo>
                    <a:pt x="2842893" y="645764"/>
                  </a:lnTo>
                  <a:lnTo>
                    <a:pt x="2921862" y="635323"/>
                  </a:lnTo>
                  <a:lnTo>
                    <a:pt x="3000831" y="624786"/>
                  </a:lnTo>
                  <a:lnTo>
                    <a:pt x="3079801" y="614164"/>
                  </a:lnTo>
                  <a:lnTo>
                    <a:pt x="3158770" y="603456"/>
                  </a:lnTo>
                </a:path>
              </a:pathLst>
            </a:custGeom>
            <a:ln w="4065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32002" y="4119839"/>
              <a:ext cx="3158770" cy="972505"/>
            </a:xfrm>
            <a:custGeom>
              <a:avLst/>
              <a:pathLst>
                <a:path w="3158770" h="972505">
                  <a:moveTo>
                    <a:pt x="0" y="810534"/>
                  </a:moveTo>
                  <a:lnTo>
                    <a:pt x="78969" y="653926"/>
                  </a:lnTo>
                  <a:lnTo>
                    <a:pt x="157938" y="593475"/>
                  </a:lnTo>
                  <a:lnTo>
                    <a:pt x="236907" y="528414"/>
                  </a:lnTo>
                  <a:lnTo>
                    <a:pt x="315877" y="495702"/>
                  </a:lnTo>
                  <a:lnTo>
                    <a:pt x="394846" y="440044"/>
                  </a:lnTo>
                  <a:lnTo>
                    <a:pt x="473815" y="393254"/>
                  </a:lnTo>
                  <a:lnTo>
                    <a:pt x="552784" y="379294"/>
                  </a:lnTo>
                  <a:lnTo>
                    <a:pt x="631754" y="453480"/>
                  </a:lnTo>
                  <a:lnTo>
                    <a:pt x="710723" y="444152"/>
                  </a:lnTo>
                  <a:lnTo>
                    <a:pt x="789692" y="450613"/>
                  </a:lnTo>
                  <a:lnTo>
                    <a:pt x="868661" y="436674"/>
                  </a:lnTo>
                  <a:lnTo>
                    <a:pt x="947631" y="190176"/>
                  </a:lnTo>
                  <a:lnTo>
                    <a:pt x="1026600" y="87290"/>
                  </a:lnTo>
                  <a:lnTo>
                    <a:pt x="1105569" y="0"/>
                  </a:lnTo>
                  <a:lnTo>
                    <a:pt x="1184538" y="83182"/>
                  </a:lnTo>
                  <a:lnTo>
                    <a:pt x="1263508" y="917925"/>
                  </a:lnTo>
                  <a:lnTo>
                    <a:pt x="1342477" y="882527"/>
                  </a:lnTo>
                  <a:lnTo>
                    <a:pt x="1421446" y="887673"/>
                  </a:lnTo>
                  <a:lnTo>
                    <a:pt x="1500415" y="829832"/>
                  </a:lnTo>
                  <a:lnTo>
                    <a:pt x="1579385" y="768355"/>
                  </a:lnTo>
                  <a:lnTo>
                    <a:pt x="1658354" y="732252"/>
                  </a:lnTo>
                  <a:lnTo>
                    <a:pt x="1737323" y="670293"/>
                  </a:lnTo>
                  <a:lnTo>
                    <a:pt x="1816293" y="625268"/>
                  </a:lnTo>
                  <a:lnTo>
                    <a:pt x="1895262" y="652824"/>
                  </a:lnTo>
                  <a:lnTo>
                    <a:pt x="1974231" y="665650"/>
                  </a:lnTo>
                  <a:lnTo>
                    <a:pt x="2053200" y="704693"/>
                  </a:lnTo>
                  <a:lnTo>
                    <a:pt x="2132170" y="716827"/>
                  </a:lnTo>
                  <a:lnTo>
                    <a:pt x="2211139" y="728959"/>
                  </a:lnTo>
                  <a:lnTo>
                    <a:pt x="2290108" y="755845"/>
                  </a:lnTo>
                  <a:lnTo>
                    <a:pt x="2369077" y="822728"/>
                  </a:lnTo>
                  <a:lnTo>
                    <a:pt x="2448047" y="857310"/>
                  </a:lnTo>
                  <a:lnTo>
                    <a:pt x="2527016" y="869806"/>
                  </a:lnTo>
                  <a:lnTo>
                    <a:pt x="2605985" y="877713"/>
                  </a:lnTo>
                  <a:lnTo>
                    <a:pt x="2684954" y="886779"/>
                  </a:lnTo>
                  <a:lnTo>
                    <a:pt x="2763924" y="902381"/>
                  </a:lnTo>
                  <a:lnTo>
                    <a:pt x="2842893" y="915589"/>
                  </a:lnTo>
                  <a:lnTo>
                    <a:pt x="2921862" y="929018"/>
                  </a:lnTo>
                  <a:lnTo>
                    <a:pt x="3000831" y="942961"/>
                  </a:lnTo>
                  <a:lnTo>
                    <a:pt x="3079801" y="957452"/>
                  </a:lnTo>
                  <a:lnTo>
                    <a:pt x="3158770" y="972505"/>
                  </a:lnTo>
                </a:path>
              </a:pathLst>
            </a:custGeom>
            <a:ln w="40651" cap="flat">
              <a:solidFill>
                <a:srgbClr val="FF67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459171" y="4894007"/>
              <a:ext cx="63202" cy="63202"/>
            </a:xfrm>
            <a:prstGeom prst="ellipse">
              <a:avLst/>
            </a:prstGeom>
            <a:solidFill>
              <a:srgbClr val="004678">
                <a:alpha val="100000"/>
              </a:srgbClr>
            </a:solidFill>
            <a:ln w="9000" cap="rnd">
              <a:solidFill>
                <a:srgbClr val="0046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459171" y="5055925"/>
              <a:ext cx="63202" cy="63202"/>
            </a:xfrm>
            <a:prstGeom prst="ellipse">
              <a:avLst/>
            </a:prstGeom>
            <a:solidFill>
              <a:srgbClr val="AFDAFF">
                <a:alpha val="100000"/>
              </a:srgbClr>
            </a:solidFill>
            <a:ln w="9000" cap="rnd">
              <a:solidFill>
                <a:srgbClr val="AFD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459171" y="5092417"/>
              <a:ext cx="63202" cy="63202"/>
            </a:xfrm>
            <a:prstGeom prst="ellipse">
              <a:avLst/>
            </a:prstGeom>
            <a:solidFill>
              <a:srgbClr val="BF9000">
                <a:alpha val="100000"/>
              </a:srgbClr>
            </a:solidFill>
            <a:ln w="9000" cap="rnd">
              <a:solidFill>
                <a:srgbClr val="BF9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459171" y="5225991"/>
              <a:ext cx="63202" cy="63202"/>
            </a:xfrm>
            <a:prstGeom prst="ellipse">
              <a:avLst/>
            </a:prstGeom>
            <a:solidFill>
              <a:srgbClr val="FFC000">
                <a:alpha val="100000"/>
              </a:srgbClr>
            </a:solidFill>
            <a:ln w="9000" cap="rnd">
              <a:solidFill>
                <a:srgbClr val="F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300501" y="2615485"/>
              <a:ext cx="3158770" cy="599614"/>
            </a:xfrm>
            <a:custGeom>
              <a:avLst/>
              <a:pathLst>
                <a:path w="3158770" h="599614">
                  <a:moveTo>
                    <a:pt x="0" y="533820"/>
                  </a:moveTo>
                  <a:lnTo>
                    <a:pt x="78969" y="465258"/>
                  </a:lnTo>
                  <a:lnTo>
                    <a:pt x="157938" y="438204"/>
                  </a:lnTo>
                  <a:lnTo>
                    <a:pt x="236907" y="421940"/>
                  </a:lnTo>
                  <a:lnTo>
                    <a:pt x="315877" y="401787"/>
                  </a:lnTo>
                  <a:lnTo>
                    <a:pt x="394846" y="390028"/>
                  </a:lnTo>
                  <a:lnTo>
                    <a:pt x="473815" y="343559"/>
                  </a:lnTo>
                  <a:lnTo>
                    <a:pt x="552784" y="284997"/>
                  </a:lnTo>
                  <a:lnTo>
                    <a:pt x="631754" y="288190"/>
                  </a:lnTo>
                  <a:lnTo>
                    <a:pt x="710723" y="282482"/>
                  </a:lnTo>
                  <a:lnTo>
                    <a:pt x="789692" y="248398"/>
                  </a:lnTo>
                  <a:lnTo>
                    <a:pt x="868661" y="240326"/>
                  </a:lnTo>
                  <a:lnTo>
                    <a:pt x="947631" y="135973"/>
                  </a:lnTo>
                  <a:lnTo>
                    <a:pt x="1026600" y="76825"/>
                  </a:lnTo>
                  <a:lnTo>
                    <a:pt x="1105569" y="14880"/>
                  </a:lnTo>
                  <a:lnTo>
                    <a:pt x="1184538" y="0"/>
                  </a:lnTo>
                  <a:lnTo>
                    <a:pt x="1263508" y="355792"/>
                  </a:lnTo>
                  <a:lnTo>
                    <a:pt x="1342477" y="300504"/>
                  </a:lnTo>
                  <a:lnTo>
                    <a:pt x="1421446" y="271097"/>
                  </a:lnTo>
                  <a:lnTo>
                    <a:pt x="1500415" y="280653"/>
                  </a:lnTo>
                  <a:lnTo>
                    <a:pt x="1579385" y="256085"/>
                  </a:lnTo>
                  <a:lnTo>
                    <a:pt x="1658354" y="599614"/>
                  </a:lnTo>
                  <a:lnTo>
                    <a:pt x="1737323" y="547336"/>
                  </a:lnTo>
                  <a:lnTo>
                    <a:pt x="1816293" y="522475"/>
                  </a:lnTo>
                  <a:lnTo>
                    <a:pt x="1895262" y="468005"/>
                  </a:lnTo>
                  <a:lnTo>
                    <a:pt x="1974231" y="479653"/>
                  </a:lnTo>
                  <a:lnTo>
                    <a:pt x="2053200" y="300827"/>
                  </a:lnTo>
                  <a:lnTo>
                    <a:pt x="2132170" y="277734"/>
                  </a:lnTo>
                  <a:lnTo>
                    <a:pt x="2211139" y="261399"/>
                  </a:lnTo>
                  <a:lnTo>
                    <a:pt x="2290108" y="248145"/>
                  </a:lnTo>
                  <a:lnTo>
                    <a:pt x="2369077" y="306909"/>
                  </a:lnTo>
                  <a:lnTo>
                    <a:pt x="2448047" y="299322"/>
                  </a:lnTo>
                  <a:lnTo>
                    <a:pt x="2527016" y="274865"/>
                  </a:lnTo>
                  <a:lnTo>
                    <a:pt x="2605985" y="250428"/>
                  </a:lnTo>
                  <a:lnTo>
                    <a:pt x="2684954" y="229719"/>
                  </a:lnTo>
                  <a:lnTo>
                    <a:pt x="2763924" y="211869"/>
                  </a:lnTo>
                  <a:lnTo>
                    <a:pt x="2842893" y="193615"/>
                  </a:lnTo>
                  <a:lnTo>
                    <a:pt x="2921862" y="178856"/>
                  </a:lnTo>
                  <a:lnTo>
                    <a:pt x="3000831" y="163874"/>
                  </a:lnTo>
                  <a:lnTo>
                    <a:pt x="3079801" y="148681"/>
                  </a:lnTo>
                  <a:lnTo>
                    <a:pt x="3158770" y="133255"/>
                  </a:lnTo>
                  <a:lnTo>
                    <a:pt x="3158770" y="507697"/>
                  </a:lnTo>
                  <a:lnTo>
                    <a:pt x="3079801" y="497341"/>
                  </a:lnTo>
                  <a:lnTo>
                    <a:pt x="3000831" y="487331"/>
                  </a:lnTo>
                  <a:lnTo>
                    <a:pt x="2921862" y="477669"/>
                  </a:lnTo>
                  <a:lnTo>
                    <a:pt x="2842893" y="468311"/>
                  </a:lnTo>
                  <a:lnTo>
                    <a:pt x="2763924" y="461201"/>
                  </a:lnTo>
                  <a:lnTo>
                    <a:pt x="2684954" y="450402"/>
                  </a:lnTo>
                  <a:lnTo>
                    <a:pt x="2605985" y="445384"/>
                  </a:lnTo>
                  <a:lnTo>
                    <a:pt x="2527016" y="441683"/>
                  </a:lnTo>
                  <a:lnTo>
                    <a:pt x="2448047" y="440207"/>
                  </a:lnTo>
                  <a:lnTo>
                    <a:pt x="2369077" y="414804"/>
                  </a:lnTo>
                  <a:lnTo>
                    <a:pt x="2290108" y="360113"/>
                  </a:lnTo>
                  <a:lnTo>
                    <a:pt x="2211139" y="345278"/>
                  </a:lnTo>
                  <a:lnTo>
                    <a:pt x="2132170" y="332831"/>
                  </a:lnTo>
                  <a:lnTo>
                    <a:pt x="2053200" y="326988"/>
                  </a:lnTo>
                  <a:lnTo>
                    <a:pt x="1974231" y="479653"/>
                  </a:lnTo>
                  <a:lnTo>
                    <a:pt x="1895262" y="468005"/>
                  </a:lnTo>
                  <a:lnTo>
                    <a:pt x="1816293" y="522475"/>
                  </a:lnTo>
                  <a:lnTo>
                    <a:pt x="1737323" y="547336"/>
                  </a:lnTo>
                  <a:lnTo>
                    <a:pt x="1658354" y="599614"/>
                  </a:lnTo>
                  <a:lnTo>
                    <a:pt x="1579385" y="256085"/>
                  </a:lnTo>
                  <a:lnTo>
                    <a:pt x="1500415" y="280653"/>
                  </a:lnTo>
                  <a:lnTo>
                    <a:pt x="1421446" y="271097"/>
                  </a:lnTo>
                  <a:lnTo>
                    <a:pt x="1342477" y="300504"/>
                  </a:lnTo>
                  <a:lnTo>
                    <a:pt x="1263508" y="355792"/>
                  </a:lnTo>
                  <a:lnTo>
                    <a:pt x="1184538" y="0"/>
                  </a:lnTo>
                  <a:lnTo>
                    <a:pt x="1105569" y="14880"/>
                  </a:lnTo>
                  <a:lnTo>
                    <a:pt x="1026600" y="76825"/>
                  </a:lnTo>
                  <a:lnTo>
                    <a:pt x="947631" y="135973"/>
                  </a:lnTo>
                  <a:lnTo>
                    <a:pt x="868661" y="240326"/>
                  </a:lnTo>
                  <a:lnTo>
                    <a:pt x="789692" y="248398"/>
                  </a:lnTo>
                  <a:lnTo>
                    <a:pt x="710723" y="282482"/>
                  </a:lnTo>
                  <a:lnTo>
                    <a:pt x="631754" y="288190"/>
                  </a:lnTo>
                  <a:lnTo>
                    <a:pt x="552784" y="284997"/>
                  </a:lnTo>
                  <a:lnTo>
                    <a:pt x="473815" y="343559"/>
                  </a:lnTo>
                  <a:lnTo>
                    <a:pt x="394846" y="390028"/>
                  </a:lnTo>
                  <a:lnTo>
                    <a:pt x="315877" y="401787"/>
                  </a:lnTo>
                  <a:lnTo>
                    <a:pt x="236907" y="421940"/>
                  </a:lnTo>
                  <a:lnTo>
                    <a:pt x="157938" y="438204"/>
                  </a:lnTo>
                  <a:lnTo>
                    <a:pt x="78969" y="465258"/>
                  </a:lnTo>
                  <a:close/>
                </a:path>
              </a:pathLst>
            </a:custGeom>
            <a:solidFill>
              <a:srgbClr val="FF6718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300501" y="2615485"/>
              <a:ext cx="3158770" cy="599614"/>
            </a:xfrm>
            <a:custGeom>
              <a:avLst/>
              <a:pathLst>
                <a:path w="3158770" h="599614">
                  <a:moveTo>
                    <a:pt x="0" y="533820"/>
                  </a:moveTo>
                  <a:lnTo>
                    <a:pt x="78969" y="465258"/>
                  </a:lnTo>
                  <a:lnTo>
                    <a:pt x="157938" y="438204"/>
                  </a:lnTo>
                  <a:lnTo>
                    <a:pt x="236907" y="421940"/>
                  </a:lnTo>
                  <a:lnTo>
                    <a:pt x="315877" y="401787"/>
                  </a:lnTo>
                  <a:lnTo>
                    <a:pt x="394846" y="390028"/>
                  </a:lnTo>
                  <a:lnTo>
                    <a:pt x="473815" y="343559"/>
                  </a:lnTo>
                  <a:lnTo>
                    <a:pt x="552784" y="284997"/>
                  </a:lnTo>
                  <a:lnTo>
                    <a:pt x="631754" y="288190"/>
                  </a:lnTo>
                  <a:lnTo>
                    <a:pt x="710723" y="282482"/>
                  </a:lnTo>
                  <a:lnTo>
                    <a:pt x="789692" y="248398"/>
                  </a:lnTo>
                  <a:lnTo>
                    <a:pt x="868661" y="240326"/>
                  </a:lnTo>
                  <a:lnTo>
                    <a:pt x="947631" y="135973"/>
                  </a:lnTo>
                  <a:lnTo>
                    <a:pt x="1026600" y="76825"/>
                  </a:lnTo>
                  <a:lnTo>
                    <a:pt x="1105569" y="14880"/>
                  </a:lnTo>
                  <a:lnTo>
                    <a:pt x="1184538" y="0"/>
                  </a:lnTo>
                  <a:lnTo>
                    <a:pt x="1263508" y="355792"/>
                  </a:lnTo>
                  <a:lnTo>
                    <a:pt x="1342477" y="300504"/>
                  </a:lnTo>
                  <a:lnTo>
                    <a:pt x="1421446" y="271097"/>
                  </a:lnTo>
                  <a:lnTo>
                    <a:pt x="1500415" y="280653"/>
                  </a:lnTo>
                  <a:lnTo>
                    <a:pt x="1579385" y="256085"/>
                  </a:lnTo>
                  <a:lnTo>
                    <a:pt x="1658354" y="599614"/>
                  </a:lnTo>
                  <a:lnTo>
                    <a:pt x="1737323" y="547336"/>
                  </a:lnTo>
                  <a:lnTo>
                    <a:pt x="1816293" y="522475"/>
                  </a:lnTo>
                  <a:lnTo>
                    <a:pt x="1895262" y="468005"/>
                  </a:lnTo>
                  <a:lnTo>
                    <a:pt x="1974231" y="479653"/>
                  </a:lnTo>
                  <a:lnTo>
                    <a:pt x="2053200" y="300827"/>
                  </a:lnTo>
                  <a:lnTo>
                    <a:pt x="2132170" y="277734"/>
                  </a:lnTo>
                  <a:lnTo>
                    <a:pt x="2211139" y="261399"/>
                  </a:lnTo>
                  <a:lnTo>
                    <a:pt x="2290108" y="248145"/>
                  </a:lnTo>
                  <a:lnTo>
                    <a:pt x="2369077" y="306909"/>
                  </a:lnTo>
                  <a:lnTo>
                    <a:pt x="2448047" y="299322"/>
                  </a:lnTo>
                  <a:lnTo>
                    <a:pt x="2527016" y="274865"/>
                  </a:lnTo>
                  <a:lnTo>
                    <a:pt x="2605985" y="250428"/>
                  </a:lnTo>
                  <a:lnTo>
                    <a:pt x="2684954" y="229719"/>
                  </a:lnTo>
                  <a:lnTo>
                    <a:pt x="2763924" y="211869"/>
                  </a:lnTo>
                  <a:lnTo>
                    <a:pt x="2842893" y="193615"/>
                  </a:lnTo>
                  <a:lnTo>
                    <a:pt x="2921862" y="178856"/>
                  </a:lnTo>
                  <a:lnTo>
                    <a:pt x="3000831" y="163874"/>
                  </a:lnTo>
                  <a:lnTo>
                    <a:pt x="3079801" y="148681"/>
                  </a:lnTo>
                  <a:lnTo>
                    <a:pt x="3158770" y="1332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300501" y="2615485"/>
              <a:ext cx="3158770" cy="599614"/>
            </a:xfrm>
            <a:custGeom>
              <a:avLst/>
              <a:pathLst>
                <a:path w="3158770" h="599614">
                  <a:moveTo>
                    <a:pt x="3158770" y="507697"/>
                  </a:moveTo>
                  <a:lnTo>
                    <a:pt x="3079801" y="497341"/>
                  </a:lnTo>
                  <a:lnTo>
                    <a:pt x="3000831" y="487331"/>
                  </a:lnTo>
                  <a:lnTo>
                    <a:pt x="2921862" y="477669"/>
                  </a:lnTo>
                  <a:lnTo>
                    <a:pt x="2842893" y="468311"/>
                  </a:lnTo>
                  <a:lnTo>
                    <a:pt x="2763924" y="461201"/>
                  </a:lnTo>
                  <a:lnTo>
                    <a:pt x="2684954" y="450402"/>
                  </a:lnTo>
                  <a:lnTo>
                    <a:pt x="2605985" y="445384"/>
                  </a:lnTo>
                  <a:lnTo>
                    <a:pt x="2527016" y="441683"/>
                  </a:lnTo>
                  <a:lnTo>
                    <a:pt x="2448047" y="440207"/>
                  </a:lnTo>
                  <a:lnTo>
                    <a:pt x="2369077" y="414804"/>
                  </a:lnTo>
                  <a:lnTo>
                    <a:pt x="2290108" y="360113"/>
                  </a:lnTo>
                  <a:lnTo>
                    <a:pt x="2211139" y="345278"/>
                  </a:lnTo>
                  <a:lnTo>
                    <a:pt x="2132170" y="332831"/>
                  </a:lnTo>
                  <a:lnTo>
                    <a:pt x="2053200" y="326988"/>
                  </a:lnTo>
                  <a:lnTo>
                    <a:pt x="1974231" y="479653"/>
                  </a:lnTo>
                  <a:lnTo>
                    <a:pt x="1895262" y="468005"/>
                  </a:lnTo>
                  <a:lnTo>
                    <a:pt x="1816293" y="522475"/>
                  </a:lnTo>
                  <a:lnTo>
                    <a:pt x="1737323" y="547336"/>
                  </a:lnTo>
                  <a:lnTo>
                    <a:pt x="1658354" y="599614"/>
                  </a:lnTo>
                  <a:lnTo>
                    <a:pt x="1579385" y="256085"/>
                  </a:lnTo>
                  <a:lnTo>
                    <a:pt x="1500415" y="280653"/>
                  </a:lnTo>
                  <a:lnTo>
                    <a:pt x="1421446" y="271097"/>
                  </a:lnTo>
                  <a:lnTo>
                    <a:pt x="1342477" y="300504"/>
                  </a:lnTo>
                  <a:lnTo>
                    <a:pt x="1263508" y="355792"/>
                  </a:lnTo>
                  <a:lnTo>
                    <a:pt x="1184538" y="0"/>
                  </a:lnTo>
                  <a:lnTo>
                    <a:pt x="1105569" y="14880"/>
                  </a:lnTo>
                  <a:lnTo>
                    <a:pt x="1026600" y="76825"/>
                  </a:lnTo>
                  <a:lnTo>
                    <a:pt x="947631" y="135973"/>
                  </a:lnTo>
                  <a:lnTo>
                    <a:pt x="868661" y="240326"/>
                  </a:lnTo>
                  <a:lnTo>
                    <a:pt x="789692" y="248398"/>
                  </a:lnTo>
                  <a:lnTo>
                    <a:pt x="710723" y="282482"/>
                  </a:lnTo>
                  <a:lnTo>
                    <a:pt x="631754" y="288190"/>
                  </a:lnTo>
                  <a:lnTo>
                    <a:pt x="552784" y="284997"/>
                  </a:lnTo>
                  <a:lnTo>
                    <a:pt x="473815" y="343559"/>
                  </a:lnTo>
                  <a:lnTo>
                    <a:pt x="394846" y="390028"/>
                  </a:lnTo>
                  <a:lnTo>
                    <a:pt x="315877" y="401787"/>
                  </a:lnTo>
                  <a:lnTo>
                    <a:pt x="236907" y="421940"/>
                  </a:lnTo>
                  <a:lnTo>
                    <a:pt x="157938" y="438204"/>
                  </a:lnTo>
                  <a:lnTo>
                    <a:pt x="78969" y="465258"/>
                  </a:lnTo>
                  <a:lnTo>
                    <a:pt x="0" y="5338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300501" y="2615485"/>
              <a:ext cx="3158770" cy="599614"/>
            </a:xfrm>
            <a:custGeom>
              <a:avLst/>
              <a:pathLst>
                <a:path w="3158770" h="599614">
                  <a:moveTo>
                    <a:pt x="0" y="533820"/>
                  </a:moveTo>
                  <a:lnTo>
                    <a:pt x="78969" y="465258"/>
                  </a:lnTo>
                  <a:lnTo>
                    <a:pt x="157938" y="438204"/>
                  </a:lnTo>
                  <a:lnTo>
                    <a:pt x="236907" y="421940"/>
                  </a:lnTo>
                  <a:lnTo>
                    <a:pt x="315877" y="401787"/>
                  </a:lnTo>
                  <a:lnTo>
                    <a:pt x="394846" y="390028"/>
                  </a:lnTo>
                  <a:lnTo>
                    <a:pt x="473815" y="343559"/>
                  </a:lnTo>
                  <a:lnTo>
                    <a:pt x="552784" y="284997"/>
                  </a:lnTo>
                  <a:lnTo>
                    <a:pt x="631754" y="288190"/>
                  </a:lnTo>
                  <a:lnTo>
                    <a:pt x="710723" y="282482"/>
                  </a:lnTo>
                  <a:lnTo>
                    <a:pt x="789692" y="248398"/>
                  </a:lnTo>
                  <a:lnTo>
                    <a:pt x="868661" y="240326"/>
                  </a:lnTo>
                  <a:lnTo>
                    <a:pt x="947631" y="135973"/>
                  </a:lnTo>
                  <a:lnTo>
                    <a:pt x="1026600" y="76825"/>
                  </a:lnTo>
                  <a:lnTo>
                    <a:pt x="1105569" y="14880"/>
                  </a:lnTo>
                  <a:lnTo>
                    <a:pt x="1184538" y="0"/>
                  </a:lnTo>
                  <a:lnTo>
                    <a:pt x="1263508" y="355792"/>
                  </a:lnTo>
                  <a:lnTo>
                    <a:pt x="1342477" y="300504"/>
                  </a:lnTo>
                  <a:lnTo>
                    <a:pt x="1421446" y="271097"/>
                  </a:lnTo>
                  <a:lnTo>
                    <a:pt x="1500415" y="280653"/>
                  </a:lnTo>
                  <a:lnTo>
                    <a:pt x="1579385" y="256085"/>
                  </a:lnTo>
                  <a:lnTo>
                    <a:pt x="1658354" y="599614"/>
                  </a:lnTo>
                  <a:lnTo>
                    <a:pt x="1737323" y="547336"/>
                  </a:lnTo>
                  <a:lnTo>
                    <a:pt x="1816293" y="522475"/>
                  </a:lnTo>
                  <a:lnTo>
                    <a:pt x="1895262" y="468005"/>
                  </a:lnTo>
                  <a:lnTo>
                    <a:pt x="1974231" y="479653"/>
                  </a:lnTo>
                  <a:lnTo>
                    <a:pt x="2053200" y="300827"/>
                  </a:lnTo>
                  <a:lnTo>
                    <a:pt x="2132170" y="277734"/>
                  </a:lnTo>
                  <a:lnTo>
                    <a:pt x="2211139" y="261399"/>
                  </a:lnTo>
                  <a:lnTo>
                    <a:pt x="2290108" y="248145"/>
                  </a:lnTo>
                  <a:lnTo>
                    <a:pt x="2369077" y="306909"/>
                  </a:lnTo>
                  <a:lnTo>
                    <a:pt x="2448047" y="299322"/>
                  </a:lnTo>
                  <a:lnTo>
                    <a:pt x="2527016" y="274865"/>
                  </a:lnTo>
                  <a:lnTo>
                    <a:pt x="2605985" y="250428"/>
                  </a:lnTo>
                  <a:lnTo>
                    <a:pt x="2684954" y="229719"/>
                  </a:lnTo>
                  <a:lnTo>
                    <a:pt x="2763924" y="211869"/>
                  </a:lnTo>
                  <a:lnTo>
                    <a:pt x="2842893" y="193615"/>
                  </a:lnTo>
                  <a:lnTo>
                    <a:pt x="2921862" y="178856"/>
                  </a:lnTo>
                  <a:lnTo>
                    <a:pt x="3000831" y="163874"/>
                  </a:lnTo>
                  <a:lnTo>
                    <a:pt x="3079801" y="148681"/>
                  </a:lnTo>
                  <a:lnTo>
                    <a:pt x="3158770" y="133255"/>
                  </a:lnTo>
                </a:path>
              </a:pathLst>
            </a:custGeom>
            <a:ln w="4065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300501" y="2615485"/>
              <a:ext cx="3158770" cy="599614"/>
            </a:xfrm>
            <a:custGeom>
              <a:avLst/>
              <a:pathLst>
                <a:path w="3158770" h="599614">
                  <a:moveTo>
                    <a:pt x="0" y="533820"/>
                  </a:moveTo>
                  <a:lnTo>
                    <a:pt x="78969" y="465258"/>
                  </a:lnTo>
                  <a:lnTo>
                    <a:pt x="157938" y="438204"/>
                  </a:lnTo>
                  <a:lnTo>
                    <a:pt x="236907" y="421940"/>
                  </a:lnTo>
                  <a:lnTo>
                    <a:pt x="315877" y="401787"/>
                  </a:lnTo>
                  <a:lnTo>
                    <a:pt x="394846" y="390028"/>
                  </a:lnTo>
                  <a:lnTo>
                    <a:pt x="473815" y="343559"/>
                  </a:lnTo>
                  <a:lnTo>
                    <a:pt x="552784" y="284997"/>
                  </a:lnTo>
                  <a:lnTo>
                    <a:pt x="631754" y="288190"/>
                  </a:lnTo>
                  <a:lnTo>
                    <a:pt x="710723" y="282482"/>
                  </a:lnTo>
                  <a:lnTo>
                    <a:pt x="789692" y="248398"/>
                  </a:lnTo>
                  <a:lnTo>
                    <a:pt x="868661" y="240326"/>
                  </a:lnTo>
                  <a:lnTo>
                    <a:pt x="947631" y="135973"/>
                  </a:lnTo>
                  <a:lnTo>
                    <a:pt x="1026600" y="76825"/>
                  </a:lnTo>
                  <a:lnTo>
                    <a:pt x="1105569" y="14880"/>
                  </a:lnTo>
                  <a:lnTo>
                    <a:pt x="1184538" y="0"/>
                  </a:lnTo>
                  <a:lnTo>
                    <a:pt x="1263508" y="355792"/>
                  </a:lnTo>
                  <a:lnTo>
                    <a:pt x="1342477" y="300504"/>
                  </a:lnTo>
                  <a:lnTo>
                    <a:pt x="1421446" y="271097"/>
                  </a:lnTo>
                  <a:lnTo>
                    <a:pt x="1500415" y="280653"/>
                  </a:lnTo>
                  <a:lnTo>
                    <a:pt x="1579385" y="256085"/>
                  </a:lnTo>
                  <a:lnTo>
                    <a:pt x="1658354" y="599614"/>
                  </a:lnTo>
                  <a:lnTo>
                    <a:pt x="1737323" y="547336"/>
                  </a:lnTo>
                  <a:lnTo>
                    <a:pt x="1816293" y="522475"/>
                  </a:lnTo>
                  <a:lnTo>
                    <a:pt x="1895262" y="468005"/>
                  </a:lnTo>
                  <a:lnTo>
                    <a:pt x="1974231" y="479653"/>
                  </a:lnTo>
                  <a:lnTo>
                    <a:pt x="2053200" y="326988"/>
                  </a:lnTo>
                  <a:lnTo>
                    <a:pt x="2132170" y="332831"/>
                  </a:lnTo>
                  <a:lnTo>
                    <a:pt x="2211139" y="345278"/>
                  </a:lnTo>
                  <a:lnTo>
                    <a:pt x="2290108" y="360113"/>
                  </a:lnTo>
                  <a:lnTo>
                    <a:pt x="2369077" y="414804"/>
                  </a:lnTo>
                  <a:lnTo>
                    <a:pt x="2448047" y="440207"/>
                  </a:lnTo>
                  <a:lnTo>
                    <a:pt x="2527016" y="441683"/>
                  </a:lnTo>
                  <a:lnTo>
                    <a:pt x="2605985" y="445384"/>
                  </a:lnTo>
                  <a:lnTo>
                    <a:pt x="2684954" y="450402"/>
                  </a:lnTo>
                  <a:lnTo>
                    <a:pt x="2763924" y="461201"/>
                  </a:lnTo>
                  <a:lnTo>
                    <a:pt x="2842893" y="468311"/>
                  </a:lnTo>
                  <a:lnTo>
                    <a:pt x="2921862" y="477669"/>
                  </a:lnTo>
                  <a:lnTo>
                    <a:pt x="3000831" y="487331"/>
                  </a:lnTo>
                  <a:lnTo>
                    <a:pt x="3079801" y="497341"/>
                  </a:lnTo>
                  <a:lnTo>
                    <a:pt x="3158770" y="507697"/>
                  </a:lnTo>
                </a:path>
              </a:pathLst>
            </a:custGeom>
            <a:ln w="40651" cap="flat">
              <a:solidFill>
                <a:srgbClr val="FF67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8427671" y="3343158"/>
              <a:ext cx="63202" cy="63202"/>
            </a:xfrm>
            <a:prstGeom prst="ellipse">
              <a:avLst/>
            </a:prstGeom>
            <a:solidFill>
              <a:srgbClr val="004678">
                <a:alpha val="100000"/>
              </a:srgbClr>
            </a:solidFill>
            <a:ln w="9000" cap="rnd">
              <a:solidFill>
                <a:srgbClr val="0046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8427671" y="1971557"/>
              <a:ext cx="63202" cy="63202"/>
            </a:xfrm>
            <a:prstGeom prst="ellipse">
              <a:avLst/>
            </a:prstGeom>
            <a:solidFill>
              <a:srgbClr val="BF9000">
                <a:alpha val="100000"/>
              </a:srgbClr>
            </a:solidFill>
            <a:ln w="9000" cap="rnd">
              <a:solidFill>
                <a:srgbClr val="BF9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300501" y="4119839"/>
              <a:ext cx="3158770" cy="1429063"/>
            </a:xfrm>
            <a:custGeom>
              <a:avLst/>
              <a:pathLst>
                <a:path w="3158770" h="1429063">
                  <a:moveTo>
                    <a:pt x="0" y="196755"/>
                  </a:moveTo>
                  <a:lnTo>
                    <a:pt x="78969" y="209986"/>
                  </a:lnTo>
                  <a:lnTo>
                    <a:pt x="157938" y="186360"/>
                  </a:lnTo>
                  <a:lnTo>
                    <a:pt x="236907" y="161288"/>
                  </a:lnTo>
                  <a:lnTo>
                    <a:pt x="315877" y="147102"/>
                  </a:lnTo>
                  <a:lnTo>
                    <a:pt x="394846" y="127624"/>
                  </a:lnTo>
                  <a:lnTo>
                    <a:pt x="473815" y="95321"/>
                  </a:lnTo>
                  <a:lnTo>
                    <a:pt x="552784" y="81556"/>
                  </a:lnTo>
                  <a:lnTo>
                    <a:pt x="631754" y="76920"/>
                  </a:lnTo>
                  <a:lnTo>
                    <a:pt x="710723" y="68812"/>
                  </a:lnTo>
                  <a:lnTo>
                    <a:pt x="789692" y="35148"/>
                  </a:lnTo>
                  <a:lnTo>
                    <a:pt x="868661" y="55143"/>
                  </a:lnTo>
                  <a:lnTo>
                    <a:pt x="947631" y="46486"/>
                  </a:lnTo>
                  <a:lnTo>
                    <a:pt x="1026600" y="37411"/>
                  </a:lnTo>
                  <a:lnTo>
                    <a:pt x="1105569" y="0"/>
                  </a:lnTo>
                  <a:lnTo>
                    <a:pt x="1184538" y="8675"/>
                  </a:lnTo>
                  <a:lnTo>
                    <a:pt x="1263508" y="34501"/>
                  </a:lnTo>
                  <a:lnTo>
                    <a:pt x="1342477" y="9078"/>
                  </a:lnTo>
                  <a:lnTo>
                    <a:pt x="1421446" y="47744"/>
                  </a:lnTo>
                  <a:lnTo>
                    <a:pt x="1500415" y="126079"/>
                  </a:lnTo>
                  <a:lnTo>
                    <a:pt x="1579385" y="90963"/>
                  </a:lnTo>
                  <a:lnTo>
                    <a:pt x="1658354" y="124281"/>
                  </a:lnTo>
                  <a:lnTo>
                    <a:pt x="1737323" y="171504"/>
                  </a:lnTo>
                  <a:lnTo>
                    <a:pt x="1816293" y="132949"/>
                  </a:lnTo>
                  <a:lnTo>
                    <a:pt x="1895262" y="123458"/>
                  </a:lnTo>
                  <a:lnTo>
                    <a:pt x="1974231" y="148096"/>
                  </a:lnTo>
                  <a:lnTo>
                    <a:pt x="2053200" y="160018"/>
                  </a:lnTo>
                  <a:lnTo>
                    <a:pt x="2132170" y="142896"/>
                  </a:lnTo>
                  <a:lnTo>
                    <a:pt x="2211139" y="136903"/>
                  </a:lnTo>
                  <a:lnTo>
                    <a:pt x="2290108" y="130667"/>
                  </a:lnTo>
                  <a:lnTo>
                    <a:pt x="2369077" y="181854"/>
                  </a:lnTo>
                  <a:lnTo>
                    <a:pt x="2448047" y="140330"/>
                  </a:lnTo>
                  <a:lnTo>
                    <a:pt x="2527016" y="116284"/>
                  </a:lnTo>
                  <a:lnTo>
                    <a:pt x="2605985" y="106256"/>
                  </a:lnTo>
                  <a:lnTo>
                    <a:pt x="2684954" y="104323"/>
                  </a:lnTo>
                  <a:lnTo>
                    <a:pt x="2763924" y="99936"/>
                  </a:lnTo>
                  <a:lnTo>
                    <a:pt x="2842893" y="95341"/>
                  </a:lnTo>
                  <a:lnTo>
                    <a:pt x="2921862" y="90729"/>
                  </a:lnTo>
                  <a:lnTo>
                    <a:pt x="3000831" y="86099"/>
                  </a:lnTo>
                  <a:lnTo>
                    <a:pt x="3079801" y="81454"/>
                  </a:lnTo>
                  <a:lnTo>
                    <a:pt x="3158770" y="76792"/>
                  </a:lnTo>
                  <a:lnTo>
                    <a:pt x="3158770" y="1429063"/>
                  </a:lnTo>
                  <a:lnTo>
                    <a:pt x="3079801" y="1359011"/>
                  </a:lnTo>
                  <a:lnTo>
                    <a:pt x="3000831" y="1288757"/>
                  </a:lnTo>
                  <a:lnTo>
                    <a:pt x="2921862" y="1218341"/>
                  </a:lnTo>
                  <a:lnTo>
                    <a:pt x="2842893" y="1147802"/>
                  </a:lnTo>
                  <a:lnTo>
                    <a:pt x="2763924" y="1070575"/>
                  </a:lnTo>
                  <a:lnTo>
                    <a:pt x="2684954" y="977480"/>
                  </a:lnTo>
                  <a:lnTo>
                    <a:pt x="2605985" y="891304"/>
                  </a:lnTo>
                  <a:lnTo>
                    <a:pt x="2527016" y="811597"/>
                  </a:lnTo>
                  <a:lnTo>
                    <a:pt x="2448047" y="743597"/>
                  </a:lnTo>
                  <a:lnTo>
                    <a:pt x="2369077" y="643547"/>
                  </a:lnTo>
                  <a:lnTo>
                    <a:pt x="2290108" y="603789"/>
                  </a:lnTo>
                  <a:lnTo>
                    <a:pt x="2211139" y="501635"/>
                  </a:lnTo>
                  <a:lnTo>
                    <a:pt x="2132170" y="389093"/>
                  </a:lnTo>
                  <a:lnTo>
                    <a:pt x="2053200" y="281424"/>
                  </a:lnTo>
                  <a:lnTo>
                    <a:pt x="1974231" y="148096"/>
                  </a:lnTo>
                  <a:lnTo>
                    <a:pt x="1895262" y="123458"/>
                  </a:lnTo>
                  <a:lnTo>
                    <a:pt x="1816293" y="132949"/>
                  </a:lnTo>
                  <a:lnTo>
                    <a:pt x="1737323" y="171504"/>
                  </a:lnTo>
                  <a:lnTo>
                    <a:pt x="1658354" y="124281"/>
                  </a:lnTo>
                  <a:lnTo>
                    <a:pt x="1579385" y="90963"/>
                  </a:lnTo>
                  <a:lnTo>
                    <a:pt x="1500415" y="126079"/>
                  </a:lnTo>
                  <a:lnTo>
                    <a:pt x="1421446" y="47744"/>
                  </a:lnTo>
                  <a:lnTo>
                    <a:pt x="1342477" y="9078"/>
                  </a:lnTo>
                  <a:lnTo>
                    <a:pt x="1263508" y="34501"/>
                  </a:lnTo>
                  <a:lnTo>
                    <a:pt x="1184538" y="8675"/>
                  </a:lnTo>
                  <a:lnTo>
                    <a:pt x="1105569" y="0"/>
                  </a:lnTo>
                  <a:lnTo>
                    <a:pt x="1026600" y="37411"/>
                  </a:lnTo>
                  <a:lnTo>
                    <a:pt x="947631" y="46486"/>
                  </a:lnTo>
                  <a:lnTo>
                    <a:pt x="868661" y="55143"/>
                  </a:lnTo>
                  <a:lnTo>
                    <a:pt x="789692" y="35148"/>
                  </a:lnTo>
                  <a:lnTo>
                    <a:pt x="710723" y="68812"/>
                  </a:lnTo>
                  <a:lnTo>
                    <a:pt x="631754" y="76920"/>
                  </a:lnTo>
                  <a:lnTo>
                    <a:pt x="552784" y="81556"/>
                  </a:lnTo>
                  <a:lnTo>
                    <a:pt x="473815" y="95321"/>
                  </a:lnTo>
                  <a:lnTo>
                    <a:pt x="394846" y="127624"/>
                  </a:lnTo>
                  <a:lnTo>
                    <a:pt x="315877" y="147102"/>
                  </a:lnTo>
                  <a:lnTo>
                    <a:pt x="236907" y="161288"/>
                  </a:lnTo>
                  <a:lnTo>
                    <a:pt x="157938" y="186360"/>
                  </a:lnTo>
                  <a:lnTo>
                    <a:pt x="78969" y="209986"/>
                  </a:lnTo>
                  <a:close/>
                </a:path>
              </a:pathLst>
            </a:custGeom>
            <a:solidFill>
              <a:srgbClr val="FF6718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300501" y="4119839"/>
              <a:ext cx="3158770" cy="209986"/>
            </a:xfrm>
            <a:custGeom>
              <a:avLst/>
              <a:pathLst>
                <a:path w="3158770" h="209986">
                  <a:moveTo>
                    <a:pt x="0" y="196755"/>
                  </a:moveTo>
                  <a:lnTo>
                    <a:pt x="78969" y="209986"/>
                  </a:lnTo>
                  <a:lnTo>
                    <a:pt x="157938" y="186360"/>
                  </a:lnTo>
                  <a:lnTo>
                    <a:pt x="236907" y="161288"/>
                  </a:lnTo>
                  <a:lnTo>
                    <a:pt x="315877" y="147102"/>
                  </a:lnTo>
                  <a:lnTo>
                    <a:pt x="394846" y="127624"/>
                  </a:lnTo>
                  <a:lnTo>
                    <a:pt x="473815" y="95321"/>
                  </a:lnTo>
                  <a:lnTo>
                    <a:pt x="552784" y="81556"/>
                  </a:lnTo>
                  <a:lnTo>
                    <a:pt x="631754" y="76920"/>
                  </a:lnTo>
                  <a:lnTo>
                    <a:pt x="710723" y="68812"/>
                  </a:lnTo>
                  <a:lnTo>
                    <a:pt x="789692" y="35148"/>
                  </a:lnTo>
                  <a:lnTo>
                    <a:pt x="868661" y="55143"/>
                  </a:lnTo>
                  <a:lnTo>
                    <a:pt x="947631" y="46486"/>
                  </a:lnTo>
                  <a:lnTo>
                    <a:pt x="1026600" y="37411"/>
                  </a:lnTo>
                  <a:lnTo>
                    <a:pt x="1105569" y="0"/>
                  </a:lnTo>
                  <a:lnTo>
                    <a:pt x="1184538" y="8675"/>
                  </a:lnTo>
                  <a:lnTo>
                    <a:pt x="1263508" y="34501"/>
                  </a:lnTo>
                  <a:lnTo>
                    <a:pt x="1342477" y="9078"/>
                  </a:lnTo>
                  <a:lnTo>
                    <a:pt x="1421446" y="47744"/>
                  </a:lnTo>
                  <a:lnTo>
                    <a:pt x="1500415" y="126079"/>
                  </a:lnTo>
                  <a:lnTo>
                    <a:pt x="1579385" y="90963"/>
                  </a:lnTo>
                  <a:lnTo>
                    <a:pt x="1658354" y="124281"/>
                  </a:lnTo>
                  <a:lnTo>
                    <a:pt x="1737323" y="171504"/>
                  </a:lnTo>
                  <a:lnTo>
                    <a:pt x="1816293" y="132949"/>
                  </a:lnTo>
                  <a:lnTo>
                    <a:pt x="1895262" y="123458"/>
                  </a:lnTo>
                  <a:lnTo>
                    <a:pt x="1974231" y="148096"/>
                  </a:lnTo>
                  <a:lnTo>
                    <a:pt x="2053200" y="160018"/>
                  </a:lnTo>
                  <a:lnTo>
                    <a:pt x="2132170" y="142896"/>
                  </a:lnTo>
                  <a:lnTo>
                    <a:pt x="2211139" y="136903"/>
                  </a:lnTo>
                  <a:lnTo>
                    <a:pt x="2290108" y="130667"/>
                  </a:lnTo>
                  <a:lnTo>
                    <a:pt x="2369077" y="181854"/>
                  </a:lnTo>
                  <a:lnTo>
                    <a:pt x="2448047" y="140330"/>
                  </a:lnTo>
                  <a:lnTo>
                    <a:pt x="2527016" y="116284"/>
                  </a:lnTo>
                  <a:lnTo>
                    <a:pt x="2605985" y="106256"/>
                  </a:lnTo>
                  <a:lnTo>
                    <a:pt x="2684954" y="104323"/>
                  </a:lnTo>
                  <a:lnTo>
                    <a:pt x="2763924" y="99936"/>
                  </a:lnTo>
                  <a:lnTo>
                    <a:pt x="2842893" y="95341"/>
                  </a:lnTo>
                  <a:lnTo>
                    <a:pt x="2921862" y="90729"/>
                  </a:lnTo>
                  <a:lnTo>
                    <a:pt x="3000831" y="86099"/>
                  </a:lnTo>
                  <a:lnTo>
                    <a:pt x="3079801" y="81454"/>
                  </a:lnTo>
                  <a:lnTo>
                    <a:pt x="3158770" y="767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300501" y="4119839"/>
              <a:ext cx="3158770" cy="1429063"/>
            </a:xfrm>
            <a:custGeom>
              <a:avLst/>
              <a:pathLst>
                <a:path w="3158770" h="1429063">
                  <a:moveTo>
                    <a:pt x="3158770" y="1429063"/>
                  </a:moveTo>
                  <a:lnTo>
                    <a:pt x="3079801" y="1359011"/>
                  </a:lnTo>
                  <a:lnTo>
                    <a:pt x="3000831" y="1288757"/>
                  </a:lnTo>
                  <a:lnTo>
                    <a:pt x="2921862" y="1218341"/>
                  </a:lnTo>
                  <a:lnTo>
                    <a:pt x="2842893" y="1147802"/>
                  </a:lnTo>
                  <a:lnTo>
                    <a:pt x="2763924" y="1070575"/>
                  </a:lnTo>
                  <a:lnTo>
                    <a:pt x="2684954" y="977480"/>
                  </a:lnTo>
                  <a:lnTo>
                    <a:pt x="2605985" y="891304"/>
                  </a:lnTo>
                  <a:lnTo>
                    <a:pt x="2527016" y="811597"/>
                  </a:lnTo>
                  <a:lnTo>
                    <a:pt x="2448047" y="743597"/>
                  </a:lnTo>
                  <a:lnTo>
                    <a:pt x="2369077" y="643547"/>
                  </a:lnTo>
                  <a:lnTo>
                    <a:pt x="2290108" y="603789"/>
                  </a:lnTo>
                  <a:lnTo>
                    <a:pt x="2211139" y="501635"/>
                  </a:lnTo>
                  <a:lnTo>
                    <a:pt x="2132170" y="389093"/>
                  </a:lnTo>
                  <a:lnTo>
                    <a:pt x="2053200" y="281424"/>
                  </a:lnTo>
                  <a:lnTo>
                    <a:pt x="1974231" y="148096"/>
                  </a:lnTo>
                  <a:lnTo>
                    <a:pt x="1895262" y="123458"/>
                  </a:lnTo>
                  <a:lnTo>
                    <a:pt x="1816293" y="132949"/>
                  </a:lnTo>
                  <a:lnTo>
                    <a:pt x="1737323" y="171504"/>
                  </a:lnTo>
                  <a:lnTo>
                    <a:pt x="1658354" y="124281"/>
                  </a:lnTo>
                  <a:lnTo>
                    <a:pt x="1579385" y="90963"/>
                  </a:lnTo>
                  <a:lnTo>
                    <a:pt x="1500415" y="126079"/>
                  </a:lnTo>
                  <a:lnTo>
                    <a:pt x="1421446" y="47744"/>
                  </a:lnTo>
                  <a:lnTo>
                    <a:pt x="1342477" y="9078"/>
                  </a:lnTo>
                  <a:lnTo>
                    <a:pt x="1263508" y="34501"/>
                  </a:lnTo>
                  <a:lnTo>
                    <a:pt x="1184538" y="8675"/>
                  </a:lnTo>
                  <a:lnTo>
                    <a:pt x="1105569" y="0"/>
                  </a:lnTo>
                  <a:lnTo>
                    <a:pt x="1026600" y="37411"/>
                  </a:lnTo>
                  <a:lnTo>
                    <a:pt x="947631" y="46486"/>
                  </a:lnTo>
                  <a:lnTo>
                    <a:pt x="868661" y="55143"/>
                  </a:lnTo>
                  <a:lnTo>
                    <a:pt x="789692" y="35148"/>
                  </a:lnTo>
                  <a:lnTo>
                    <a:pt x="710723" y="68812"/>
                  </a:lnTo>
                  <a:lnTo>
                    <a:pt x="631754" y="76920"/>
                  </a:lnTo>
                  <a:lnTo>
                    <a:pt x="552784" y="81556"/>
                  </a:lnTo>
                  <a:lnTo>
                    <a:pt x="473815" y="95321"/>
                  </a:lnTo>
                  <a:lnTo>
                    <a:pt x="394846" y="127624"/>
                  </a:lnTo>
                  <a:lnTo>
                    <a:pt x="315877" y="147102"/>
                  </a:lnTo>
                  <a:lnTo>
                    <a:pt x="236907" y="161288"/>
                  </a:lnTo>
                  <a:lnTo>
                    <a:pt x="157938" y="186360"/>
                  </a:lnTo>
                  <a:lnTo>
                    <a:pt x="78969" y="209986"/>
                  </a:lnTo>
                  <a:lnTo>
                    <a:pt x="0" y="1967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300501" y="4119839"/>
              <a:ext cx="3158770" cy="209986"/>
            </a:xfrm>
            <a:custGeom>
              <a:avLst/>
              <a:pathLst>
                <a:path w="3158770" h="209986">
                  <a:moveTo>
                    <a:pt x="0" y="196755"/>
                  </a:moveTo>
                  <a:lnTo>
                    <a:pt x="78969" y="209986"/>
                  </a:lnTo>
                  <a:lnTo>
                    <a:pt x="157938" y="186360"/>
                  </a:lnTo>
                  <a:lnTo>
                    <a:pt x="236907" y="161288"/>
                  </a:lnTo>
                  <a:lnTo>
                    <a:pt x="315877" y="147102"/>
                  </a:lnTo>
                  <a:lnTo>
                    <a:pt x="394846" y="127624"/>
                  </a:lnTo>
                  <a:lnTo>
                    <a:pt x="473815" y="95321"/>
                  </a:lnTo>
                  <a:lnTo>
                    <a:pt x="552784" y="81556"/>
                  </a:lnTo>
                  <a:lnTo>
                    <a:pt x="631754" y="76920"/>
                  </a:lnTo>
                  <a:lnTo>
                    <a:pt x="710723" y="68812"/>
                  </a:lnTo>
                  <a:lnTo>
                    <a:pt x="789692" y="35148"/>
                  </a:lnTo>
                  <a:lnTo>
                    <a:pt x="868661" y="55143"/>
                  </a:lnTo>
                  <a:lnTo>
                    <a:pt x="947631" y="46486"/>
                  </a:lnTo>
                  <a:lnTo>
                    <a:pt x="1026600" y="37411"/>
                  </a:lnTo>
                  <a:lnTo>
                    <a:pt x="1105569" y="0"/>
                  </a:lnTo>
                  <a:lnTo>
                    <a:pt x="1184538" y="8675"/>
                  </a:lnTo>
                  <a:lnTo>
                    <a:pt x="1263508" y="34501"/>
                  </a:lnTo>
                  <a:lnTo>
                    <a:pt x="1342477" y="9078"/>
                  </a:lnTo>
                  <a:lnTo>
                    <a:pt x="1421446" y="47744"/>
                  </a:lnTo>
                  <a:lnTo>
                    <a:pt x="1500415" y="126079"/>
                  </a:lnTo>
                  <a:lnTo>
                    <a:pt x="1579385" y="90963"/>
                  </a:lnTo>
                  <a:lnTo>
                    <a:pt x="1658354" y="124281"/>
                  </a:lnTo>
                  <a:lnTo>
                    <a:pt x="1737323" y="171504"/>
                  </a:lnTo>
                  <a:lnTo>
                    <a:pt x="1816293" y="132949"/>
                  </a:lnTo>
                  <a:lnTo>
                    <a:pt x="1895262" y="123458"/>
                  </a:lnTo>
                  <a:lnTo>
                    <a:pt x="1974231" y="148096"/>
                  </a:lnTo>
                  <a:lnTo>
                    <a:pt x="2053200" y="160018"/>
                  </a:lnTo>
                  <a:lnTo>
                    <a:pt x="2132170" y="142896"/>
                  </a:lnTo>
                  <a:lnTo>
                    <a:pt x="2211139" y="136903"/>
                  </a:lnTo>
                  <a:lnTo>
                    <a:pt x="2290108" y="130667"/>
                  </a:lnTo>
                  <a:lnTo>
                    <a:pt x="2369077" y="181854"/>
                  </a:lnTo>
                  <a:lnTo>
                    <a:pt x="2448047" y="140330"/>
                  </a:lnTo>
                  <a:lnTo>
                    <a:pt x="2527016" y="116284"/>
                  </a:lnTo>
                  <a:lnTo>
                    <a:pt x="2605985" y="106256"/>
                  </a:lnTo>
                  <a:lnTo>
                    <a:pt x="2684954" y="104323"/>
                  </a:lnTo>
                  <a:lnTo>
                    <a:pt x="2763924" y="99936"/>
                  </a:lnTo>
                  <a:lnTo>
                    <a:pt x="2842893" y="95341"/>
                  </a:lnTo>
                  <a:lnTo>
                    <a:pt x="2921862" y="90729"/>
                  </a:lnTo>
                  <a:lnTo>
                    <a:pt x="3000831" y="86099"/>
                  </a:lnTo>
                  <a:lnTo>
                    <a:pt x="3079801" y="81454"/>
                  </a:lnTo>
                  <a:lnTo>
                    <a:pt x="3158770" y="76792"/>
                  </a:lnTo>
                </a:path>
              </a:pathLst>
            </a:custGeom>
            <a:ln w="4065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300501" y="4119839"/>
              <a:ext cx="3158770" cy="1429063"/>
            </a:xfrm>
            <a:custGeom>
              <a:avLst/>
              <a:pathLst>
                <a:path w="3158770" h="1429063">
                  <a:moveTo>
                    <a:pt x="0" y="196755"/>
                  </a:moveTo>
                  <a:lnTo>
                    <a:pt x="78969" y="209986"/>
                  </a:lnTo>
                  <a:lnTo>
                    <a:pt x="157938" y="186360"/>
                  </a:lnTo>
                  <a:lnTo>
                    <a:pt x="236907" y="161288"/>
                  </a:lnTo>
                  <a:lnTo>
                    <a:pt x="315877" y="147102"/>
                  </a:lnTo>
                  <a:lnTo>
                    <a:pt x="394846" y="127624"/>
                  </a:lnTo>
                  <a:lnTo>
                    <a:pt x="473815" y="95321"/>
                  </a:lnTo>
                  <a:lnTo>
                    <a:pt x="552784" y="81556"/>
                  </a:lnTo>
                  <a:lnTo>
                    <a:pt x="631754" y="76920"/>
                  </a:lnTo>
                  <a:lnTo>
                    <a:pt x="710723" y="68812"/>
                  </a:lnTo>
                  <a:lnTo>
                    <a:pt x="789692" y="35148"/>
                  </a:lnTo>
                  <a:lnTo>
                    <a:pt x="868661" y="55143"/>
                  </a:lnTo>
                  <a:lnTo>
                    <a:pt x="947631" y="46486"/>
                  </a:lnTo>
                  <a:lnTo>
                    <a:pt x="1026600" y="37411"/>
                  </a:lnTo>
                  <a:lnTo>
                    <a:pt x="1105569" y="0"/>
                  </a:lnTo>
                  <a:lnTo>
                    <a:pt x="1184538" y="8675"/>
                  </a:lnTo>
                  <a:lnTo>
                    <a:pt x="1263508" y="34501"/>
                  </a:lnTo>
                  <a:lnTo>
                    <a:pt x="1342477" y="9078"/>
                  </a:lnTo>
                  <a:lnTo>
                    <a:pt x="1421446" y="47744"/>
                  </a:lnTo>
                  <a:lnTo>
                    <a:pt x="1500415" y="126079"/>
                  </a:lnTo>
                  <a:lnTo>
                    <a:pt x="1579385" y="90963"/>
                  </a:lnTo>
                  <a:lnTo>
                    <a:pt x="1658354" y="124281"/>
                  </a:lnTo>
                  <a:lnTo>
                    <a:pt x="1737323" y="171504"/>
                  </a:lnTo>
                  <a:lnTo>
                    <a:pt x="1816293" y="132949"/>
                  </a:lnTo>
                  <a:lnTo>
                    <a:pt x="1895262" y="123458"/>
                  </a:lnTo>
                  <a:lnTo>
                    <a:pt x="1974231" y="148096"/>
                  </a:lnTo>
                  <a:lnTo>
                    <a:pt x="2053200" y="281424"/>
                  </a:lnTo>
                  <a:lnTo>
                    <a:pt x="2132170" y="389093"/>
                  </a:lnTo>
                  <a:lnTo>
                    <a:pt x="2211139" y="501635"/>
                  </a:lnTo>
                  <a:lnTo>
                    <a:pt x="2290108" y="603789"/>
                  </a:lnTo>
                  <a:lnTo>
                    <a:pt x="2369077" y="643547"/>
                  </a:lnTo>
                  <a:lnTo>
                    <a:pt x="2448047" y="743597"/>
                  </a:lnTo>
                  <a:lnTo>
                    <a:pt x="2527016" y="811597"/>
                  </a:lnTo>
                  <a:lnTo>
                    <a:pt x="2605985" y="891304"/>
                  </a:lnTo>
                  <a:lnTo>
                    <a:pt x="2684954" y="977480"/>
                  </a:lnTo>
                  <a:lnTo>
                    <a:pt x="2763924" y="1070575"/>
                  </a:lnTo>
                  <a:lnTo>
                    <a:pt x="2842893" y="1147802"/>
                  </a:lnTo>
                  <a:lnTo>
                    <a:pt x="2921862" y="1218341"/>
                  </a:lnTo>
                  <a:lnTo>
                    <a:pt x="3000831" y="1288757"/>
                  </a:lnTo>
                  <a:lnTo>
                    <a:pt x="3079801" y="1359011"/>
                  </a:lnTo>
                  <a:lnTo>
                    <a:pt x="3158770" y="1429063"/>
                  </a:lnTo>
                </a:path>
              </a:pathLst>
            </a:custGeom>
            <a:ln w="40651" cap="flat">
              <a:solidFill>
                <a:srgbClr val="FF67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8427671" y="4714989"/>
              <a:ext cx="63202" cy="63202"/>
            </a:xfrm>
            <a:prstGeom prst="ellipse">
              <a:avLst/>
            </a:prstGeom>
            <a:solidFill>
              <a:srgbClr val="004678">
                <a:alpha val="100000"/>
              </a:srgbClr>
            </a:solidFill>
            <a:ln w="9000" cap="rnd">
              <a:solidFill>
                <a:srgbClr val="0046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8427671" y="4738950"/>
              <a:ext cx="63202" cy="63202"/>
            </a:xfrm>
            <a:prstGeom prst="ellipse">
              <a:avLst/>
            </a:prstGeom>
            <a:solidFill>
              <a:srgbClr val="AFDAFF">
                <a:alpha val="100000"/>
              </a:srgbClr>
            </a:solidFill>
            <a:ln w="9000" cap="rnd">
              <a:solidFill>
                <a:srgbClr val="AFD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8427671" y="4739518"/>
              <a:ext cx="63202" cy="63202"/>
            </a:xfrm>
            <a:prstGeom prst="ellipse">
              <a:avLst/>
            </a:prstGeom>
            <a:solidFill>
              <a:srgbClr val="BF9000">
                <a:alpha val="100000"/>
              </a:srgbClr>
            </a:solidFill>
            <a:ln w="9000" cap="rnd">
              <a:solidFill>
                <a:srgbClr val="BF9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8427671" y="4762497"/>
              <a:ext cx="63202" cy="63202"/>
            </a:xfrm>
            <a:prstGeom prst="ellipse">
              <a:avLst/>
            </a:prstGeom>
            <a:solidFill>
              <a:srgbClr val="FFC000">
                <a:alpha val="100000"/>
              </a:srgbClr>
            </a:solidFill>
            <a:ln w="9000" cap="rnd">
              <a:solidFill>
                <a:srgbClr val="F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2744343" y="3859246"/>
              <a:ext cx="334089" cy="1163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THA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708278" y="3855198"/>
              <a:ext cx="343217" cy="1204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771410" y="1742565"/>
              <a:ext cx="279955" cy="1163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IDN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703754" y="1738517"/>
              <a:ext cx="352266" cy="1204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MYS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1174064" y="5620356"/>
              <a:ext cx="3474647" cy="0"/>
            </a:xfrm>
            <a:custGeom>
              <a:avLst/>
              <a:pathLst>
                <a:path w="3474647" h="0">
                  <a:moveTo>
                    <a:pt x="0" y="0"/>
                  </a:moveTo>
                  <a:lnTo>
                    <a:pt x="3474647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332002" y="562035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121695" y="562035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911387" y="562035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701080" y="562035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490773" y="562035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1151186" y="5740395"/>
              <a:ext cx="361632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40879" y="5740395"/>
              <a:ext cx="361632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730571" y="5740395"/>
              <a:ext cx="361632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520264" y="5740395"/>
              <a:ext cx="361632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309956" y="5740315"/>
              <a:ext cx="361632" cy="118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2030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5142563" y="5620356"/>
              <a:ext cx="3474647" cy="0"/>
            </a:xfrm>
            <a:custGeom>
              <a:avLst/>
              <a:pathLst>
                <a:path w="3474647" h="0">
                  <a:moveTo>
                    <a:pt x="0" y="0"/>
                  </a:moveTo>
                  <a:lnTo>
                    <a:pt x="3474647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300501" y="562035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090194" y="562035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879887" y="562035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669579" y="562035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459272" y="562035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5119685" y="5740395"/>
              <a:ext cx="361632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909378" y="5740395"/>
              <a:ext cx="361632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699070" y="5740395"/>
              <a:ext cx="361632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488763" y="5740395"/>
              <a:ext cx="361632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278456" y="5740315"/>
              <a:ext cx="361632" cy="118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2030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1174064" y="3503676"/>
              <a:ext cx="3474647" cy="0"/>
            </a:xfrm>
            <a:custGeom>
              <a:avLst/>
              <a:pathLst>
                <a:path w="3474647" h="0">
                  <a:moveTo>
                    <a:pt x="0" y="0"/>
                  </a:moveTo>
                  <a:lnTo>
                    <a:pt x="3474647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332002" y="350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121695" y="350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911387" y="350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701080" y="350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490773" y="350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1151186" y="3623714"/>
              <a:ext cx="361632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940879" y="3623714"/>
              <a:ext cx="361632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730571" y="3623714"/>
              <a:ext cx="361632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520264" y="3623714"/>
              <a:ext cx="361632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09956" y="3623634"/>
              <a:ext cx="361632" cy="118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2030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142563" y="3503676"/>
              <a:ext cx="3474647" cy="0"/>
            </a:xfrm>
            <a:custGeom>
              <a:avLst/>
              <a:pathLst>
                <a:path w="3474647" h="0">
                  <a:moveTo>
                    <a:pt x="0" y="0"/>
                  </a:moveTo>
                  <a:lnTo>
                    <a:pt x="3474647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300501" y="350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090194" y="350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879887" y="350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669579" y="350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459272" y="350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5119685" y="3623714"/>
              <a:ext cx="361632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909378" y="3623714"/>
              <a:ext cx="361632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699070" y="3623714"/>
              <a:ext cx="361632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488763" y="3623714"/>
              <a:ext cx="361632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278456" y="3623634"/>
              <a:ext cx="361632" cy="118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2030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808708" y="2998832"/>
              <a:ext cx="271224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808708" y="2447813"/>
              <a:ext cx="271224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808708" y="1896794"/>
              <a:ext cx="271224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989525" y="5284964"/>
              <a:ext cx="90408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718300" y="4833558"/>
              <a:ext cx="361632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718300" y="4382152"/>
              <a:ext cx="361632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40209" y="3258846"/>
              <a:ext cx="271224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49801" y="2943030"/>
              <a:ext cx="361632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49801" y="2627215"/>
              <a:ext cx="361632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49801" y="2311400"/>
              <a:ext cx="361632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749801" y="1995584"/>
              <a:ext cx="361632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40209" y="5414904"/>
              <a:ext cx="271224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40209" y="5123080"/>
              <a:ext cx="271224" cy="118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40209" y="4831415"/>
              <a:ext cx="271224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40209" y="4539670"/>
              <a:ext cx="271224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40209" y="4247926"/>
              <a:ext cx="271224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697993" y="5863295"/>
              <a:ext cx="395287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year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-680405" y="3682815"/>
              <a:ext cx="2518866" cy="186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base_netemissions_mtco2e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2023-09-24T21:41:16Z</dcterms:modified>
  <cp:category/>
</cp:coreProperties>
</file>