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2"/>
  </p:notesMasterIdLst>
  <p:handoutMasterIdLst>
    <p:handoutMasterId r:id="rId13"/>
  </p:handoutMasterIdLst>
  <p:sldIdLst>
    <p:sldId id="278" r:id="rId5"/>
    <p:sldId id="282" r:id="rId6"/>
    <p:sldId id="284" r:id="rId7"/>
    <p:sldId id="293" r:id="rId8"/>
    <p:sldId id="294" r:id="rId9"/>
    <p:sldId id="295"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388" autoAdjust="0"/>
  </p:normalViewPr>
  <p:slideViewPr>
    <p:cSldViewPr snapToGrid="0">
      <p:cViewPr varScale="1">
        <p:scale>
          <a:sx n="118" d="100"/>
          <a:sy n="118" d="100"/>
        </p:scale>
        <p:origin x="84" y="114"/>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0CAB66-960F-4EF6-811C-1EC9EE741D53}" type="doc">
      <dgm:prSet loTypeId="urn:microsoft.com/office/officeart/2005/8/layout/cycle2" loCatId="cycle" qsTypeId="urn:microsoft.com/office/officeart/2005/8/quickstyle/3d1" qsCatId="3D" csTypeId="urn:microsoft.com/office/officeart/2005/8/colors/colorful3" csCatId="colorful" phldr="1"/>
      <dgm:spPr/>
      <dgm:t>
        <a:bodyPr/>
        <a:lstStyle/>
        <a:p>
          <a:endParaRPr lang="en-US"/>
        </a:p>
      </dgm:t>
    </dgm:pt>
    <dgm:pt modelId="{E066D8C0-354A-42AF-B13E-686BDD62261B}">
      <dgm:prSet phldrT="[Text]" phldr="0" custT="1"/>
      <dgm:spPr/>
      <dgm:t>
        <a:bodyPr/>
        <a:lstStyle/>
        <a:p>
          <a:r>
            <a:rPr lang="en-US" sz="1600" baseline="0" dirty="0"/>
            <a:t>1. Plan</a:t>
          </a:r>
        </a:p>
      </dgm:t>
    </dgm:pt>
    <dgm:pt modelId="{86C5BB48-8EE0-4E09-B7D3-0CD44780CDB6}" type="parTrans" cxnId="{94F14E66-83D3-4534-8E3F-6FBDAC0C0639}">
      <dgm:prSet/>
      <dgm:spPr/>
      <dgm:t>
        <a:bodyPr/>
        <a:lstStyle/>
        <a:p>
          <a:endParaRPr lang="en-US"/>
        </a:p>
      </dgm:t>
    </dgm:pt>
    <dgm:pt modelId="{D8E29E4C-942D-4147-8693-DB34BE481C37}" type="sibTrans" cxnId="{94F14E66-83D3-4534-8E3F-6FBDAC0C0639}">
      <dgm:prSet/>
      <dgm:spPr/>
      <dgm:t>
        <a:bodyPr/>
        <a:lstStyle/>
        <a:p>
          <a:endParaRPr lang="en-US"/>
        </a:p>
      </dgm:t>
    </dgm:pt>
    <dgm:pt modelId="{65EAB9CE-B170-43B7-AF14-7445F91A222C}">
      <dgm:prSet phldrT="[Text]" phldr="0" custT="1"/>
      <dgm:spPr/>
      <dgm:t>
        <a:bodyPr/>
        <a:lstStyle/>
        <a:p>
          <a:r>
            <a:rPr lang="en-US" sz="1600" baseline="0" dirty="0"/>
            <a:t>2. Design</a:t>
          </a:r>
        </a:p>
      </dgm:t>
    </dgm:pt>
    <dgm:pt modelId="{408F0DB3-9D4C-4AFE-9358-178361029D91}" type="parTrans" cxnId="{69B913D1-D3B9-4C00-AE28-AC9F322A4120}">
      <dgm:prSet/>
      <dgm:spPr/>
      <dgm:t>
        <a:bodyPr/>
        <a:lstStyle/>
        <a:p>
          <a:endParaRPr lang="en-US"/>
        </a:p>
      </dgm:t>
    </dgm:pt>
    <dgm:pt modelId="{17D4D8B9-F0C6-495E-BE45-FCC7949B1B12}" type="sibTrans" cxnId="{69B913D1-D3B9-4C00-AE28-AC9F322A4120}">
      <dgm:prSet/>
      <dgm:spPr/>
      <dgm:t>
        <a:bodyPr/>
        <a:lstStyle/>
        <a:p>
          <a:endParaRPr lang="en-US"/>
        </a:p>
      </dgm:t>
    </dgm:pt>
    <dgm:pt modelId="{6EE397DF-FE58-47CF-8C51-0F7431F9DA1D}">
      <dgm:prSet phldrT="[Text]" phldr="0" custT="1"/>
      <dgm:spPr/>
      <dgm:t>
        <a:bodyPr/>
        <a:lstStyle/>
        <a:p>
          <a:r>
            <a:rPr lang="en-US" sz="1600" baseline="0" dirty="0"/>
            <a:t>3. Develop</a:t>
          </a:r>
        </a:p>
      </dgm:t>
    </dgm:pt>
    <dgm:pt modelId="{560E2BD7-9B6B-413B-989A-7EF6580A37AA}" type="parTrans" cxnId="{8F42F681-A451-48D2-9756-C8641843D9D4}">
      <dgm:prSet/>
      <dgm:spPr/>
      <dgm:t>
        <a:bodyPr/>
        <a:lstStyle/>
        <a:p>
          <a:endParaRPr lang="en-US"/>
        </a:p>
      </dgm:t>
    </dgm:pt>
    <dgm:pt modelId="{6423D531-D21C-40B8-992D-2B4E8E49B25A}" type="sibTrans" cxnId="{8F42F681-A451-48D2-9756-C8641843D9D4}">
      <dgm:prSet/>
      <dgm:spPr/>
      <dgm:t>
        <a:bodyPr/>
        <a:lstStyle/>
        <a:p>
          <a:endParaRPr lang="en-US"/>
        </a:p>
      </dgm:t>
    </dgm:pt>
    <dgm:pt modelId="{E0B56698-4686-44D1-91A6-7782C7E4FBE4}">
      <dgm:prSet phldrT="[Text]" phldr="0" custT="1"/>
      <dgm:spPr/>
      <dgm:t>
        <a:bodyPr/>
        <a:lstStyle/>
        <a:p>
          <a:r>
            <a:rPr lang="en-US" sz="1600" baseline="0" dirty="0"/>
            <a:t>4. Test</a:t>
          </a:r>
        </a:p>
      </dgm:t>
    </dgm:pt>
    <dgm:pt modelId="{CD86D034-8A8B-4A56-9C28-BB410C886A8C}" type="parTrans" cxnId="{6B08C3A6-8DCD-40AE-B405-D158D75AC938}">
      <dgm:prSet/>
      <dgm:spPr/>
      <dgm:t>
        <a:bodyPr/>
        <a:lstStyle/>
        <a:p>
          <a:endParaRPr lang="en-US"/>
        </a:p>
      </dgm:t>
    </dgm:pt>
    <dgm:pt modelId="{DC17D022-3899-4C12-80BE-82E4629F030D}" type="sibTrans" cxnId="{6B08C3A6-8DCD-40AE-B405-D158D75AC938}">
      <dgm:prSet/>
      <dgm:spPr/>
      <dgm:t>
        <a:bodyPr/>
        <a:lstStyle/>
        <a:p>
          <a:endParaRPr lang="en-US"/>
        </a:p>
      </dgm:t>
    </dgm:pt>
    <dgm:pt modelId="{69C88AE3-374D-425E-AC48-A7AC11A7418F}">
      <dgm:prSet phldrT="[Text]" phldr="0" custT="1"/>
      <dgm:spPr/>
      <dgm:t>
        <a:bodyPr/>
        <a:lstStyle/>
        <a:p>
          <a:r>
            <a:rPr lang="en-US" sz="1600" baseline="0" dirty="0"/>
            <a:t>5. Deploy</a:t>
          </a:r>
        </a:p>
      </dgm:t>
    </dgm:pt>
    <dgm:pt modelId="{DD64CE71-8678-49B3-8F2B-8EF9ABFEE7D5}" type="parTrans" cxnId="{8E7B8637-A2F3-4042-8959-21D17ACCC088}">
      <dgm:prSet/>
      <dgm:spPr/>
      <dgm:t>
        <a:bodyPr/>
        <a:lstStyle/>
        <a:p>
          <a:endParaRPr lang="en-US"/>
        </a:p>
      </dgm:t>
    </dgm:pt>
    <dgm:pt modelId="{FABE8E5A-AAEA-450C-8761-295A6B97851F}" type="sibTrans" cxnId="{8E7B8637-A2F3-4042-8959-21D17ACCC088}">
      <dgm:prSet/>
      <dgm:spPr/>
      <dgm:t>
        <a:bodyPr/>
        <a:lstStyle/>
        <a:p>
          <a:endParaRPr lang="en-US"/>
        </a:p>
      </dgm:t>
    </dgm:pt>
    <dgm:pt modelId="{0EE6D4F3-AC08-410B-B59D-0D432996677C}">
      <dgm:prSet phldrT="[Text]" phldr="0" custT="1"/>
      <dgm:spPr/>
      <dgm:t>
        <a:bodyPr/>
        <a:lstStyle/>
        <a:p>
          <a:r>
            <a:rPr lang="en-US" sz="1600" baseline="0" dirty="0"/>
            <a:t>6. Review</a:t>
          </a:r>
        </a:p>
      </dgm:t>
    </dgm:pt>
    <dgm:pt modelId="{91A9A8B5-543A-490E-89D5-278B309D25C1}" type="parTrans" cxnId="{FFEBEAC7-4739-4E28-A340-07BDCB07925E}">
      <dgm:prSet/>
      <dgm:spPr/>
      <dgm:t>
        <a:bodyPr/>
        <a:lstStyle/>
        <a:p>
          <a:endParaRPr lang="en-US"/>
        </a:p>
      </dgm:t>
    </dgm:pt>
    <dgm:pt modelId="{1B98C22E-84C1-4BE4-95EB-C1C8545CCCDA}" type="sibTrans" cxnId="{FFEBEAC7-4739-4E28-A340-07BDCB07925E}">
      <dgm:prSet/>
      <dgm:spPr/>
      <dgm:t>
        <a:bodyPr/>
        <a:lstStyle/>
        <a:p>
          <a:endParaRPr lang="en-US"/>
        </a:p>
      </dgm:t>
    </dgm:pt>
    <dgm:pt modelId="{C76A1C79-65BE-4F0A-AFE4-ADADA5570312}" type="pres">
      <dgm:prSet presAssocID="{030CAB66-960F-4EF6-811C-1EC9EE741D53}" presName="cycle" presStyleCnt="0">
        <dgm:presLayoutVars>
          <dgm:dir/>
          <dgm:resizeHandles val="exact"/>
        </dgm:presLayoutVars>
      </dgm:prSet>
      <dgm:spPr/>
    </dgm:pt>
    <dgm:pt modelId="{5FFAA854-7345-4BD9-87AC-9E9BED23F45F}" type="pres">
      <dgm:prSet presAssocID="{E066D8C0-354A-42AF-B13E-686BDD62261B}" presName="node" presStyleLbl="node1" presStyleIdx="0" presStyleCnt="6">
        <dgm:presLayoutVars>
          <dgm:bulletEnabled val="1"/>
        </dgm:presLayoutVars>
      </dgm:prSet>
      <dgm:spPr/>
    </dgm:pt>
    <dgm:pt modelId="{BF071AF7-DDD6-43A6-8E96-BFCEC47DC3DF}" type="pres">
      <dgm:prSet presAssocID="{D8E29E4C-942D-4147-8693-DB34BE481C37}" presName="sibTrans" presStyleLbl="sibTrans2D1" presStyleIdx="0" presStyleCnt="6"/>
      <dgm:spPr/>
    </dgm:pt>
    <dgm:pt modelId="{9975384C-B1AC-4A22-8894-30B0DEC8A4CE}" type="pres">
      <dgm:prSet presAssocID="{D8E29E4C-942D-4147-8693-DB34BE481C37}" presName="connectorText" presStyleLbl="sibTrans2D1" presStyleIdx="0" presStyleCnt="6"/>
      <dgm:spPr/>
    </dgm:pt>
    <dgm:pt modelId="{9CF1D6A5-23C6-4516-B9A8-F9778FF0B116}" type="pres">
      <dgm:prSet presAssocID="{65EAB9CE-B170-43B7-AF14-7445F91A222C}" presName="node" presStyleLbl="node1" presStyleIdx="1" presStyleCnt="6">
        <dgm:presLayoutVars>
          <dgm:bulletEnabled val="1"/>
        </dgm:presLayoutVars>
      </dgm:prSet>
      <dgm:spPr/>
    </dgm:pt>
    <dgm:pt modelId="{22E27C91-7778-47A9-AE8F-EF0172B551D6}" type="pres">
      <dgm:prSet presAssocID="{17D4D8B9-F0C6-495E-BE45-FCC7949B1B12}" presName="sibTrans" presStyleLbl="sibTrans2D1" presStyleIdx="1" presStyleCnt="6"/>
      <dgm:spPr/>
    </dgm:pt>
    <dgm:pt modelId="{F6C6796B-DF4F-433B-80A9-4FD36A23A93C}" type="pres">
      <dgm:prSet presAssocID="{17D4D8B9-F0C6-495E-BE45-FCC7949B1B12}" presName="connectorText" presStyleLbl="sibTrans2D1" presStyleIdx="1" presStyleCnt="6"/>
      <dgm:spPr/>
    </dgm:pt>
    <dgm:pt modelId="{3BFC9901-2E7A-4159-8448-C07D69C1B8D3}" type="pres">
      <dgm:prSet presAssocID="{6EE397DF-FE58-47CF-8C51-0F7431F9DA1D}" presName="node" presStyleLbl="node1" presStyleIdx="2" presStyleCnt="6">
        <dgm:presLayoutVars>
          <dgm:bulletEnabled val="1"/>
        </dgm:presLayoutVars>
      </dgm:prSet>
      <dgm:spPr/>
    </dgm:pt>
    <dgm:pt modelId="{813C099E-9A0F-454D-8E7E-9B937E7643FD}" type="pres">
      <dgm:prSet presAssocID="{6423D531-D21C-40B8-992D-2B4E8E49B25A}" presName="sibTrans" presStyleLbl="sibTrans2D1" presStyleIdx="2" presStyleCnt="6"/>
      <dgm:spPr/>
    </dgm:pt>
    <dgm:pt modelId="{783BEE67-667B-4426-A2F6-C0DB312F2074}" type="pres">
      <dgm:prSet presAssocID="{6423D531-D21C-40B8-992D-2B4E8E49B25A}" presName="connectorText" presStyleLbl="sibTrans2D1" presStyleIdx="2" presStyleCnt="6"/>
      <dgm:spPr/>
    </dgm:pt>
    <dgm:pt modelId="{9DE17E88-5CAC-4539-A611-E97A9414C031}" type="pres">
      <dgm:prSet presAssocID="{E0B56698-4686-44D1-91A6-7782C7E4FBE4}" presName="node" presStyleLbl="node1" presStyleIdx="3" presStyleCnt="6">
        <dgm:presLayoutVars>
          <dgm:bulletEnabled val="1"/>
        </dgm:presLayoutVars>
      </dgm:prSet>
      <dgm:spPr/>
    </dgm:pt>
    <dgm:pt modelId="{783E7330-2D7B-40F0-97AF-0752C0C5CF11}" type="pres">
      <dgm:prSet presAssocID="{DC17D022-3899-4C12-80BE-82E4629F030D}" presName="sibTrans" presStyleLbl="sibTrans2D1" presStyleIdx="3" presStyleCnt="6"/>
      <dgm:spPr/>
    </dgm:pt>
    <dgm:pt modelId="{550B4626-EEA8-4537-B6C4-E3E5788A6497}" type="pres">
      <dgm:prSet presAssocID="{DC17D022-3899-4C12-80BE-82E4629F030D}" presName="connectorText" presStyleLbl="sibTrans2D1" presStyleIdx="3" presStyleCnt="6"/>
      <dgm:spPr/>
    </dgm:pt>
    <dgm:pt modelId="{E7B0D60D-D380-4A3D-8AB2-AA66A568D790}" type="pres">
      <dgm:prSet presAssocID="{69C88AE3-374D-425E-AC48-A7AC11A7418F}" presName="node" presStyleLbl="node1" presStyleIdx="4" presStyleCnt="6">
        <dgm:presLayoutVars>
          <dgm:bulletEnabled val="1"/>
        </dgm:presLayoutVars>
      </dgm:prSet>
      <dgm:spPr/>
    </dgm:pt>
    <dgm:pt modelId="{FBB2EBB4-8D74-4C20-B224-21AE2686D0A1}" type="pres">
      <dgm:prSet presAssocID="{FABE8E5A-AAEA-450C-8761-295A6B97851F}" presName="sibTrans" presStyleLbl="sibTrans2D1" presStyleIdx="4" presStyleCnt="6"/>
      <dgm:spPr/>
    </dgm:pt>
    <dgm:pt modelId="{C144021F-0597-46AC-A6A0-366F24D3496C}" type="pres">
      <dgm:prSet presAssocID="{FABE8E5A-AAEA-450C-8761-295A6B97851F}" presName="connectorText" presStyleLbl="sibTrans2D1" presStyleIdx="4" presStyleCnt="6"/>
      <dgm:spPr/>
    </dgm:pt>
    <dgm:pt modelId="{02FE6311-0D46-4193-A69E-59FF719C37B2}" type="pres">
      <dgm:prSet presAssocID="{0EE6D4F3-AC08-410B-B59D-0D432996677C}" presName="node" presStyleLbl="node1" presStyleIdx="5" presStyleCnt="6">
        <dgm:presLayoutVars>
          <dgm:bulletEnabled val="1"/>
        </dgm:presLayoutVars>
      </dgm:prSet>
      <dgm:spPr/>
    </dgm:pt>
    <dgm:pt modelId="{0A4FAF7F-3132-436E-8E72-CF8A616D130E}" type="pres">
      <dgm:prSet presAssocID="{1B98C22E-84C1-4BE4-95EB-C1C8545CCCDA}" presName="sibTrans" presStyleLbl="sibTrans2D1" presStyleIdx="5" presStyleCnt="6"/>
      <dgm:spPr/>
    </dgm:pt>
    <dgm:pt modelId="{31DBD8CD-9FE0-46DB-9803-113B1875E7C7}" type="pres">
      <dgm:prSet presAssocID="{1B98C22E-84C1-4BE4-95EB-C1C8545CCCDA}" presName="connectorText" presStyleLbl="sibTrans2D1" presStyleIdx="5" presStyleCnt="6"/>
      <dgm:spPr/>
    </dgm:pt>
  </dgm:ptLst>
  <dgm:cxnLst>
    <dgm:cxn modelId="{36011106-2117-41F1-8903-16489806C7CF}" type="presOf" srcId="{D8E29E4C-942D-4147-8693-DB34BE481C37}" destId="{9975384C-B1AC-4A22-8894-30B0DEC8A4CE}" srcOrd="1" destOrd="0" presId="urn:microsoft.com/office/officeart/2005/8/layout/cycle2"/>
    <dgm:cxn modelId="{33E8C30A-FA42-4189-860C-9F2A1D91AE38}" type="presOf" srcId="{E0B56698-4686-44D1-91A6-7782C7E4FBE4}" destId="{9DE17E88-5CAC-4539-A611-E97A9414C031}" srcOrd="0" destOrd="0" presId="urn:microsoft.com/office/officeart/2005/8/layout/cycle2"/>
    <dgm:cxn modelId="{CBDE360F-016F-4FDB-887E-600CEA34C133}" type="presOf" srcId="{030CAB66-960F-4EF6-811C-1EC9EE741D53}" destId="{C76A1C79-65BE-4F0A-AFE4-ADADA5570312}" srcOrd="0" destOrd="0" presId="urn:microsoft.com/office/officeart/2005/8/layout/cycle2"/>
    <dgm:cxn modelId="{CD7AAE1E-5996-47F2-9B61-D830053A7E6C}" type="presOf" srcId="{DC17D022-3899-4C12-80BE-82E4629F030D}" destId="{550B4626-EEA8-4537-B6C4-E3E5788A6497}" srcOrd="1" destOrd="0" presId="urn:microsoft.com/office/officeart/2005/8/layout/cycle2"/>
    <dgm:cxn modelId="{91F6F935-306A-454B-BA27-19D34AC1E3BF}" type="presOf" srcId="{17D4D8B9-F0C6-495E-BE45-FCC7949B1B12}" destId="{22E27C91-7778-47A9-AE8F-EF0172B551D6}" srcOrd="0" destOrd="0" presId="urn:microsoft.com/office/officeart/2005/8/layout/cycle2"/>
    <dgm:cxn modelId="{8E7B8637-A2F3-4042-8959-21D17ACCC088}" srcId="{030CAB66-960F-4EF6-811C-1EC9EE741D53}" destId="{69C88AE3-374D-425E-AC48-A7AC11A7418F}" srcOrd="4" destOrd="0" parTransId="{DD64CE71-8678-49B3-8F2B-8EF9ABFEE7D5}" sibTransId="{FABE8E5A-AAEA-450C-8761-295A6B97851F}"/>
    <dgm:cxn modelId="{94F14E66-83D3-4534-8E3F-6FBDAC0C0639}" srcId="{030CAB66-960F-4EF6-811C-1EC9EE741D53}" destId="{E066D8C0-354A-42AF-B13E-686BDD62261B}" srcOrd="0" destOrd="0" parTransId="{86C5BB48-8EE0-4E09-B7D3-0CD44780CDB6}" sibTransId="{D8E29E4C-942D-4147-8693-DB34BE481C37}"/>
    <dgm:cxn modelId="{20090B74-6523-4EB3-89C6-F6A020E78296}" type="presOf" srcId="{1B98C22E-84C1-4BE4-95EB-C1C8545CCCDA}" destId="{0A4FAF7F-3132-436E-8E72-CF8A616D130E}" srcOrd="0" destOrd="0" presId="urn:microsoft.com/office/officeart/2005/8/layout/cycle2"/>
    <dgm:cxn modelId="{7F9DE15A-80AB-49C7-8EA0-7E87FFF05C32}" type="presOf" srcId="{E066D8C0-354A-42AF-B13E-686BDD62261B}" destId="{5FFAA854-7345-4BD9-87AC-9E9BED23F45F}" srcOrd="0" destOrd="0" presId="urn:microsoft.com/office/officeart/2005/8/layout/cycle2"/>
    <dgm:cxn modelId="{E4D07580-EE2F-4F2D-9EC8-F6E0B884DB62}" type="presOf" srcId="{17D4D8B9-F0C6-495E-BE45-FCC7949B1B12}" destId="{F6C6796B-DF4F-433B-80A9-4FD36A23A93C}" srcOrd="1" destOrd="0" presId="urn:microsoft.com/office/officeart/2005/8/layout/cycle2"/>
    <dgm:cxn modelId="{DD0FDD80-6671-4956-A195-58F590D72ED8}" type="presOf" srcId="{65EAB9CE-B170-43B7-AF14-7445F91A222C}" destId="{9CF1D6A5-23C6-4516-B9A8-F9778FF0B116}" srcOrd="0" destOrd="0" presId="urn:microsoft.com/office/officeart/2005/8/layout/cycle2"/>
    <dgm:cxn modelId="{8F42F681-A451-48D2-9756-C8641843D9D4}" srcId="{030CAB66-960F-4EF6-811C-1EC9EE741D53}" destId="{6EE397DF-FE58-47CF-8C51-0F7431F9DA1D}" srcOrd="2" destOrd="0" parTransId="{560E2BD7-9B6B-413B-989A-7EF6580A37AA}" sibTransId="{6423D531-D21C-40B8-992D-2B4E8E49B25A}"/>
    <dgm:cxn modelId="{B7806191-2249-4DD8-86E2-1BD517FFAD07}" type="presOf" srcId="{6423D531-D21C-40B8-992D-2B4E8E49B25A}" destId="{783BEE67-667B-4426-A2F6-C0DB312F2074}" srcOrd="1" destOrd="0" presId="urn:microsoft.com/office/officeart/2005/8/layout/cycle2"/>
    <dgm:cxn modelId="{6DF64599-8476-4F01-A98D-C519FFAD0184}" type="presOf" srcId="{FABE8E5A-AAEA-450C-8761-295A6B97851F}" destId="{FBB2EBB4-8D74-4C20-B224-21AE2686D0A1}" srcOrd="0" destOrd="0" presId="urn:microsoft.com/office/officeart/2005/8/layout/cycle2"/>
    <dgm:cxn modelId="{44FB9899-3BD4-49A8-942A-A5F0E4962F72}" type="presOf" srcId="{6423D531-D21C-40B8-992D-2B4E8E49B25A}" destId="{813C099E-9A0F-454D-8E7E-9B937E7643FD}" srcOrd="0" destOrd="0" presId="urn:microsoft.com/office/officeart/2005/8/layout/cycle2"/>
    <dgm:cxn modelId="{EC698B9B-7E83-4C29-8F0E-46C7F8042AF2}" type="presOf" srcId="{0EE6D4F3-AC08-410B-B59D-0D432996677C}" destId="{02FE6311-0D46-4193-A69E-59FF719C37B2}" srcOrd="0" destOrd="0" presId="urn:microsoft.com/office/officeart/2005/8/layout/cycle2"/>
    <dgm:cxn modelId="{6B08C3A6-8DCD-40AE-B405-D158D75AC938}" srcId="{030CAB66-960F-4EF6-811C-1EC9EE741D53}" destId="{E0B56698-4686-44D1-91A6-7782C7E4FBE4}" srcOrd="3" destOrd="0" parTransId="{CD86D034-8A8B-4A56-9C28-BB410C886A8C}" sibTransId="{DC17D022-3899-4C12-80BE-82E4629F030D}"/>
    <dgm:cxn modelId="{2D448FAD-77BA-4A46-BE6A-6AE50D13539F}" type="presOf" srcId="{FABE8E5A-AAEA-450C-8761-295A6B97851F}" destId="{C144021F-0597-46AC-A6A0-366F24D3496C}" srcOrd="1" destOrd="0" presId="urn:microsoft.com/office/officeart/2005/8/layout/cycle2"/>
    <dgm:cxn modelId="{9E1006AE-5761-4B70-B04F-CFCAE99B22C3}" type="presOf" srcId="{6EE397DF-FE58-47CF-8C51-0F7431F9DA1D}" destId="{3BFC9901-2E7A-4159-8448-C07D69C1B8D3}" srcOrd="0" destOrd="0" presId="urn:microsoft.com/office/officeart/2005/8/layout/cycle2"/>
    <dgm:cxn modelId="{4B46BBB0-D8D9-4402-94F2-D514D4C694B1}" type="presOf" srcId="{D8E29E4C-942D-4147-8693-DB34BE481C37}" destId="{BF071AF7-DDD6-43A6-8E96-BFCEC47DC3DF}" srcOrd="0" destOrd="0" presId="urn:microsoft.com/office/officeart/2005/8/layout/cycle2"/>
    <dgm:cxn modelId="{FFEBEAC7-4739-4E28-A340-07BDCB07925E}" srcId="{030CAB66-960F-4EF6-811C-1EC9EE741D53}" destId="{0EE6D4F3-AC08-410B-B59D-0D432996677C}" srcOrd="5" destOrd="0" parTransId="{91A9A8B5-543A-490E-89D5-278B309D25C1}" sibTransId="{1B98C22E-84C1-4BE4-95EB-C1C8545CCCDA}"/>
    <dgm:cxn modelId="{69B913D1-D3B9-4C00-AE28-AC9F322A4120}" srcId="{030CAB66-960F-4EF6-811C-1EC9EE741D53}" destId="{65EAB9CE-B170-43B7-AF14-7445F91A222C}" srcOrd="1" destOrd="0" parTransId="{408F0DB3-9D4C-4AFE-9358-178361029D91}" sibTransId="{17D4D8B9-F0C6-495E-BE45-FCC7949B1B12}"/>
    <dgm:cxn modelId="{AB333BD2-4201-4628-B524-B3B934C04286}" type="presOf" srcId="{69C88AE3-374D-425E-AC48-A7AC11A7418F}" destId="{E7B0D60D-D380-4A3D-8AB2-AA66A568D790}" srcOrd="0" destOrd="0" presId="urn:microsoft.com/office/officeart/2005/8/layout/cycle2"/>
    <dgm:cxn modelId="{5AA33ADF-19BA-414B-BC04-6EA945BB439D}" type="presOf" srcId="{1B98C22E-84C1-4BE4-95EB-C1C8545CCCDA}" destId="{31DBD8CD-9FE0-46DB-9803-113B1875E7C7}" srcOrd="1" destOrd="0" presId="urn:microsoft.com/office/officeart/2005/8/layout/cycle2"/>
    <dgm:cxn modelId="{469447E4-4608-4A07-BB43-4806F738EA9B}" type="presOf" srcId="{DC17D022-3899-4C12-80BE-82E4629F030D}" destId="{783E7330-2D7B-40F0-97AF-0752C0C5CF11}" srcOrd="0" destOrd="0" presId="urn:microsoft.com/office/officeart/2005/8/layout/cycle2"/>
    <dgm:cxn modelId="{C36A4FD7-0471-41DF-8913-C6A66B206CC3}" type="presParOf" srcId="{C76A1C79-65BE-4F0A-AFE4-ADADA5570312}" destId="{5FFAA854-7345-4BD9-87AC-9E9BED23F45F}" srcOrd="0" destOrd="0" presId="urn:microsoft.com/office/officeart/2005/8/layout/cycle2"/>
    <dgm:cxn modelId="{146C3719-76C1-4A07-9FC5-25063FA2456E}" type="presParOf" srcId="{C76A1C79-65BE-4F0A-AFE4-ADADA5570312}" destId="{BF071AF7-DDD6-43A6-8E96-BFCEC47DC3DF}" srcOrd="1" destOrd="0" presId="urn:microsoft.com/office/officeart/2005/8/layout/cycle2"/>
    <dgm:cxn modelId="{A2748D1A-C843-4DC8-9670-E22D0E7C8FCC}" type="presParOf" srcId="{BF071AF7-DDD6-43A6-8E96-BFCEC47DC3DF}" destId="{9975384C-B1AC-4A22-8894-30B0DEC8A4CE}" srcOrd="0" destOrd="0" presId="urn:microsoft.com/office/officeart/2005/8/layout/cycle2"/>
    <dgm:cxn modelId="{72702B2D-A0B7-4077-B769-869173B038EF}" type="presParOf" srcId="{C76A1C79-65BE-4F0A-AFE4-ADADA5570312}" destId="{9CF1D6A5-23C6-4516-B9A8-F9778FF0B116}" srcOrd="2" destOrd="0" presId="urn:microsoft.com/office/officeart/2005/8/layout/cycle2"/>
    <dgm:cxn modelId="{2CB3F706-E343-4279-84B6-693CFE70E3A1}" type="presParOf" srcId="{C76A1C79-65BE-4F0A-AFE4-ADADA5570312}" destId="{22E27C91-7778-47A9-AE8F-EF0172B551D6}" srcOrd="3" destOrd="0" presId="urn:microsoft.com/office/officeart/2005/8/layout/cycle2"/>
    <dgm:cxn modelId="{4E06CBCC-B6BF-4808-AC63-74FB0E291EAB}" type="presParOf" srcId="{22E27C91-7778-47A9-AE8F-EF0172B551D6}" destId="{F6C6796B-DF4F-433B-80A9-4FD36A23A93C}" srcOrd="0" destOrd="0" presId="urn:microsoft.com/office/officeart/2005/8/layout/cycle2"/>
    <dgm:cxn modelId="{DC4A1463-AE34-42D8-8482-CE0F47D79BCD}" type="presParOf" srcId="{C76A1C79-65BE-4F0A-AFE4-ADADA5570312}" destId="{3BFC9901-2E7A-4159-8448-C07D69C1B8D3}" srcOrd="4" destOrd="0" presId="urn:microsoft.com/office/officeart/2005/8/layout/cycle2"/>
    <dgm:cxn modelId="{455644DB-8E28-42DC-872D-192A4C657174}" type="presParOf" srcId="{C76A1C79-65BE-4F0A-AFE4-ADADA5570312}" destId="{813C099E-9A0F-454D-8E7E-9B937E7643FD}" srcOrd="5" destOrd="0" presId="urn:microsoft.com/office/officeart/2005/8/layout/cycle2"/>
    <dgm:cxn modelId="{51F33A38-3FF9-4990-96B1-2809032BC661}" type="presParOf" srcId="{813C099E-9A0F-454D-8E7E-9B937E7643FD}" destId="{783BEE67-667B-4426-A2F6-C0DB312F2074}" srcOrd="0" destOrd="0" presId="urn:microsoft.com/office/officeart/2005/8/layout/cycle2"/>
    <dgm:cxn modelId="{47C1E1A7-3F1A-4BB5-A295-84AA94A14804}" type="presParOf" srcId="{C76A1C79-65BE-4F0A-AFE4-ADADA5570312}" destId="{9DE17E88-5CAC-4539-A611-E97A9414C031}" srcOrd="6" destOrd="0" presId="urn:microsoft.com/office/officeart/2005/8/layout/cycle2"/>
    <dgm:cxn modelId="{5E4D6A06-83FB-45C1-8353-AEE6E8B54993}" type="presParOf" srcId="{C76A1C79-65BE-4F0A-AFE4-ADADA5570312}" destId="{783E7330-2D7B-40F0-97AF-0752C0C5CF11}" srcOrd="7" destOrd="0" presId="urn:microsoft.com/office/officeart/2005/8/layout/cycle2"/>
    <dgm:cxn modelId="{0C3FCEF9-13DB-4699-B2E8-121F3FB92D92}" type="presParOf" srcId="{783E7330-2D7B-40F0-97AF-0752C0C5CF11}" destId="{550B4626-EEA8-4537-B6C4-E3E5788A6497}" srcOrd="0" destOrd="0" presId="urn:microsoft.com/office/officeart/2005/8/layout/cycle2"/>
    <dgm:cxn modelId="{AC92B3EF-9E51-4744-B75F-091B12EE6597}" type="presParOf" srcId="{C76A1C79-65BE-4F0A-AFE4-ADADA5570312}" destId="{E7B0D60D-D380-4A3D-8AB2-AA66A568D790}" srcOrd="8" destOrd="0" presId="urn:microsoft.com/office/officeart/2005/8/layout/cycle2"/>
    <dgm:cxn modelId="{9FD459DD-855A-4E93-B0B9-45045A4B94DA}" type="presParOf" srcId="{C76A1C79-65BE-4F0A-AFE4-ADADA5570312}" destId="{FBB2EBB4-8D74-4C20-B224-21AE2686D0A1}" srcOrd="9" destOrd="0" presId="urn:microsoft.com/office/officeart/2005/8/layout/cycle2"/>
    <dgm:cxn modelId="{5D4CA90D-6215-4854-A21B-88B1C96E983C}" type="presParOf" srcId="{FBB2EBB4-8D74-4C20-B224-21AE2686D0A1}" destId="{C144021F-0597-46AC-A6A0-366F24D3496C}" srcOrd="0" destOrd="0" presId="urn:microsoft.com/office/officeart/2005/8/layout/cycle2"/>
    <dgm:cxn modelId="{2912FF88-85C9-4E02-9958-C3869FEB26A1}" type="presParOf" srcId="{C76A1C79-65BE-4F0A-AFE4-ADADA5570312}" destId="{02FE6311-0D46-4193-A69E-59FF719C37B2}" srcOrd="10" destOrd="0" presId="urn:microsoft.com/office/officeart/2005/8/layout/cycle2"/>
    <dgm:cxn modelId="{7E71ED0B-A5BC-403E-9ACA-DCE749C97CFC}" type="presParOf" srcId="{C76A1C79-65BE-4F0A-AFE4-ADADA5570312}" destId="{0A4FAF7F-3132-436E-8E72-CF8A616D130E}" srcOrd="11" destOrd="0" presId="urn:microsoft.com/office/officeart/2005/8/layout/cycle2"/>
    <dgm:cxn modelId="{3300080A-C16A-4854-8BFF-BB29B8C0B436}" type="presParOf" srcId="{0A4FAF7F-3132-436E-8E72-CF8A616D130E}" destId="{31DBD8CD-9FE0-46DB-9803-113B1875E7C7}"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D295FA-637E-4CFB-9ECB-8585C9746E9B}" type="doc">
      <dgm:prSet loTypeId="urn:microsoft.com/office/officeart/2005/8/layout/StepDownProcess" loCatId="process" qsTypeId="urn:microsoft.com/office/officeart/2005/8/quickstyle/simple1" qsCatId="simple" csTypeId="urn:microsoft.com/office/officeart/2005/8/colors/colorful3" csCatId="colorful" phldr="1"/>
      <dgm:spPr/>
      <dgm:t>
        <a:bodyPr/>
        <a:lstStyle/>
        <a:p>
          <a:endParaRPr lang="en-US"/>
        </a:p>
      </dgm:t>
    </dgm:pt>
    <dgm:pt modelId="{C448126E-30EE-42F9-B7EA-EF899DCFB66D}">
      <dgm:prSet phldrT="[Text]" phldr="0"/>
      <dgm:spPr/>
      <dgm:t>
        <a:bodyPr/>
        <a:lstStyle/>
        <a:p>
          <a:r>
            <a:rPr lang="en-US" dirty="0"/>
            <a:t>Requirements</a:t>
          </a:r>
        </a:p>
      </dgm:t>
    </dgm:pt>
    <dgm:pt modelId="{77E527F5-9B1C-4572-AD88-4AB9D8FAD788}" type="parTrans" cxnId="{F938C96E-C4BB-4E91-A425-312B38BCFC93}">
      <dgm:prSet/>
      <dgm:spPr/>
      <dgm:t>
        <a:bodyPr/>
        <a:lstStyle/>
        <a:p>
          <a:endParaRPr lang="en-US"/>
        </a:p>
      </dgm:t>
    </dgm:pt>
    <dgm:pt modelId="{4CF07A70-3FFD-4076-9F90-5497D868D0F5}" type="sibTrans" cxnId="{F938C96E-C4BB-4E91-A425-312B38BCFC93}">
      <dgm:prSet/>
      <dgm:spPr/>
      <dgm:t>
        <a:bodyPr/>
        <a:lstStyle/>
        <a:p>
          <a:endParaRPr lang="en-US"/>
        </a:p>
      </dgm:t>
    </dgm:pt>
    <dgm:pt modelId="{77DCB79D-D32E-4FC3-8818-254953882AD9}">
      <dgm:prSet phldrT="[Text]" phldr="0"/>
      <dgm:spPr/>
      <dgm:t>
        <a:bodyPr/>
        <a:lstStyle/>
        <a:p>
          <a:r>
            <a:rPr lang="en-US" dirty="0"/>
            <a:t>Analysis</a:t>
          </a:r>
        </a:p>
      </dgm:t>
    </dgm:pt>
    <dgm:pt modelId="{0312A8CC-83E5-49F6-B3E5-CD81B4D2ABF4}" type="parTrans" cxnId="{B9275018-D476-44C5-A79D-D4B15D6C7F17}">
      <dgm:prSet/>
      <dgm:spPr/>
      <dgm:t>
        <a:bodyPr/>
        <a:lstStyle/>
        <a:p>
          <a:endParaRPr lang="en-US"/>
        </a:p>
      </dgm:t>
    </dgm:pt>
    <dgm:pt modelId="{76C21E9D-F32F-412B-BD7E-D107C4656514}" type="sibTrans" cxnId="{B9275018-D476-44C5-A79D-D4B15D6C7F17}">
      <dgm:prSet/>
      <dgm:spPr/>
      <dgm:t>
        <a:bodyPr/>
        <a:lstStyle/>
        <a:p>
          <a:endParaRPr lang="en-US"/>
        </a:p>
      </dgm:t>
    </dgm:pt>
    <dgm:pt modelId="{CBB62E3F-C8A7-442F-B282-6A3B18F3BA10}">
      <dgm:prSet phldrT="[Text]" phldr="0"/>
      <dgm:spPr/>
      <dgm:t>
        <a:bodyPr/>
        <a:lstStyle/>
        <a:p>
          <a:r>
            <a:rPr lang="en-US" dirty="0"/>
            <a:t>Design</a:t>
          </a:r>
        </a:p>
      </dgm:t>
    </dgm:pt>
    <dgm:pt modelId="{6654134A-3E28-4EC9-B3A4-3FD8E3B91077}" type="parTrans" cxnId="{393BAC41-A0BD-4DEA-B846-7AEDBCD18ACD}">
      <dgm:prSet/>
      <dgm:spPr/>
      <dgm:t>
        <a:bodyPr/>
        <a:lstStyle/>
        <a:p>
          <a:endParaRPr lang="en-US"/>
        </a:p>
      </dgm:t>
    </dgm:pt>
    <dgm:pt modelId="{88FE444C-BB4C-4E5A-A358-0C89DEF9DE8D}" type="sibTrans" cxnId="{393BAC41-A0BD-4DEA-B846-7AEDBCD18ACD}">
      <dgm:prSet/>
      <dgm:spPr/>
      <dgm:t>
        <a:bodyPr/>
        <a:lstStyle/>
        <a:p>
          <a:endParaRPr lang="en-US"/>
        </a:p>
      </dgm:t>
    </dgm:pt>
    <dgm:pt modelId="{14BBD876-61AB-4E57-98EE-29FF033272AD}">
      <dgm:prSet/>
      <dgm:spPr/>
      <dgm:t>
        <a:bodyPr/>
        <a:lstStyle/>
        <a:p>
          <a:r>
            <a:rPr lang="en-US" dirty="0"/>
            <a:t>Coding</a:t>
          </a:r>
        </a:p>
      </dgm:t>
    </dgm:pt>
    <dgm:pt modelId="{FEB018FF-E396-48F2-8FEA-B4B5609A2AE3}" type="parTrans" cxnId="{2A8837BA-0FC6-404F-B7BE-C50B8E16D0CA}">
      <dgm:prSet/>
      <dgm:spPr/>
      <dgm:t>
        <a:bodyPr/>
        <a:lstStyle/>
        <a:p>
          <a:endParaRPr lang="en-US"/>
        </a:p>
      </dgm:t>
    </dgm:pt>
    <dgm:pt modelId="{55CE7D50-90E4-466C-B38E-BBC9B038853C}" type="sibTrans" cxnId="{2A8837BA-0FC6-404F-B7BE-C50B8E16D0CA}">
      <dgm:prSet/>
      <dgm:spPr/>
      <dgm:t>
        <a:bodyPr/>
        <a:lstStyle/>
        <a:p>
          <a:endParaRPr lang="en-US"/>
        </a:p>
      </dgm:t>
    </dgm:pt>
    <dgm:pt modelId="{608AD964-B8DA-4007-92BA-5DC4792174F7}">
      <dgm:prSet/>
      <dgm:spPr/>
      <dgm:t>
        <a:bodyPr/>
        <a:lstStyle/>
        <a:p>
          <a:r>
            <a:rPr lang="en-US" dirty="0"/>
            <a:t>Testing</a:t>
          </a:r>
        </a:p>
      </dgm:t>
    </dgm:pt>
    <dgm:pt modelId="{CF189F15-0DFE-4493-9292-55882E344990}" type="parTrans" cxnId="{C75AABFF-321D-46FA-98B7-2713653C17D8}">
      <dgm:prSet/>
      <dgm:spPr/>
      <dgm:t>
        <a:bodyPr/>
        <a:lstStyle/>
        <a:p>
          <a:endParaRPr lang="en-US"/>
        </a:p>
      </dgm:t>
    </dgm:pt>
    <dgm:pt modelId="{D053CD02-57C1-4752-9BE8-97213B9BD0C4}" type="sibTrans" cxnId="{C75AABFF-321D-46FA-98B7-2713653C17D8}">
      <dgm:prSet/>
      <dgm:spPr/>
      <dgm:t>
        <a:bodyPr/>
        <a:lstStyle/>
        <a:p>
          <a:endParaRPr lang="en-US"/>
        </a:p>
      </dgm:t>
    </dgm:pt>
    <dgm:pt modelId="{E81E3736-6DB0-4D54-A150-4BFBF410A220}">
      <dgm:prSet/>
      <dgm:spPr/>
      <dgm:t>
        <a:bodyPr/>
        <a:lstStyle/>
        <a:p>
          <a:r>
            <a:rPr lang="en-US" dirty="0"/>
            <a:t>Deployment</a:t>
          </a:r>
        </a:p>
      </dgm:t>
    </dgm:pt>
    <dgm:pt modelId="{00E324D7-337C-42A4-80F5-9AD205D414CD}" type="parTrans" cxnId="{820FA0F9-C819-4CC4-B329-3A6C73E75AFE}">
      <dgm:prSet/>
      <dgm:spPr/>
      <dgm:t>
        <a:bodyPr/>
        <a:lstStyle/>
        <a:p>
          <a:endParaRPr lang="en-US"/>
        </a:p>
      </dgm:t>
    </dgm:pt>
    <dgm:pt modelId="{9D39A351-4A35-4EC2-964E-13A8D1B3E27A}" type="sibTrans" cxnId="{820FA0F9-C819-4CC4-B329-3A6C73E75AFE}">
      <dgm:prSet/>
      <dgm:spPr/>
      <dgm:t>
        <a:bodyPr/>
        <a:lstStyle/>
        <a:p>
          <a:endParaRPr lang="en-US"/>
        </a:p>
      </dgm:t>
    </dgm:pt>
    <dgm:pt modelId="{191F1825-3C89-4465-970D-4355D7B31CF1}">
      <dgm:prSet/>
      <dgm:spPr/>
      <dgm:t>
        <a:bodyPr/>
        <a:lstStyle/>
        <a:p>
          <a:r>
            <a:rPr lang="en-US" dirty="0"/>
            <a:t>Maintenance</a:t>
          </a:r>
        </a:p>
      </dgm:t>
    </dgm:pt>
    <dgm:pt modelId="{7B220140-3093-4FC4-A507-B8DE0961FEF2}" type="parTrans" cxnId="{B88E7C7F-3401-44B4-8FAD-D7E1E388F0EC}">
      <dgm:prSet/>
      <dgm:spPr/>
      <dgm:t>
        <a:bodyPr/>
        <a:lstStyle/>
        <a:p>
          <a:endParaRPr lang="en-US"/>
        </a:p>
      </dgm:t>
    </dgm:pt>
    <dgm:pt modelId="{3CD16ADA-AB85-4904-9F3F-1DB32D9DF957}" type="sibTrans" cxnId="{B88E7C7F-3401-44B4-8FAD-D7E1E388F0EC}">
      <dgm:prSet/>
      <dgm:spPr/>
      <dgm:t>
        <a:bodyPr/>
        <a:lstStyle/>
        <a:p>
          <a:endParaRPr lang="en-US"/>
        </a:p>
      </dgm:t>
    </dgm:pt>
    <dgm:pt modelId="{A5235C8C-C9CB-4BE9-8B75-D8753928B395}" type="pres">
      <dgm:prSet presAssocID="{78D295FA-637E-4CFB-9ECB-8585C9746E9B}" presName="rootnode" presStyleCnt="0">
        <dgm:presLayoutVars>
          <dgm:chMax/>
          <dgm:chPref/>
          <dgm:dir/>
          <dgm:animLvl val="lvl"/>
        </dgm:presLayoutVars>
      </dgm:prSet>
      <dgm:spPr/>
    </dgm:pt>
    <dgm:pt modelId="{E7899A3B-6930-4797-9B0A-100057BD3BB7}" type="pres">
      <dgm:prSet presAssocID="{C448126E-30EE-42F9-B7EA-EF899DCFB66D}" presName="composite" presStyleCnt="0"/>
      <dgm:spPr/>
    </dgm:pt>
    <dgm:pt modelId="{296542C5-FC1B-4958-ACE6-B7836FB69820}" type="pres">
      <dgm:prSet presAssocID="{C448126E-30EE-42F9-B7EA-EF899DCFB66D}" presName="bentUpArrow1" presStyleLbl="alignImgPlace1" presStyleIdx="0" presStyleCnt="6"/>
      <dgm:spPr/>
    </dgm:pt>
    <dgm:pt modelId="{8422C5B7-76AA-4914-98B2-CECC7BE316AB}" type="pres">
      <dgm:prSet presAssocID="{C448126E-30EE-42F9-B7EA-EF899DCFB66D}" presName="ParentText" presStyleLbl="node1" presStyleIdx="0" presStyleCnt="7">
        <dgm:presLayoutVars>
          <dgm:chMax val="1"/>
          <dgm:chPref val="1"/>
          <dgm:bulletEnabled val="1"/>
        </dgm:presLayoutVars>
      </dgm:prSet>
      <dgm:spPr/>
    </dgm:pt>
    <dgm:pt modelId="{B4EDDEC1-B1B8-4B84-9794-875E21EC9381}" type="pres">
      <dgm:prSet presAssocID="{C448126E-30EE-42F9-B7EA-EF899DCFB66D}" presName="ChildText" presStyleLbl="revTx" presStyleIdx="0" presStyleCnt="6">
        <dgm:presLayoutVars>
          <dgm:chMax val="0"/>
          <dgm:chPref val="0"/>
          <dgm:bulletEnabled val="1"/>
        </dgm:presLayoutVars>
      </dgm:prSet>
      <dgm:spPr/>
    </dgm:pt>
    <dgm:pt modelId="{20C3F75B-CFF1-440C-AF97-BBBC4B6DD701}" type="pres">
      <dgm:prSet presAssocID="{4CF07A70-3FFD-4076-9F90-5497D868D0F5}" presName="sibTrans" presStyleCnt="0"/>
      <dgm:spPr/>
    </dgm:pt>
    <dgm:pt modelId="{F0FDBED0-29BC-471F-A9D6-DD2B51964135}" type="pres">
      <dgm:prSet presAssocID="{77DCB79D-D32E-4FC3-8818-254953882AD9}" presName="composite" presStyleCnt="0"/>
      <dgm:spPr/>
    </dgm:pt>
    <dgm:pt modelId="{31388F27-3FD0-458D-9F2D-EA14B938F76F}" type="pres">
      <dgm:prSet presAssocID="{77DCB79D-D32E-4FC3-8818-254953882AD9}" presName="bentUpArrow1" presStyleLbl="alignImgPlace1" presStyleIdx="1" presStyleCnt="6"/>
      <dgm:spPr/>
    </dgm:pt>
    <dgm:pt modelId="{66479C5A-EF89-46AC-B1F9-23AF9DD33F73}" type="pres">
      <dgm:prSet presAssocID="{77DCB79D-D32E-4FC3-8818-254953882AD9}" presName="ParentText" presStyleLbl="node1" presStyleIdx="1" presStyleCnt="7">
        <dgm:presLayoutVars>
          <dgm:chMax val="1"/>
          <dgm:chPref val="1"/>
          <dgm:bulletEnabled val="1"/>
        </dgm:presLayoutVars>
      </dgm:prSet>
      <dgm:spPr/>
    </dgm:pt>
    <dgm:pt modelId="{6821A317-228A-4EE7-B018-1AF1B18EED52}" type="pres">
      <dgm:prSet presAssocID="{77DCB79D-D32E-4FC3-8818-254953882AD9}" presName="ChildText" presStyleLbl="revTx" presStyleIdx="1" presStyleCnt="6">
        <dgm:presLayoutVars>
          <dgm:chMax val="0"/>
          <dgm:chPref val="0"/>
          <dgm:bulletEnabled val="1"/>
        </dgm:presLayoutVars>
      </dgm:prSet>
      <dgm:spPr/>
    </dgm:pt>
    <dgm:pt modelId="{6AB978FA-FAAB-4B59-A8F6-58D242750C67}" type="pres">
      <dgm:prSet presAssocID="{76C21E9D-F32F-412B-BD7E-D107C4656514}" presName="sibTrans" presStyleCnt="0"/>
      <dgm:spPr/>
    </dgm:pt>
    <dgm:pt modelId="{9B540BE8-491E-42E4-B394-2E5929D3C3BD}" type="pres">
      <dgm:prSet presAssocID="{CBB62E3F-C8A7-442F-B282-6A3B18F3BA10}" presName="composite" presStyleCnt="0"/>
      <dgm:spPr/>
    </dgm:pt>
    <dgm:pt modelId="{00EF86C7-E87A-405B-941D-BD3904B6C3DE}" type="pres">
      <dgm:prSet presAssocID="{CBB62E3F-C8A7-442F-B282-6A3B18F3BA10}" presName="bentUpArrow1" presStyleLbl="alignImgPlace1" presStyleIdx="2" presStyleCnt="6"/>
      <dgm:spPr/>
    </dgm:pt>
    <dgm:pt modelId="{548CA3E1-E069-4328-B1AE-9116077D9F5A}" type="pres">
      <dgm:prSet presAssocID="{CBB62E3F-C8A7-442F-B282-6A3B18F3BA10}" presName="ParentText" presStyleLbl="node1" presStyleIdx="2" presStyleCnt="7">
        <dgm:presLayoutVars>
          <dgm:chMax val="1"/>
          <dgm:chPref val="1"/>
          <dgm:bulletEnabled val="1"/>
        </dgm:presLayoutVars>
      </dgm:prSet>
      <dgm:spPr/>
    </dgm:pt>
    <dgm:pt modelId="{BBA1BAE5-78B8-4C82-8F5C-02938919D42B}" type="pres">
      <dgm:prSet presAssocID="{CBB62E3F-C8A7-442F-B282-6A3B18F3BA10}" presName="ChildText" presStyleLbl="revTx" presStyleIdx="2" presStyleCnt="6">
        <dgm:presLayoutVars>
          <dgm:chMax val="0"/>
          <dgm:chPref val="0"/>
          <dgm:bulletEnabled val="1"/>
        </dgm:presLayoutVars>
      </dgm:prSet>
      <dgm:spPr/>
    </dgm:pt>
    <dgm:pt modelId="{008FD947-826E-496C-A3E8-848ED8AC5DED}" type="pres">
      <dgm:prSet presAssocID="{88FE444C-BB4C-4E5A-A358-0C89DEF9DE8D}" presName="sibTrans" presStyleCnt="0"/>
      <dgm:spPr/>
    </dgm:pt>
    <dgm:pt modelId="{36BD3651-B052-4B46-9E7B-F3F0F736C30E}" type="pres">
      <dgm:prSet presAssocID="{14BBD876-61AB-4E57-98EE-29FF033272AD}" presName="composite" presStyleCnt="0"/>
      <dgm:spPr/>
    </dgm:pt>
    <dgm:pt modelId="{6B503BD5-A916-4751-BAC4-8A94548F528F}" type="pres">
      <dgm:prSet presAssocID="{14BBD876-61AB-4E57-98EE-29FF033272AD}" presName="bentUpArrow1" presStyleLbl="alignImgPlace1" presStyleIdx="3" presStyleCnt="6"/>
      <dgm:spPr/>
    </dgm:pt>
    <dgm:pt modelId="{7CAC2AF0-F191-4722-936F-0806E2117E82}" type="pres">
      <dgm:prSet presAssocID="{14BBD876-61AB-4E57-98EE-29FF033272AD}" presName="ParentText" presStyleLbl="node1" presStyleIdx="3" presStyleCnt="7">
        <dgm:presLayoutVars>
          <dgm:chMax val="1"/>
          <dgm:chPref val="1"/>
          <dgm:bulletEnabled val="1"/>
        </dgm:presLayoutVars>
      </dgm:prSet>
      <dgm:spPr/>
    </dgm:pt>
    <dgm:pt modelId="{157DE705-2F58-4407-B29B-37307045FC1D}" type="pres">
      <dgm:prSet presAssocID="{14BBD876-61AB-4E57-98EE-29FF033272AD}" presName="ChildText" presStyleLbl="revTx" presStyleIdx="3" presStyleCnt="6">
        <dgm:presLayoutVars>
          <dgm:chMax val="0"/>
          <dgm:chPref val="0"/>
          <dgm:bulletEnabled val="1"/>
        </dgm:presLayoutVars>
      </dgm:prSet>
      <dgm:spPr/>
    </dgm:pt>
    <dgm:pt modelId="{C6D2F7A2-C03A-4E0C-A41E-2A0F6590948E}" type="pres">
      <dgm:prSet presAssocID="{55CE7D50-90E4-466C-B38E-BBC9B038853C}" presName="sibTrans" presStyleCnt="0"/>
      <dgm:spPr/>
    </dgm:pt>
    <dgm:pt modelId="{46DCA475-09D7-4C9D-AF64-37513BF6DBCC}" type="pres">
      <dgm:prSet presAssocID="{608AD964-B8DA-4007-92BA-5DC4792174F7}" presName="composite" presStyleCnt="0"/>
      <dgm:spPr/>
    </dgm:pt>
    <dgm:pt modelId="{99E9E6E3-4F98-45CA-B263-10547DDA08FC}" type="pres">
      <dgm:prSet presAssocID="{608AD964-B8DA-4007-92BA-5DC4792174F7}" presName="bentUpArrow1" presStyleLbl="alignImgPlace1" presStyleIdx="4" presStyleCnt="6"/>
      <dgm:spPr/>
    </dgm:pt>
    <dgm:pt modelId="{10108C57-400F-48FF-9FF8-FC88396666CB}" type="pres">
      <dgm:prSet presAssocID="{608AD964-B8DA-4007-92BA-5DC4792174F7}" presName="ParentText" presStyleLbl="node1" presStyleIdx="4" presStyleCnt="7">
        <dgm:presLayoutVars>
          <dgm:chMax val="1"/>
          <dgm:chPref val="1"/>
          <dgm:bulletEnabled val="1"/>
        </dgm:presLayoutVars>
      </dgm:prSet>
      <dgm:spPr/>
    </dgm:pt>
    <dgm:pt modelId="{214078EA-688C-419A-B95D-2DFA8D1CA059}" type="pres">
      <dgm:prSet presAssocID="{608AD964-B8DA-4007-92BA-5DC4792174F7}" presName="ChildText" presStyleLbl="revTx" presStyleIdx="4" presStyleCnt="6">
        <dgm:presLayoutVars>
          <dgm:chMax val="0"/>
          <dgm:chPref val="0"/>
          <dgm:bulletEnabled val="1"/>
        </dgm:presLayoutVars>
      </dgm:prSet>
      <dgm:spPr/>
    </dgm:pt>
    <dgm:pt modelId="{E13576CB-29E0-4089-8720-9E78D7C43CE7}" type="pres">
      <dgm:prSet presAssocID="{D053CD02-57C1-4752-9BE8-97213B9BD0C4}" presName="sibTrans" presStyleCnt="0"/>
      <dgm:spPr/>
    </dgm:pt>
    <dgm:pt modelId="{6617AFC1-2611-4006-AE42-23DC182B1D30}" type="pres">
      <dgm:prSet presAssocID="{E81E3736-6DB0-4D54-A150-4BFBF410A220}" presName="composite" presStyleCnt="0"/>
      <dgm:spPr/>
    </dgm:pt>
    <dgm:pt modelId="{4AC86544-F0A1-4036-ADC4-7A316EDB8DB0}" type="pres">
      <dgm:prSet presAssocID="{E81E3736-6DB0-4D54-A150-4BFBF410A220}" presName="bentUpArrow1" presStyleLbl="alignImgPlace1" presStyleIdx="5" presStyleCnt="6"/>
      <dgm:spPr/>
    </dgm:pt>
    <dgm:pt modelId="{7605DB8B-02F4-4F1E-B4B8-EFBD2916E1A3}" type="pres">
      <dgm:prSet presAssocID="{E81E3736-6DB0-4D54-A150-4BFBF410A220}" presName="ParentText" presStyleLbl="node1" presStyleIdx="5" presStyleCnt="7">
        <dgm:presLayoutVars>
          <dgm:chMax val="1"/>
          <dgm:chPref val="1"/>
          <dgm:bulletEnabled val="1"/>
        </dgm:presLayoutVars>
      </dgm:prSet>
      <dgm:spPr/>
    </dgm:pt>
    <dgm:pt modelId="{2BB7612E-79EE-44E2-9308-CCD88AF6A9D1}" type="pres">
      <dgm:prSet presAssocID="{E81E3736-6DB0-4D54-A150-4BFBF410A220}" presName="ChildText" presStyleLbl="revTx" presStyleIdx="5" presStyleCnt="6">
        <dgm:presLayoutVars>
          <dgm:chMax val="0"/>
          <dgm:chPref val="0"/>
          <dgm:bulletEnabled val="1"/>
        </dgm:presLayoutVars>
      </dgm:prSet>
      <dgm:spPr/>
    </dgm:pt>
    <dgm:pt modelId="{24FD3323-9A39-43E0-B693-4350DF78867A}" type="pres">
      <dgm:prSet presAssocID="{9D39A351-4A35-4EC2-964E-13A8D1B3E27A}" presName="sibTrans" presStyleCnt="0"/>
      <dgm:spPr/>
    </dgm:pt>
    <dgm:pt modelId="{95598425-7F98-4721-87DE-771FA5130C1B}" type="pres">
      <dgm:prSet presAssocID="{191F1825-3C89-4465-970D-4355D7B31CF1}" presName="composite" presStyleCnt="0"/>
      <dgm:spPr/>
    </dgm:pt>
    <dgm:pt modelId="{5BDE1B35-9A49-447D-BEAB-459ABE614B55}" type="pres">
      <dgm:prSet presAssocID="{191F1825-3C89-4465-970D-4355D7B31CF1}" presName="ParentText" presStyleLbl="node1" presStyleIdx="6" presStyleCnt="7">
        <dgm:presLayoutVars>
          <dgm:chMax val="1"/>
          <dgm:chPref val="1"/>
          <dgm:bulletEnabled val="1"/>
        </dgm:presLayoutVars>
      </dgm:prSet>
      <dgm:spPr/>
    </dgm:pt>
  </dgm:ptLst>
  <dgm:cxnLst>
    <dgm:cxn modelId="{B9275018-D476-44C5-A79D-D4B15D6C7F17}" srcId="{78D295FA-637E-4CFB-9ECB-8585C9746E9B}" destId="{77DCB79D-D32E-4FC3-8818-254953882AD9}" srcOrd="1" destOrd="0" parTransId="{0312A8CC-83E5-49F6-B3E5-CD81B4D2ABF4}" sibTransId="{76C21E9D-F32F-412B-BD7E-D107C4656514}"/>
    <dgm:cxn modelId="{646E761A-1E6F-4645-9E72-6DA65D367FB5}" type="presOf" srcId="{191F1825-3C89-4465-970D-4355D7B31CF1}" destId="{5BDE1B35-9A49-447D-BEAB-459ABE614B55}" srcOrd="0" destOrd="0" presId="urn:microsoft.com/office/officeart/2005/8/layout/StepDownProcess"/>
    <dgm:cxn modelId="{1E2AA12B-DC12-4AC1-9E34-7AA9F1CBA20F}" type="presOf" srcId="{77DCB79D-D32E-4FC3-8818-254953882AD9}" destId="{66479C5A-EF89-46AC-B1F9-23AF9DD33F73}" srcOrd="0" destOrd="0" presId="urn:microsoft.com/office/officeart/2005/8/layout/StepDownProcess"/>
    <dgm:cxn modelId="{D13F065F-B059-4334-84F5-27B146B761B3}" type="presOf" srcId="{C448126E-30EE-42F9-B7EA-EF899DCFB66D}" destId="{8422C5B7-76AA-4914-98B2-CECC7BE316AB}" srcOrd="0" destOrd="0" presId="urn:microsoft.com/office/officeart/2005/8/layout/StepDownProcess"/>
    <dgm:cxn modelId="{393BAC41-A0BD-4DEA-B846-7AEDBCD18ACD}" srcId="{78D295FA-637E-4CFB-9ECB-8585C9746E9B}" destId="{CBB62E3F-C8A7-442F-B282-6A3B18F3BA10}" srcOrd="2" destOrd="0" parTransId="{6654134A-3E28-4EC9-B3A4-3FD8E3B91077}" sibTransId="{88FE444C-BB4C-4E5A-A358-0C89DEF9DE8D}"/>
    <dgm:cxn modelId="{75DDAE66-482E-485A-8D45-F3DB1A78D6AD}" type="presOf" srcId="{14BBD876-61AB-4E57-98EE-29FF033272AD}" destId="{7CAC2AF0-F191-4722-936F-0806E2117E82}" srcOrd="0" destOrd="0" presId="urn:microsoft.com/office/officeart/2005/8/layout/StepDownProcess"/>
    <dgm:cxn modelId="{F938C96E-C4BB-4E91-A425-312B38BCFC93}" srcId="{78D295FA-637E-4CFB-9ECB-8585C9746E9B}" destId="{C448126E-30EE-42F9-B7EA-EF899DCFB66D}" srcOrd="0" destOrd="0" parTransId="{77E527F5-9B1C-4572-AD88-4AB9D8FAD788}" sibTransId="{4CF07A70-3FFD-4076-9F90-5497D868D0F5}"/>
    <dgm:cxn modelId="{B88E7C7F-3401-44B4-8FAD-D7E1E388F0EC}" srcId="{78D295FA-637E-4CFB-9ECB-8585C9746E9B}" destId="{191F1825-3C89-4465-970D-4355D7B31CF1}" srcOrd="6" destOrd="0" parTransId="{7B220140-3093-4FC4-A507-B8DE0961FEF2}" sibTransId="{3CD16ADA-AB85-4904-9F3F-1DB32D9DF957}"/>
    <dgm:cxn modelId="{4E689985-5EC0-4ECE-97B3-2B612253299F}" type="presOf" srcId="{78D295FA-637E-4CFB-9ECB-8585C9746E9B}" destId="{A5235C8C-C9CB-4BE9-8B75-D8753928B395}" srcOrd="0" destOrd="0" presId="urn:microsoft.com/office/officeart/2005/8/layout/StepDownProcess"/>
    <dgm:cxn modelId="{2A8837BA-0FC6-404F-B7BE-C50B8E16D0CA}" srcId="{78D295FA-637E-4CFB-9ECB-8585C9746E9B}" destId="{14BBD876-61AB-4E57-98EE-29FF033272AD}" srcOrd="3" destOrd="0" parTransId="{FEB018FF-E396-48F2-8FEA-B4B5609A2AE3}" sibTransId="{55CE7D50-90E4-466C-B38E-BBC9B038853C}"/>
    <dgm:cxn modelId="{9FDEFABB-ECE3-4E34-B1E0-A7F23E0768B6}" type="presOf" srcId="{608AD964-B8DA-4007-92BA-5DC4792174F7}" destId="{10108C57-400F-48FF-9FF8-FC88396666CB}" srcOrd="0" destOrd="0" presId="urn:microsoft.com/office/officeart/2005/8/layout/StepDownProcess"/>
    <dgm:cxn modelId="{C67926E9-4E58-4A97-BFB8-B91B444BF8AD}" type="presOf" srcId="{CBB62E3F-C8A7-442F-B282-6A3B18F3BA10}" destId="{548CA3E1-E069-4328-B1AE-9116077D9F5A}" srcOrd="0" destOrd="0" presId="urn:microsoft.com/office/officeart/2005/8/layout/StepDownProcess"/>
    <dgm:cxn modelId="{3E1722EB-B74E-40C9-AF30-771DE14A28DA}" type="presOf" srcId="{E81E3736-6DB0-4D54-A150-4BFBF410A220}" destId="{7605DB8B-02F4-4F1E-B4B8-EFBD2916E1A3}" srcOrd="0" destOrd="0" presId="urn:microsoft.com/office/officeart/2005/8/layout/StepDownProcess"/>
    <dgm:cxn modelId="{820FA0F9-C819-4CC4-B329-3A6C73E75AFE}" srcId="{78D295FA-637E-4CFB-9ECB-8585C9746E9B}" destId="{E81E3736-6DB0-4D54-A150-4BFBF410A220}" srcOrd="5" destOrd="0" parTransId="{00E324D7-337C-42A4-80F5-9AD205D414CD}" sibTransId="{9D39A351-4A35-4EC2-964E-13A8D1B3E27A}"/>
    <dgm:cxn modelId="{C75AABFF-321D-46FA-98B7-2713653C17D8}" srcId="{78D295FA-637E-4CFB-9ECB-8585C9746E9B}" destId="{608AD964-B8DA-4007-92BA-5DC4792174F7}" srcOrd="4" destOrd="0" parTransId="{CF189F15-0DFE-4493-9292-55882E344990}" sibTransId="{D053CD02-57C1-4752-9BE8-97213B9BD0C4}"/>
    <dgm:cxn modelId="{72B3A7C6-F6CB-48F2-A7CF-907A858E0626}" type="presParOf" srcId="{A5235C8C-C9CB-4BE9-8B75-D8753928B395}" destId="{E7899A3B-6930-4797-9B0A-100057BD3BB7}" srcOrd="0" destOrd="0" presId="urn:microsoft.com/office/officeart/2005/8/layout/StepDownProcess"/>
    <dgm:cxn modelId="{C4E860DA-BC54-4F60-8FFF-D8B75154EA62}" type="presParOf" srcId="{E7899A3B-6930-4797-9B0A-100057BD3BB7}" destId="{296542C5-FC1B-4958-ACE6-B7836FB69820}" srcOrd="0" destOrd="0" presId="urn:microsoft.com/office/officeart/2005/8/layout/StepDownProcess"/>
    <dgm:cxn modelId="{56B13E25-77D8-4D62-AF4F-7C48373AEE96}" type="presParOf" srcId="{E7899A3B-6930-4797-9B0A-100057BD3BB7}" destId="{8422C5B7-76AA-4914-98B2-CECC7BE316AB}" srcOrd="1" destOrd="0" presId="urn:microsoft.com/office/officeart/2005/8/layout/StepDownProcess"/>
    <dgm:cxn modelId="{7CF8005E-735A-4819-B70F-0C14C1D9CFFB}" type="presParOf" srcId="{E7899A3B-6930-4797-9B0A-100057BD3BB7}" destId="{B4EDDEC1-B1B8-4B84-9794-875E21EC9381}" srcOrd="2" destOrd="0" presId="urn:microsoft.com/office/officeart/2005/8/layout/StepDownProcess"/>
    <dgm:cxn modelId="{78C3653B-8D12-4669-9BA2-3E69B7C752CE}" type="presParOf" srcId="{A5235C8C-C9CB-4BE9-8B75-D8753928B395}" destId="{20C3F75B-CFF1-440C-AF97-BBBC4B6DD701}" srcOrd="1" destOrd="0" presId="urn:microsoft.com/office/officeart/2005/8/layout/StepDownProcess"/>
    <dgm:cxn modelId="{D5A16AE0-C5B2-498F-BB05-555DF3F1B201}" type="presParOf" srcId="{A5235C8C-C9CB-4BE9-8B75-D8753928B395}" destId="{F0FDBED0-29BC-471F-A9D6-DD2B51964135}" srcOrd="2" destOrd="0" presId="urn:microsoft.com/office/officeart/2005/8/layout/StepDownProcess"/>
    <dgm:cxn modelId="{1E653473-9B3C-4E5F-BC6B-898D9A9FBA58}" type="presParOf" srcId="{F0FDBED0-29BC-471F-A9D6-DD2B51964135}" destId="{31388F27-3FD0-458D-9F2D-EA14B938F76F}" srcOrd="0" destOrd="0" presId="urn:microsoft.com/office/officeart/2005/8/layout/StepDownProcess"/>
    <dgm:cxn modelId="{B7DE17F4-CBC7-4CC5-91C7-E50CF214F7BC}" type="presParOf" srcId="{F0FDBED0-29BC-471F-A9D6-DD2B51964135}" destId="{66479C5A-EF89-46AC-B1F9-23AF9DD33F73}" srcOrd="1" destOrd="0" presId="urn:microsoft.com/office/officeart/2005/8/layout/StepDownProcess"/>
    <dgm:cxn modelId="{358E3567-40C2-457E-8886-440D2C6BAB7D}" type="presParOf" srcId="{F0FDBED0-29BC-471F-A9D6-DD2B51964135}" destId="{6821A317-228A-4EE7-B018-1AF1B18EED52}" srcOrd="2" destOrd="0" presId="urn:microsoft.com/office/officeart/2005/8/layout/StepDownProcess"/>
    <dgm:cxn modelId="{D5D90607-AB4C-417F-9CE8-407E41A7EEF2}" type="presParOf" srcId="{A5235C8C-C9CB-4BE9-8B75-D8753928B395}" destId="{6AB978FA-FAAB-4B59-A8F6-58D242750C67}" srcOrd="3" destOrd="0" presId="urn:microsoft.com/office/officeart/2005/8/layout/StepDownProcess"/>
    <dgm:cxn modelId="{141FD613-A7A9-40BA-91D9-F5D098962D43}" type="presParOf" srcId="{A5235C8C-C9CB-4BE9-8B75-D8753928B395}" destId="{9B540BE8-491E-42E4-B394-2E5929D3C3BD}" srcOrd="4" destOrd="0" presId="urn:microsoft.com/office/officeart/2005/8/layout/StepDownProcess"/>
    <dgm:cxn modelId="{AF16459C-365B-4FB3-A4B6-32EE72F48353}" type="presParOf" srcId="{9B540BE8-491E-42E4-B394-2E5929D3C3BD}" destId="{00EF86C7-E87A-405B-941D-BD3904B6C3DE}" srcOrd="0" destOrd="0" presId="urn:microsoft.com/office/officeart/2005/8/layout/StepDownProcess"/>
    <dgm:cxn modelId="{57E75551-360B-4357-8222-3C9A467C4BC6}" type="presParOf" srcId="{9B540BE8-491E-42E4-B394-2E5929D3C3BD}" destId="{548CA3E1-E069-4328-B1AE-9116077D9F5A}" srcOrd="1" destOrd="0" presId="urn:microsoft.com/office/officeart/2005/8/layout/StepDownProcess"/>
    <dgm:cxn modelId="{B1A21A12-B69B-46B8-8E19-5D8E2B681613}" type="presParOf" srcId="{9B540BE8-491E-42E4-B394-2E5929D3C3BD}" destId="{BBA1BAE5-78B8-4C82-8F5C-02938919D42B}" srcOrd="2" destOrd="0" presId="urn:microsoft.com/office/officeart/2005/8/layout/StepDownProcess"/>
    <dgm:cxn modelId="{F7D16720-87EB-4158-B1A1-E502F80C0A1C}" type="presParOf" srcId="{A5235C8C-C9CB-4BE9-8B75-D8753928B395}" destId="{008FD947-826E-496C-A3E8-848ED8AC5DED}" srcOrd="5" destOrd="0" presId="urn:microsoft.com/office/officeart/2005/8/layout/StepDownProcess"/>
    <dgm:cxn modelId="{185D5CEB-945C-46A5-BA28-373F191E9F1E}" type="presParOf" srcId="{A5235C8C-C9CB-4BE9-8B75-D8753928B395}" destId="{36BD3651-B052-4B46-9E7B-F3F0F736C30E}" srcOrd="6" destOrd="0" presId="urn:microsoft.com/office/officeart/2005/8/layout/StepDownProcess"/>
    <dgm:cxn modelId="{DD8FF0E4-B9A7-418B-99BB-17436ADD567C}" type="presParOf" srcId="{36BD3651-B052-4B46-9E7B-F3F0F736C30E}" destId="{6B503BD5-A916-4751-BAC4-8A94548F528F}" srcOrd="0" destOrd="0" presId="urn:microsoft.com/office/officeart/2005/8/layout/StepDownProcess"/>
    <dgm:cxn modelId="{74788EAD-4505-4C13-996A-7E5D7FB9F0F0}" type="presParOf" srcId="{36BD3651-B052-4B46-9E7B-F3F0F736C30E}" destId="{7CAC2AF0-F191-4722-936F-0806E2117E82}" srcOrd="1" destOrd="0" presId="urn:microsoft.com/office/officeart/2005/8/layout/StepDownProcess"/>
    <dgm:cxn modelId="{A608B71B-31F5-47E3-A180-FC383A24D550}" type="presParOf" srcId="{36BD3651-B052-4B46-9E7B-F3F0F736C30E}" destId="{157DE705-2F58-4407-B29B-37307045FC1D}" srcOrd="2" destOrd="0" presId="urn:microsoft.com/office/officeart/2005/8/layout/StepDownProcess"/>
    <dgm:cxn modelId="{0FD803BB-4B21-4509-8DDE-1900D3341A7E}" type="presParOf" srcId="{A5235C8C-C9CB-4BE9-8B75-D8753928B395}" destId="{C6D2F7A2-C03A-4E0C-A41E-2A0F6590948E}" srcOrd="7" destOrd="0" presId="urn:microsoft.com/office/officeart/2005/8/layout/StepDownProcess"/>
    <dgm:cxn modelId="{63960F1A-BE53-44AA-B2A4-50D623102EC5}" type="presParOf" srcId="{A5235C8C-C9CB-4BE9-8B75-D8753928B395}" destId="{46DCA475-09D7-4C9D-AF64-37513BF6DBCC}" srcOrd="8" destOrd="0" presId="urn:microsoft.com/office/officeart/2005/8/layout/StepDownProcess"/>
    <dgm:cxn modelId="{C1E7DC74-61C7-48E0-B105-6EBF45702987}" type="presParOf" srcId="{46DCA475-09D7-4C9D-AF64-37513BF6DBCC}" destId="{99E9E6E3-4F98-45CA-B263-10547DDA08FC}" srcOrd="0" destOrd="0" presId="urn:microsoft.com/office/officeart/2005/8/layout/StepDownProcess"/>
    <dgm:cxn modelId="{BB177CA6-C348-4DC3-97F0-EA431647CDB1}" type="presParOf" srcId="{46DCA475-09D7-4C9D-AF64-37513BF6DBCC}" destId="{10108C57-400F-48FF-9FF8-FC88396666CB}" srcOrd="1" destOrd="0" presId="urn:microsoft.com/office/officeart/2005/8/layout/StepDownProcess"/>
    <dgm:cxn modelId="{969704F5-B451-4547-81EE-582085F55E08}" type="presParOf" srcId="{46DCA475-09D7-4C9D-AF64-37513BF6DBCC}" destId="{214078EA-688C-419A-B95D-2DFA8D1CA059}" srcOrd="2" destOrd="0" presId="urn:microsoft.com/office/officeart/2005/8/layout/StepDownProcess"/>
    <dgm:cxn modelId="{0025A5D0-4F37-449B-B20F-2DE246012900}" type="presParOf" srcId="{A5235C8C-C9CB-4BE9-8B75-D8753928B395}" destId="{E13576CB-29E0-4089-8720-9E78D7C43CE7}" srcOrd="9" destOrd="0" presId="urn:microsoft.com/office/officeart/2005/8/layout/StepDownProcess"/>
    <dgm:cxn modelId="{944B9E42-5AEA-4F4C-87D4-B87F31CEB283}" type="presParOf" srcId="{A5235C8C-C9CB-4BE9-8B75-D8753928B395}" destId="{6617AFC1-2611-4006-AE42-23DC182B1D30}" srcOrd="10" destOrd="0" presId="urn:microsoft.com/office/officeart/2005/8/layout/StepDownProcess"/>
    <dgm:cxn modelId="{43A4976A-7EC1-4007-86CB-BA68828D61A2}" type="presParOf" srcId="{6617AFC1-2611-4006-AE42-23DC182B1D30}" destId="{4AC86544-F0A1-4036-ADC4-7A316EDB8DB0}" srcOrd="0" destOrd="0" presId="urn:microsoft.com/office/officeart/2005/8/layout/StepDownProcess"/>
    <dgm:cxn modelId="{F86850EB-5D0E-4302-8EC7-02A9A770405A}" type="presParOf" srcId="{6617AFC1-2611-4006-AE42-23DC182B1D30}" destId="{7605DB8B-02F4-4F1E-B4B8-EFBD2916E1A3}" srcOrd="1" destOrd="0" presId="urn:microsoft.com/office/officeart/2005/8/layout/StepDownProcess"/>
    <dgm:cxn modelId="{A3AF8B1C-F521-4A3D-A625-9B1E2335138F}" type="presParOf" srcId="{6617AFC1-2611-4006-AE42-23DC182B1D30}" destId="{2BB7612E-79EE-44E2-9308-CCD88AF6A9D1}" srcOrd="2" destOrd="0" presId="urn:microsoft.com/office/officeart/2005/8/layout/StepDownProcess"/>
    <dgm:cxn modelId="{D19EDACD-B0FD-4DE1-A052-51F189D214F6}" type="presParOf" srcId="{A5235C8C-C9CB-4BE9-8B75-D8753928B395}" destId="{24FD3323-9A39-43E0-B693-4350DF78867A}" srcOrd="11" destOrd="0" presId="urn:microsoft.com/office/officeart/2005/8/layout/StepDownProcess"/>
    <dgm:cxn modelId="{FDCCFD54-1381-44C2-AD18-75C760E3431F}" type="presParOf" srcId="{A5235C8C-C9CB-4BE9-8B75-D8753928B395}" destId="{95598425-7F98-4721-87DE-771FA5130C1B}" srcOrd="12" destOrd="0" presId="urn:microsoft.com/office/officeart/2005/8/layout/StepDownProcess"/>
    <dgm:cxn modelId="{7AA32FED-1210-4322-83B8-5A919D879A6B}" type="presParOf" srcId="{95598425-7F98-4721-87DE-771FA5130C1B}" destId="{5BDE1B35-9A49-447D-BEAB-459ABE614B55}"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AA854-7345-4BD9-87AC-9E9BED23F45F}">
      <dsp:nvSpPr>
        <dsp:cNvPr id="0" name=""/>
        <dsp:cNvSpPr/>
      </dsp:nvSpPr>
      <dsp:spPr>
        <a:xfrm>
          <a:off x="3387328" y="632"/>
          <a:ext cx="1353343" cy="135334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1. Plan</a:t>
          </a:r>
        </a:p>
      </dsp:txBody>
      <dsp:txXfrm>
        <a:off x="3585520" y="198824"/>
        <a:ext cx="956959" cy="956959"/>
      </dsp:txXfrm>
    </dsp:sp>
    <dsp:sp modelId="{BF071AF7-DDD6-43A6-8E96-BFCEC47DC3DF}">
      <dsp:nvSpPr>
        <dsp:cNvPr id="0" name=""/>
        <dsp:cNvSpPr/>
      </dsp:nvSpPr>
      <dsp:spPr>
        <a:xfrm rot="1800000">
          <a:off x="4755226" y="951844"/>
          <a:ext cx="359703" cy="456753"/>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762455" y="1016217"/>
        <a:ext cx="251792" cy="274051"/>
      </dsp:txXfrm>
    </dsp:sp>
    <dsp:sp modelId="{9CF1D6A5-23C6-4516-B9A8-F9778FF0B116}">
      <dsp:nvSpPr>
        <dsp:cNvPr id="0" name=""/>
        <dsp:cNvSpPr/>
      </dsp:nvSpPr>
      <dsp:spPr>
        <a:xfrm>
          <a:off x="5147117" y="1016646"/>
          <a:ext cx="1353343" cy="1353343"/>
        </a:xfrm>
        <a:prstGeom prst="ellipse">
          <a:avLst/>
        </a:prstGeom>
        <a:gradFill rotWithShape="0">
          <a:gsLst>
            <a:gs pos="0">
              <a:schemeClr val="accent3">
                <a:hueOff val="-3656372"/>
                <a:satOff val="-10652"/>
                <a:lumOff val="2352"/>
                <a:alphaOff val="0"/>
                <a:satMod val="103000"/>
                <a:lumMod val="102000"/>
                <a:tint val="94000"/>
              </a:schemeClr>
            </a:gs>
            <a:gs pos="50000">
              <a:schemeClr val="accent3">
                <a:hueOff val="-3656372"/>
                <a:satOff val="-10652"/>
                <a:lumOff val="2352"/>
                <a:alphaOff val="0"/>
                <a:satMod val="110000"/>
                <a:lumMod val="100000"/>
                <a:shade val="100000"/>
              </a:schemeClr>
            </a:gs>
            <a:gs pos="100000">
              <a:schemeClr val="accent3">
                <a:hueOff val="-3656372"/>
                <a:satOff val="-10652"/>
                <a:lumOff val="235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2. Design</a:t>
          </a:r>
        </a:p>
      </dsp:txBody>
      <dsp:txXfrm>
        <a:off x="5345309" y="1214838"/>
        <a:ext cx="956959" cy="956959"/>
      </dsp:txXfrm>
    </dsp:sp>
    <dsp:sp modelId="{22E27C91-7778-47A9-AE8F-EF0172B551D6}">
      <dsp:nvSpPr>
        <dsp:cNvPr id="0" name=""/>
        <dsp:cNvSpPr/>
      </dsp:nvSpPr>
      <dsp:spPr>
        <a:xfrm rot="5400000">
          <a:off x="5643937" y="2470776"/>
          <a:ext cx="359703" cy="456753"/>
        </a:xfrm>
        <a:prstGeom prst="rightArrow">
          <a:avLst>
            <a:gd name="adj1" fmla="val 60000"/>
            <a:gd name="adj2" fmla="val 50000"/>
          </a:avLst>
        </a:prstGeom>
        <a:gradFill rotWithShape="0">
          <a:gsLst>
            <a:gs pos="0">
              <a:schemeClr val="accent3">
                <a:hueOff val="-3656372"/>
                <a:satOff val="-10652"/>
                <a:lumOff val="2352"/>
                <a:alphaOff val="0"/>
                <a:satMod val="103000"/>
                <a:lumMod val="102000"/>
                <a:tint val="94000"/>
              </a:schemeClr>
            </a:gs>
            <a:gs pos="50000">
              <a:schemeClr val="accent3">
                <a:hueOff val="-3656372"/>
                <a:satOff val="-10652"/>
                <a:lumOff val="2352"/>
                <a:alphaOff val="0"/>
                <a:satMod val="110000"/>
                <a:lumMod val="100000"/>
                <a:shade val="100000"/>
              </a:schemeClr>
            </a:gs>
            <a:gs pos="100000">
              <a:schemeClr val="accent3">
                <a:hueOff val="-3656372"/>
                <a:satOff val="-10652"/>
                <a:lumOff val="2352"/>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697893" y="2508172"/>
        <a:ext cx="251792" cy="274051"/>
      </dsp:txXfrm>
    </dsp:sp>
    <dsp:sp modelId="{3BFC9901-2E7A-4159-8448-C07D69C1B8D3}">
      <dsp:nvSpPr>
        <dsp:cNvPr id="0" name=""/>
        <dsp:cNvSpPr/>
      </dsp:nvSpPr>
      <dsp:spPr>
        <a:xfrm>
          <a:off x="5147117" y="3048676"/>
          <a:ext cx="1353343" cy="1353343"/>
        </a:xfrm>
        <a:prstGeom prst="ellipse">
          <a:avLst/>
        </a:prstGeom>
        <a:gradFill rotWithShape="0">
          <a:gsLst>
            <a:gs pos="0">
              <a:schemeClr val="accent3">
                <a:hueOff val="-7312744"/>
                <a:satOff val="-21304"/>
                <a:lumOff val="4705"/>
                <a:alphaOff val="0"/>
                <a:satMod val="103000"/>
                <a:lumMod val="102000"/>
                <a:tint val="94000"/>
              </a:schemeClr>
            </a:gs>
            <a:gs pos="50000">
              <a:schemeClr val="accent3">
                <a:hueOff val="-7312744"/>
                <a:satOff val="-21304"/>
                <a:lumOff val="4705"/>
                <a:alphaOff val="0"/>
                <a:satMod val="110000"/>
                <a:lumMod val="100000"/>
                <a:shade val="100000"/>
              </a:schemeClr>
            </a:gs>
            <a:gs pos="100000">
              <a:schemeClr val="accent3">
                <a:hueOff val="-7312744"/>
                <a:satOff val="-21304"/>
                <a:lumOff val="470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3. Develop</a:t>
          </a:r>
        </a:p>
      </dsp:txBody>
      <dsp:txXfrm>
        <a:off x="5345309" y="3246868"/>
        <a:ext cx="956959" cy="956959"/>
      </dsp:txXfrm>
    </dsp:sp>
    <dsp:sp modelId="{813C099E-9A0F-454D-8E7E-9B937E7643FD}">
      <dsp:nvSpPr>
        <dsp:cNvPr id="0" name=""/>
        <dsp:cNvSpPr/>
      </dsp:nvSpPr>
      <dsp:spPr>
        <a:xfrm rot="9000000">
          <a:off x="4772859" y="3999888"/>
          <a:ext cx="359703" cy="456753"/>
        </a:xfrm>
        <a:prstGeom prst="rightArrow">
          <a:avLst>
            <a:gd name="adj1" fmla="val 60000"/>
            <a:gd name="adj2" fmla="val 50000"/>
          </a:avLst>
        </a:prstGeom>
        <a:gradFill rotWithShape="0">
          <a:gsLst>
            <a:gs pos="0">
              <a:schemeClr val="accent3">
                <a:hueOff val="-7312744"/>
                <a:satOff val="-21304"/>
                <a:lumOff val="4705"/>
                <a:alphaOff val="0"/>
                <a:satMod val="103000"/>
                <a:lumMod val="102000"/>
                <a:tint val="94000"/>
              </a:schemeClr>
            </a:gs>
            <a:gs pos="50000">
              <a:schemeClr val="accent3">
                <a:hueOff val="-7312744"/>
                <a:satOff val="-21304"/>
                <a:lumOff val="4705"/>
                <a:alphaOff val="0"/>
                <a:satMod val="110000"/>
                <a:lumMod val="100000"/>
                <a:shade val="100000"/>
              </a:schemeClr>
            </a:gs>
            <a:gs pos="100000">
              <a:schemeClr val="accent3">
                <a:hueOff val="-7312744"/>
                <a:satOff val="-21304"/>
                <a:lumOff val="4705"/>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4873541" y="4064261"/>
        <a:ext cx="251792" cy="274051"/>
      </dsp:txXfrm>
    </dsp:sp>
    <dsp:sp modelId="{9DE17E88-5CAC-4539-A611-E97A9414C031}">
      <dsp:nvSpPr>
        <dsp:cNvPr id="0" name=""/>
        <dsp:cNvSpPr/>
      </dsp:nvSpPr>
      <dsp:spPr>
        <a:xfrm>
          <a:off x="3387328" y="4064691"/>
          <a:ext cx="1353343" cy="1353343"/>
        </a:xfrm>
        <a:prstGeom prst="ellipse">
          <a:avLst/>
        </a:prstGeom>
        <a:gradFill rotWithShape="0">
          <a:gsLst>
            <a:gs pos="0">
              <a:schemeClr val="accent3">
                <a:hueOff val="-10969116"/>
                <a:satOff val="-31955"/>
                <a:lumOff val="7057"/>
                <a:alphaOff val="0"/>
                <a:satMod val="103000"/>
                <a:lumMod val="102000"/>
                <a:tint val="94000"/>
              </a:schemeClr>
            </a:gs>
            <a:gs pos="50000">
              <a:schemeClr val="accent3">
                <a:hueOff val="-10969116"/>
                <a:satOff val="-31955"/>
                <a:lumOff val="7057"/>
                <a:alphaOff val="0"/>
                <a:satMod val="110000"/>
                <a:lumMod val="100000"/>
                <a:shade val="100000"/>
              </a:schemeClr>
            </a:gs>
            <a:gs pos="100000">
              <a:schemeClr val="accent3">
                <a:hueOff val="-10969116"/>
                <a:satOff val="-31955"/>
                <a:lumOff val="705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4. Test</a:t>
          </a:r>
        </a:p>
      </dsp:txBody>
      <dsp:txXfrm>
        <a:off x="3585520" y="4262883"/>
        <a:ext cx="956959" cy="956959"/>
      </dsp:txXfrm>
    </dsp:sp>
    <dsp:sp modelId="{783E7330-2D7B-40F0-97AF-0752C0C5CF11}">
      <dsp:nvSpPr>
        <dsp:cNvPr id="0" name=""/>
        <dsp:cNvSpPr/>
      </dsp:nvSpPr>
      <dsp:spPr>
        <a:xfrm rot="12600000">
          <a:off x="3013070" y="4010069"/>
          <a:ext cx="359703" cy="456753"/>
        </a:xfrm>
        <a:prstGeom prst="rightArrow">
          <a:avLst>
            <a:gd name="adj1" fmla="val 60000"/>
            <a:gd name="adj2" fmla="val 50000"/>
          </a:avLst>
        </a:prstGeom>
        <a:gradFill rotWithShape="0">
          <a:gsLst>
            <a:gs pos="0">
              <a:schemeClr val="accent3">
                <a:hueOff val="-10969116"/>
                <a:satOff val="-31955"/>
                <a:lumOff val="7057"/>
                <a:alphaOff val="0"/>
                <a:satMod val="103000"/>
                <a:lumMod val="102000"/>
                <a:tint val="94000"/>
              </a:schemeClr>
            </a:gs>
            <a:gs pos="50000">
              <a:schemeClr val="accent3">
                <a:hueOff val="-10969116"/>
                <a:satOff val="-31955"/>
                <a:lumOff val="7057"/>
                <a:alphaOff val="0"/>
                <a:satMod val="110000"/>
                <a:lumMod val="100000"/>
                <a:shade val="100000"/>
              </a:schemeClr>
            </a:gs>
            <a:gs pos="100000">
              <a:schemeClr val="accent3">
                <a:hueOff val="-10969116"/>
                <a:satOff val="-31955"/>
                <a:lumOff val="7057"/>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3113752" y="4128398"/>
        <a:ext cx="251792" cy="274051"/>
      </dsp:txXfrm>
    </dsp:sp>
    <dsp:sp modelId="{E7B0D60D-D380-4A3D-8AB2-AA66A568D790}">
      <dsp:nvSpPr>
        <dsp:cNvPr id="0" name=""/>
        <dsp:cNvSpPr/>
      </dsp:nvSpPr>
      <dsp:spPr>
        <a:xfrm>
          <a:off x="1627538" y="3048676"/>
          <a:ext cx="1353343" cy="1353343"/>
        </a:xfrm>
        <a:prstGeom prst="ellipse">
          <a:avLst/>
        </a:prstGeom>
        <a:gradFill rotWithShape="0">
          <a:gsLst>
            <a:gs pos="0">
              <a:schemeClr val="accent3">
                <a:hueOff val="-14625488"/>
                <a:satOff val="-42607"/>
                <a:lumOff val="9410"/>
                <a:alphaOff val="0"/>
                <a:satMod val="103000"/>
                <a:lumMod val="102000"/>
                <a:tint val="94000"/>
              </a:schemeClr>
            </a:gs>
            <a:gs pos="50000">
              <a:schemeClr val="accent3">
                <a:hueOff val="-14625488"/>
                <a:satOff val="-42607"/>
                <a:lumOff val="9410"/>
                <a:alphaOff val="0"/>
                <a:satMod val="110000"/>
                <a:lumMod val="100000"/>
                <a:shade val="100000"/>
              </a:schemeClr>
            </a:gs>
            <a:gs pos="100000">
              <a:schemeClr val="accent3">
                <a:hueOff val="-14625488"/>
                <a:satOff val="-42607"/>
                <a:lumOff val="941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5. Deploy</a:t>
          </a:r>
        </a:p>
      </dsp:txBody>
      <dsp:txXfrm>
        <a:off x="1825730" y="3246868"/>
        <a:ext cx="956959" cy="956959"/>
      </dsp:txXfrm>
    </dsp:sp>
    <dsp:sp modelId="{FBB2EBB4-8D74-4C20-B224-21AE2686D0A1}">
      <dsp:nvSpPr>
        <dsp:cNvPr id="0" name=""/>
        <dsp:cNvSpPr/>
      </dsp:nvSpPr>
      <dsp:spPr>
        <a:xfrm rot="16200000">
          <a:off x="2124359" y="2491137"/>
          <a:ext cx="359703" cy="456753"/>
        </a:xfrm>
        <a:prstGeom prst="rightArrow">
          <a:avLst>
            <a:gd name="adj1" fmla="val 60000"/>
            <a:gd name="adj2" fmla="val 50000"/>
          </a:avLst>
        </a:prstGeom>
        <a:gradFill rotWithShape="0">
          <a:gsLst>
            <a:gs pos="0">
              <a:schemeClr val="accent3">
                <a:hueOff val="-14625488"/>
                <a:satOff val="-42607"/>
                <a:lumOff val="9410"/>
                <a:alphaOff val="0"/>
                <a:satMod val="103000"/>
                <a:lumMod val="102000"/>
                <a:tint val="94000"/>
              </a:schemeClr>
            </a:gs>
            <a:gs pos="50000">
              <a:schemeClr val="accent3">
                <a:hueOff val="-14625488"/>
                <a:satOff val="-42607"/>
                <a:lumOff val="9410"/>
                <a:alphaOff val="0"/>
                <a:satMod val="110000"/>
                <a:lumMod val="100000"/>
                <a:shade val="100000"/>
              </a:schemeClr>
            </a:gs>
            <a:gs pos="100000">
              <a:schemeClr val="accent3">
                <a:hueOff val="-14625488"/>
                <a:satOff val="-42607"/>
                <a:lumOff val="941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78315" y="2636444"/>
        <a:ext cx="251792" cy="274051"/>
      </dsp:txXfrm>
    </dsp:sp>
    <dsp:sp modelId="{02FE6311-0D46-4193-A69E-59FF719C37B2}">
      <dsp:nvSpPr>
        <dsp:cNvPr id="0" name=""/>
        <dsp:cNvSpPr/>
      </dsp:nvSpPr>
      <dsp:spPr>
        <a:xfrm>
          <a:off x="1627538" y="1016646"/>
          <a:ext cx="1353343" cy="1353343"/>
        </a:xfrm>
        <a:prstGeom prst="ellipse">
          <a:avLst/>
        </a:prstGeom>
        <a:gradFill rotWithShape="0">
          <a:gsLst>
            <a:gs pos="0">
              <a:schemeClr val="accent3">
                <a:hueOff val="-18281860"/>
                <a:satOff val="-53259"/>
                <a:lumOff val="11762"/>
                <a:alphaOff val="0"/>
                <a:satMod val="103000"/>
                <a:lumMod val="102000"/>
                <a:tint val="94000"/>
              </a:schemeClr>
            </a:gs>
            <a:gs pos="50000">
              <a:schemeClr val="accent3">
                <a:hueOff val="-18281860"/>
                <a:satOff val="-53259"/>
                <a:lumOff val="11762"/>
                <a:alphaOff val="0"/>
                <a:satMod val="110000"/>
                <a:lumMod val="100000"/>
                <a:shade val="100000"/>
              </a:schemeClr>
            </a:gs>
            <a:gs pos="100000">
              <a:schemeClr val="accent3">
                <a:hueOff val="-18281860"/>
                <a:satOff val="-53259"/>
                <a:lumOff val="1176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6. Review</a:t>
          </a:r>
        </a:p>
      </dsp:txBody>
      <dsp:txXfrm>
        <a:off x="1825730" y="1214838"/>
        <a:ext cx="956959" cy="956959"/>
      </dsp:txXfrm>
    </dsp:sp>
    <dsp:sp modelId="{0A4FAF7F-3132-436E-8E72-CF8A616D130E}">
      <dsp:nvSpPr>
        <dsp:cNvPr id="0" name=""/>
        <dsp:cNvSpPr/>
      </dsp:nvSpPr>
      <dsp:spPr>
        <a:xfrm rot="19800000">
          <a:off x="2995437" y="962024"/>
          <a:ext cx="359703" cy="456753"/>
        </a:xfrm>
        <a:prstGeom prst="rightArrow">
          <a:avLst>
            <a:gd name="adj1" fmla="val 60000"/>
            <a:gd name="adj2" fmla="val 50000"/>
          </a:avLst>
        </a:prstGeom>
        <a:gradFill rotWithShape="0">
          <a:gsLst>
            <a:gs pos="0">
              <a:schemeClr val="accent3">
                <a:hueOff val="-18281860"/>
                <a:satOff val="-53259"/>
                <a:lumOff val="11762"/>
                <a:alphaOff val="0"/>
                <a:satMod val="103000"/>
                <a:lumMod val="102000"/>
                <a:tint val="94000"/>
              </a:schemeClr>
            </a:gs>
            <a:gs pos="50000">
              <a:schemeClr val="accent3">
                <a:hueOff val="-18281860"/>
                <a:satOff val="-53259"/>
                <a:lumOff val="11762"/>
                <a:alphaOff val="0"/>
                <a:satMod val="110000"/>
                <a:lumMod val="100000"/>
                <a:shade val="100000"/>
              </a:schemeClr>
            </a:gs>
            <a:gs pos="100000">
              <a:schemeClr val="accent3">
                <a:hueOff val="-18281860"/>
                <a:satOff val="-53259"/>
                <a:lumOff val="11762"/>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002666" y="1080353"/>
        <a:ext cx="251792" cy="274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542C5-FC1B-4958-ACE6-B7836FB69820}">
      <dsp:nvSpPr>
        <dsp:cNvPr id="0" name=""/>
        <dsp:cNvSpPr/>
      </dsp:nvSpPr>
      <dsp:spPr>
        <a:xfrm rot="5400000">
          <a:off x="280683" y="502122"/>
          <a:ext cx="479954" cy="546411"/>
        </a:xfrm>
        <a:prstGeom prst="bentUpArrow">
          <a:avLst>
            <a:gd name="adj1" fmla="val 32840"/>
            <a:gd name="adj2" fmla="val 25000"/>
            <a:gd name="adj3" fmla="val 35780"/>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22C5B7-76AA-4914-98B2-CECC7BE316AB}">
      <dsp:nvSpPr>
        <dsp:cNvPr id="0" name=""/>
        <dsp:cNvSpPr/>
      </dsp:nvSpPr>
      <dsp:spPr>
        <a:xfrm>
          <a:off x="153524" y="-29916"/>
          <a:ext cx="807960" cy="565546"/>
        </a:xfrm>
        <a:prstGeom prst="roundRect">
          <a:avLst>
            <a:gd name="adj" fmla="val 166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Requirements</a:t>
          </a:r>
        </a:p>
      </dsp:txBody>
      <dsp:txXfrm>
        <a:off x="181137" y="-2303"/>
        <a:ext cx="752734" cy="510320"/>
      </dsp:txXfrm>
    </dsp:sp>
    <dsp:sp modelId="{B4EDDEC1-B1B8-4B84-9794-875E21EC9381}">
      <dsp:nvSpPr>
        <dsp:cNvPr id="0" name=""/>
        <dsp:cNvSpPr/>
      </dsp:nvSpPr>
      <dsp:spPr>
        <a:xfrm>
          <a:off x="961485" y="24021"/>
          <a:ext cx="587633" cy="457099"/>
        </a:xfrm>
        <a:prstGeom prst="rect">
          <a:avLst/>
        </a:prstGeom>
        <a:noFill/>
        <a:ln>
          <a:noFill/>
        </a:ln>
        <a:effectLst/>
      </dsp:spPr>
      <dsp:style>
        <a:lnRef idx="0">
          <a:scrgbClr r="0" g="0" b="0"/>
        </a:lnRef>
        <a:fillRef idx="0">
          <a:scrgbClr r="0" g="0" b="0"/>
        </a:fillRef>
        <a:effectRef idx="0">
          <a:scrgbClr r="0" g="0" b="0"/>
        </a:effectRef>
        <a:fontRef idx="minor"/>
      </dsp:style>
    </dsp:sp>
    <dsp:sp modelId="{31388F27-3FD0-458D-9F2D-EA14B938F76F}">
      <dsp:nvSpPr>
        <dsp:cNvPr id="0" name=""/>
        <dsp:cNvSpPr/>
      </dsp:nvSpPr>
      <dsp:spPr>
        <a:xfrm rot="5400000">
          <a:off x="950568" y="1137417"/>
          <a:ext cx="479954" cy="546411"/>
        </a:xfrm>
        <a:prstGeom prst="bentUpArrow">
          <a:avLst>
            <a:gd name="adj1" fmla="val 32840"/>
            <a:gd name="adj2" fmla="val 25000"/>
            <a:gd name="adj3" fmla="val 35780"/>
          </a:avLst>
        </a:prstGeom>
        <a:solidFill>
          <a:schemeClr val="accent3">
            <a:tint val="50000"/>
            <a:hueOff val="-3798827"/>
            <a:satOff val="-5434"/>
            <a:lumOff val="21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479C5A-EF89-46AC-B1F9-23AF9DD33F73}">
      <dsp:nvSpPr>
        <dsp:cNvPr id="0" name=""/>
        <dsp:cNvSpPr/>
      </dsp:nvSpPr>
      <dsp:spPr>
        <a:xfrm>
          <a:off x="823409" y="605378"/>
          <a:ext cx="807960" cy="565546"/>
        </a:xfrm>
        <a:prstGeom prst="roundRect">
          <a:avLst>
            <a:gd name="adj" fmla="val 16670"/>
          </a:avLst>
        </a:prstGeom>
        <a:solidFill>
          <a:schemeClr val="accent3">
            <a:hueOff val="-3046977"/>
            <a:satOff val="-8877"/>
            <a:lumOff val="19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Analysis</a:t>
          </a:r>
        </a:p>
      </dsp:txBody>
      <dsp:txXfrm>
        <a:off x="851022" y="632991"/>
        <a:ext cx="752734" cy="510320"/>
      </dsp:txXfrm>
    </dsp:sp>
    <dsp:sp modelId="{6821A317-228A-4EE7-B018-1AF1B18EED52}">
      <dsp:nvSpPr>
        <dsp:cNvPr id="0" name=""/>
        <dsp:cNvSpPr/>
      </dsp:nvSpPr>
      <dsp:spPr>
        <a:xfrm>
          <a:off x="1631370" y="659316"/>
          <a:ext cx="587633" cy="457099"/>
        </a:xfrm>
        <a:prstGeom prst="rect">
          <a:avLst/>
        </a:prstGeom>
        <a:noFill/>
        <a:ln>
          <a:noFill/>
        </a:ln>
        <a:effectLst/>
      </dsp:spPr>
      <dsp:style>
        <a:lnRef idx="0">
          <a:scrgbClr r="0" g="0" b="0"/>
        </a:lnRef>
        <a:fillRef idx="0">
          <a:scrgbClr r="0" g="0" b="0"/>
        </a:fillRef>
        <a:effectRef idx="0">
          <a:scrgbClr r="0" g="0" b="0"/>
        </a:effectRef>
        <a:fontRef idx="minor"/>
      </dsp:style>
    </dsp:sp>
    <dsp:sp modelId="{00EF86C7-E87A-405B-941D-BD3904B6C3DE}">
      <dsp:nvSpPr>
        <dsp:cNvPr id="0" name=""/>
        <dsp:cNvSpPr/>
      </dsp:nvSpPr>
      <dsp:spPr>
        <a:xfrm rot="5400000">
          <a:off x="1620453" y="1772712"/>
          <a:ext cx="479954" cy="546411"/>
        </a:xfrm>
        <a:prstGeom prst="bentUpArrow">
          <a:avLst>
            <a:gd name="adj1" fmla="val 32840"/>
            <a:gd name="adj2" fmla="val 25000"/>
            <a:gd name="adj3" fmla="val 35780"/>
          </a:avLst>
        </a:prstGeom>
        <a:solidFill>
          <a:schemeClr val="accent3">
            <a:tint val="50000"/>
            <a:hueOff val="-7597654"/>
            <a:satOff val="-10868"/>
            <a:lumOff val="42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CA3E1-E069-4328-B1AE-9116077D9F5A}">
      <dsp:nvSpPr>
        <dsp:cNvPr id="0" name=""/>
        <dsp:cNvSpPr/>
      </dsp:nvSpPr>
      <dsp:spPr>
        <a:xfrm>
          <a:off x="1493294" y="1240673"/>
          <a:ext cx="807960" cy="565546"/>
        </a:xfrm>
        <a:prstGeom prst="roundRect">
          <a:avLst>
            <a:gd name="adj" fmla="val 16670"/>
          </a:avLst>
        </a:prstGeom>
        <a:solidFill>
          <a:schemeClr val="accent3">
            <a:hueOff val="-6093953"/>
            <a:satOff val="-17753"/>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Design</a:t>
          </a:r>
        </a:p>
      </dsp:txBody>
      <dsp:txXfrm>
        <a:off x="1520907" y="1268286"/>
        <a:ext cx="752734" cy="510320"/>
      </dsp:txXfrm>
    </dsp:sp>
    <dsp:sp modelId="{BBA1BAE5-78B8-4C82-8F5C-02938919D42B}">
      <dsp:nvSpPr>
        <dsp:cNvPr id="0" name=""/>
        <dsp:cNvSpPr/>
      </dsp:nvSpPr>
      <dsp:spPr>
        <a:xfrm>
          <a:off x="2301255" y="1294611"/>
          <a:ext cx="587633" cy="457099"/>
        </a:xfrm>
        <a:prstGeom prst="rect">
          <a:avLst/>
        </a:prstGeom>
        <a:noFill/>
        <a:ln>
          <a:noFill/>
        </a:ln>
        <a:effectLst/>
      </dsp:spPr>
      <dsp:style>
        <a:lnRef idx="0">
          <a:scrgbClr r="0" g="0" b="0"/>
        </a:lnRef>
        <a:fillRef idx="0">
          <a:scrgbClr r="0" g="0" b="0"/>
        </a:fillRef>
        <a:effectRef idx="0">
          <a:scrgbClr r="0" g="0" b="0"/>
        </a:effectRef>
        <a:fontRef idx="minor"/>
      </dsp:style>
    </dsp:sp>
    <dsp:sp modelId="{6B503BD5-A916-4751-BAC4-8A94548F528F}">
      <dsp:nvSpPr>
        <dsp:cNvPr id="0" name=""/>
        <dsp:cNvSpPr/>
      </dsp:nvSpPr>
      <dsp:spPr>
        <a:xfrm rot="5400000">
          <a:off x="2290338" y="2408007"/>
          <a:ext cx="479954" cy="546411"/>
        </a:xfrm>
        <a:prstGeom prst="bentUpArrow">
          <a:avLst>
            <a:gd name="adj1" fmla="val 32840"/>
            <a:gd name="adj2" fmla="val 25000"/>
            <a:gd name="adj3" fmla="val 35780"/>
          </a:avLst>
        </a:prstGeom>
        <a:solidFill>
          <a:schemeClr val="accent3">
            <a:tint val="50000"/>
            <a:hueOff val="-11396481"/>
            <a:satOff val="-16302"/>
            <a:lumOff val="64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AC2AF0-F191-4722-936F-0806E2117E82}">
      <dsp:nvSpPr>
        <dsp:cNvPr id="0" name=""/>
        <dsp:cNvSpPr/>
      </dsp:nvSpPr>
      <dsp:spPr>
        <a:xfrm>
          <a:off x="2163180" y="1875968"/>
          <a:ext cx="807960" cy="565546"/>
        </a:xfrm>
        <a:prstGeom prst="roundRect">
          <a:avLst>
            <a:gd name="adj" fmla="val 16670"/>
          </a:avLst>
        </a:prstGeom>
        <a:solidFill>
          <a:schemeClr val="accent3">
            <a:hueOff val="-9140930"/>
            <a:satOff val="-26630"/>
            <a:lumOff val="58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Coding</a:t>
          </a:r>
        </a:p>
      </dsp:txBody>
      <dsp:txXfrm>
        <a:off x="2190793" y="1903581"/>
        <a:ext cx="752734" cy="510320"/>
      </dsp:txXfrm>
    </dsp:sp>
    <dsp:sp modelId="{157DE705-2F58-4407-B29B-37307045FC1D}">
      <dsp:nvSpPr>
        <dsp:cNvPr id="0" name=""/>
        <dsp:cNvSpPr/>
      </dsp:nvSpPr>
      <dsp:spPr>
        <a:xfrm>
          <a:off x="2971140" y="1929906"/>
          <a:ext cx="587633" cy="457099"/>
        </a:xfrm>
        <a:prstGeom prst="rect">
          <a:avLst/>
        </a:prstGeom>
        <a:noFill/>
        <a:ln>
          <a:noFill/>
        </a:ln>
        <a:effectLst/>
      </dsp:spPr>
      <dsp:style>
        <a:lnRef idx="0">
          <a:scrgbClr r="0" g="0" b="0"/>
        </a:lnRef>
        <a:fillRef idx="0">
          <a:scrgbClr r="0" g="0" b="0"/>
        </a:fillRef>
        <a:effectRef idx="0">
          <a:scrgbClr r="0" g="0" b="0"/>
        </a:effectRef>
        <a:fontRef idx="minor"/>
      </dsp:style>
    </dsp:sp>
    <dsp:sp modelId="{99E9E6E3-4F98-45CA-B263-10547DDA08FC}">
      <dsp:nvSpPr>
        <dsp:cNvPr id="0" name=""/>
        <dsp:cNvSpPr/>
      </dsp:nvSpPr>
      <dsp:spPr>
        <a:xfrm rot="5400000">
          <a:off x="2960224" y="3043302"/>
          <a:ext cx="479954" cy="546411"/>
        </a:xfrm>
        <a:prstGeom prst="bentUpArrow">
          <a:avLst>
            <a:gd name="adj1" fmla="val 32840"/>
            <a:gd name="adj2" fmla="val 25000"/>
            <a:gd name="adj3" fmla="val 35780"/>
          </a:avLst>
        </a:prstGeom>
        <a:solidFill>
          <a:schemeClr val="accent3">
            <a:tint val="50000"/>
            <a:hueOff val="-15195308"/>
            <a:satOff val="-21736"/>
            <a:lumOff val="85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108C57-400F-48FF-9FF8-FC88396666CB}">
      <dsp:nvSpPr>
        <dsp:cNvPr id="0" name=""/>
        <dsp:cNvSpPr/>
      </dsp:nvSpPr>
      <dsp:spPr>
        <a:xfrm>
          <a:off x="2833065" y="2511263"/>
          <a:ext cx="807960" cy="565546"/>
        </a:xfrm>
        <a:prstGeom prst="roundRect">
          <a:avLst>
            <a:gd name="adj" fmla="val 16670"/>
          </a:avLst>
        </a:prstGeom>
        <a:solidFill>
          <a:schemeClr val="accent3">
            <a:hueOff val="-12187906"/>
            <a:satOff val="-35506"/>
            <a:lumOff val="78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Testing</a:t>
          </a:r>
        </a:p>
      </dsp:txBody>
      <dsp:txXfrm>
        <a:off x="2860678" y="2538876"/>
        <a:ext cx="752734" cy="510320"/>
      </dsp:txXfrm>
    </dsp:sp>
    <dsp:sp modelId="{214078EA-688C-419A-B95D-2DFA8D1CA059}">
      <dsp:nvSpPr>
        <dsp:cNvPr id="0" name=""/>
        <dsp:cNvSpPr/>
      </dsp:nvSpPr>
      <dsp:spPr>
        <a:xfrm>
          <a:off x="3641026" y="2565201"/>
          <a:ext cx="587633" cy="457099"/>
        </a:xfrm>
        <a:prstGeom prst="rect">
          <a:avLst/>
        </a:prstGeom>
        <a:noFill/>
        <a:ln>
          <a:noFill/>
        </a:ln>
        <a:effectLst/>
      </dsp:spPr>
      <dsp:style>
        <a:lnRef idx="0">
          <a:scrgbClr r="0" g="0" b="0"/>
        </a:lnRef>
        <a:fillRef idx="0">
          <a:scrgbClr r="0" g="0" b="0"/>
        </a:fillRef>
        <a:effectRef idx="0">
          <a:scrgbClr r="0" g="0" b="0"/>
        </a:effectRef>
        <a:fontRef idx="minor"/>
      </dsp:style>
    </dsp:sp>
    <dsp:sp modelId="{4AC86544-F0A1-4036-ADC4-7A316EDB8DB0}">
      <dsp:nvSpPr>
        <dsp:cNvPr id="0" name=""/>
        <dsp:cNvSpPr/>
      </dsp:nvSpPr>
      <dsp:spPr>
        <a:xfrm rot="5400000">
          <a:off x="3630109" y="3678597"/>
          <a:ext cx="479954" cy="546411"/>
        </a:xfrm>
        <a:prstGeom prst="bentUpArrow">
          <a:avLst>
            <a:gd name="adj1" fmla="val 32840"/>
            <a:gd name="adj2" fmla="val 25000"/>
            <a:gd name="adj3" fmla="val 35780"/>
          </a:avLst>
        </a:prstGeom>
        <a:solidFill>
          <a:schemeClr val="accent3">
            <a:tint val="50000"/>
            <a:hueOff val="-18994135"/>
            <a:satOff val="-27170"/>
            <a:lumOff val="107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05DB8B-02F4-4F1E-B4B8-EFBD2916E1A3}">
      <dsp:nvSpPr>
        <dsp:cNvPr id="0" name=""/>
        <dsp:cNvSpPr/>
      </dsp:nvSpPr>
      <dsp:spPr>
        <a:xfrm>
          <a:off x="3502950" y="3146558"/>
          <a:ext cx="807960" cy="565546"/>
        </a:xfrm>
        <a:prstGeom prst="roundRect">
          <a:avLst>
            <a:gd name="adj" fmla="val 16670"/>
          </a:avLst>
        </a:prstGeom>
        <a:solidFill>
          <a:schemeClr val="accent3">
            <a:hueOff val="-15234883"/>
            <a:satOff val="-44383"/>
            <a:lumOff val="98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Deployment</a:t>
          </a:r>
        </a:p>
      </dsp:txBody>
      <dsp:txXfrm>
        <a:off x="3530563" y="3174171"/>
        <a:ext cx="752734" cy="510320"/>
      </dsp:txXfrm>
    </dsp:sp>
    <dsp:sp modelId="{2BB7612E-79EE-44E2-9308-CCD88AF6A9D1}">
      <dsp:nvSpPr>
        <dsp:cNvPr id="0" name=""/>
        <dsp:cNvSpPr/>
      </dsp:nvSpPr>
      <dsp:spPr>
        <a:xfrm>
          <a:off x="4310911" y="3200496"/>
          <a:ext cx="587633" cy="457099"/>
        </a:xfrm>
        <a:prstGeom prst="rect">
          <a:avLst/>
        </a:prstGeom>
        <a:noFill/>
        <a:ln>
          <a:noFill/>
        </a:ln>
        <a:effectLst/>
      </dsp:spPr>
      <dsp:style>
        <a:lnRef idx="0">
          <a:scrgbClr r="0" g="0" b="0"/>
        </a:lnRef>
        <a:fillRef idx="0">
          <a:scrgbClr r="0" g="0" b="0"/>
        </a:fillRef>
        <a:effectRef idx="0">
          <a:scrgbClr r="0" g="0" b="0"/>
        </a:effectRef>
        <a:fontRef idx="minor"/>
      </dsp:style>
    </dsp:sp>
    <dsp:sp modelId="{5BDE1B35-9A49-447D-BEAB-459ABE614B55}">
      <dsp:nvSpPr>
        <dsp:cNvPr id="0" name=""/>
        <dsp:cNvSpPr/>
      </dsp:nvSpPr>
      <dsp:spPr>
        <a:xfrm>
          <a:off x="4172835" y="3781853"/>
          <a:ext cx="807960" cy="565546"/>
        </a:xfrm>
        <a:prstGeom prst="roundRect">
          <a:avLst>
            <a:gd name="adj" fmla="val 16670"/>
          </a:avLst>
        </a:prstGeom>
        <a:solidFill>
          <a:schemeClr val="accent3">
            <a:hueOff val="-18281860"/>
            <a:satOff val="-53259"/>
            <a:lumOff val="11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Maintenance</a:t>
          </a:r>
        </a:p>
      </dsp:txBody>
      <dsp:txXfrm>
        <a:off x="4200448" y="3809466"/>
        <a:ext cx="752734" cy="51032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10/19/2025</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10/19/2025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673C0-DBAD-78F4-C8C4-101F408007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C59D7D-C2E3-B211-5FF0-A77AA6B840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4780B4-1919-AD23-B15B-D9AF23C18D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4C6DA0-515E-C03C-A431-6B206A1C1FFA}"/>
              </a:ext>
            </a:extLst>
          </p:cNvPr>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332635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BD59D-7A19-9EAE-8754-7CB0B0B97F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D72677-00BD-DC96-2D3C-00B81515E5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70AFB0-E206-A11D-C87D-8C961F76CE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82F60F-F9E7-7526-9B84-7B7769A9782C}"/>
              </a:ext>
            </a:extLst>
          </p:cNvPr>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2331883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1231B-68B1-BAD6-F78B-1C1D4A3FF9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5C6DA-2AD8-81CD-177F-F21C4A0A53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91DDA4-FED3-AD29-E13E-86BDDCDC82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DDD539-4E65-95A4-8432-9FC7DA7867C6}"/>
              </a:ext>
            </a:extLst>
          </p:cNvPr>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4979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21" r:id="rId14"/>
    <p:sldLayoutId id="2147483723" r:id="rId15"/>
    <p:sldLayoutId id="2147483728" r:id="rId16"/>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s://asana.com/resources/agile-methodology" TargetMode="External"/><Relationship Id="rId2" Type="http://schemas.openxmlformats.org/officeDocument/2006/relationships/hyperlink" Target="https://www.geeksforgeeks.org/software-engineering/what-is-scrum/" TargetMode="External"/><Relationship Id="rId1" Type="http://schemas.openxmlformats.org/officeDocument/2006/relationships/slideLayout" Target="../slideLayouts/slideLayout16.xml"/><Relationship Id="rId5" Type="http://schemas.openxmlformats.org/officeDocument/2006/relationships/hyperlink" Target="https://www.atlassian.com/agile/project-management/project-management-intro" TargetMode="External"/><Relationship Id="rId4" Type="http://schemas.openxmlformats.org/officeDocument/2006/relationships/hyperlink" Target="https://www.techtarget.com/searchsoftwarequality/definition/waterfall-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US" dirty="0"/>
              <a:t>Scrum-Agile Development</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pic>
        <p:nvPicPr>
          <p:cNvPr id="3" name="Picture 2" descr="A logo for a computer&#10;&#10;AI-generated content may be incorrect.">
            <a:extLst>
              <a:ext uri="{FF2B5EF4-FFF2-40B4-BE49-F238E27FC236}">
                <a16:creationId xmlns:a16="http://schemas.microsoft.com/office/drawing/2014/main" id="{9A2C6F07-A401-994E-37C8-622704DEC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13855"/>
            <a:ext cx="6267450" cy="4630290"/>
          </a:xfrm>
          <a:prstGeom prst="rect">
            <a:avLst/>
          </a:prstGeom>
        </p:spPr>
      </p:pic>
    </p:spTree>
    <p:extLst>
      <p:ext uri="{BB962C8B-B14F-4D97-AF65-F5344CB8AC3E}">
        <p14:creationId xmlns:p14="http://schemas.microsoft.com/office/powerpoint/2010/main" val="2803092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p:txBody>
          <a:bodyPr>
            <a:normAutofit/>
          </a:bodyPr>
          <a:lstStyle/>
          <a:p>
            <a:r>
              <a:rPr lang="en-US" dirty="0"/>
              <a:t>Agile Roles</a:t>
            </a:r>
          </a:p>
          <a:p>
            <a:r>
              <a:rPr lang="en-US" dirty="0"/>
              <a:t>Agile Phases</a:t>
            </a:r>
          </a:p>
          <a:p>
            <a:r>
              <a:rPr lang="en-US" dirty="0"/>
              <a:t>Waterfall Model</a:t>
            </a:r>
          </a:p>
          <a:p>
            <a:r>
              <a:rPr lang="en-US" dirty="0"/>
              <a:t>Waterfall vs. Agile</a:t>
            </a:r>
          </a:p>
          <a:p>
            <a:r>
              <a:rPr lang="en-US" dirty="0"/>
              <a:t>References</a:t>
            </a:r>
          </a:p>
        </p:txBody>
      </p:sp>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4"/>
            <a:ext cx="7960421" cy="559049"/>
          </a:xfrm>
        </p:spPr>
        <p:txBody>
          <a:bodyPr/>
          <a:lstStyle/>
          <a:p>
            <a:r>
              <a:rPr lang="en-US" dirty="0"/>
              <a:t>Agile Roles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550861" y="1899604"/>
            <a:ext cx="5134321" cy="1198186"/>
          </a:xfrm>
        </p:spPr>
        <p:txBody>
          <a:bodyPr>
            <a:normAutofit/>
          </a:bodyPr>
          <a:lstStyle/>
          <a:p>
            <a:pPr marL="0" indent="0">
              <a:buNone/>
            </a:pPr>
            <a:r>
              <a:rPr lang="en-US" sz="1400" dirty="0"/>
              <a:t>Product Owner:</a:t>
            </a:r>
            <a:br>
              <a:rPr lang="en-US" sz="1400" dirty="0"/>
            </a:br>
            <a:r>
              <a:rPr lang="en-US" sz="1400" dirty="0"/>
              <a:t>The Product Owner is the connection between the Stakeholders and the rest of the team. Their job is to create the Product Backlog. Their job “ultimately leads to maximum value and team work.” (</a:t>
            </a:r>
            <a:r>
              <a:rPr lang="en-US" sz="1400" dirty="0" err="1"/>
              <a:t>GeeksforGeeks</a:t>
            </a:r>
            <a:r>
              <a:rPr lang="en-US" sz="1400" dirty="0"/>
              <a:t>, 2025)</a:t>
            </a:r>
          </a:p>
        </p:txBody>
      </p:sp>
      <p:sp>
        <p:nvSpPr>
          <p:cNvPr id="4" name="Content Placeholder 2">
            <a:extLst>
              <a:ext uri="{FF2B5EF4-FFF2-40B4-BE49-F238E27FC236}">
                <a16:creationId xmlns:a16="http://schemas.microsoft.com/office/drawing/2014/main" id="{5447A3A9-9843-3818-4B4D-2A63D148E51E}"/>
              </a:ext>
            </a:extLst>
          </p:cNvPr>
          <p:cNvSpPr txBox="1">
            <a:spLocks/>
          </p:cNvSpPr>
          <p:nvPr/>
        </p:nvSpPr>
        <p:spPr>
          <a:xfrm>
            <a:off x="550862" y="1057523"/>
            <a:ext cx="7929940" cy="559049"/>
          </a:xfrm>
          <a:prstGeom prst="rect">
            <a:avLst/>
          </a:prstGeom>
        </p:spPr>
        <p:txBody>
          <a:bodyPr vert="horz" wrap="square" lIns="0" tIns="0" rIns="0" bIns="0" rtlCol="0">
            <a:normAutofit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Each role in the Agile Model plays a pivotal role in its success, from communication with the Client (Stakeholders) to the development of the final product.</a:t>
            </a:r>
          </a:p>
        </p:txBody>
      </p:sp>
      <p:sp>
        <p:nvSpPr>
          <p:cNvPr id="5" name="Content Placeholder 2">
            <a:extLst>
              <a:ext uri="{FF2B5EF4-FFF2-40B4-BE49-F238E27FC236}">
                <a16:creationId xmlns:a16="http://schemas.microsoft.com/office/drawing/2014/main" id="{90818656-2DEA-41C3-E5AD-8A6A6EDCDA88}"/>
              </a:ext>
            </a:extLst>
          </p:cNvPr>
          <p:cNvSpPr txBox="1">
            <a:spLocks/>
          </p:cNvSpPr>
          <p:nvPr/>
        </p:nvSpPr>
        <p:spPr>
          <a:xfrm>
            <a:off x="550861" y="3206362"/>
            <a:ext cx="5134321" cy="1467017"/>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Scrum Master:</a:t>
            </a:r>
            <a:br>
              <a:rPr lang="en-US" sz="1400" dirty="0"/>
            </a:br>
            <a:r>
              <a:rPr lang="en-US" sz="1400" dirty="0"/>
              <a:t>The Scrum Master is a “guide and mentor.” (</a:t>
            </a:r>
            <a:r>
              <a:rPr lang="en-US" sz="1400" dirty="0" err="1"/>
              <a:t>GeeksforGeeks</a:t>
            </a:r>
            <a:r>
              <a:rPr lang="en-US" sz="1400" dirty="0"/>
              <a:t>, 2025) Their role is to ensure that the impediments of the Developers are resolved. They also ensure that important meetings including the Daily Scrum are set, adhered to, and do not run over length. They help facilitate communication with the rest of the team.</a:t>
            </a:r>
          </a:p>
        </p:txBody>
      </p:sp>
      <p:sp>
        <p:nvSpPr>
          <p:cNvPr id="6" name="Content Placeholder 2">
            <a:extLst>
              <a:ext uri="{FF2B5EF4-FFF2-40B4-BE49-F238E27FC236}">
                <a16:creationId xmlns:a16="http://schemas.microsoft.com/office/drawing/2014/main" id="{518429BF-1617-A209-A254-A7A9AEA55335}"/>
              </a:ext>
            </a:extLst>
          </p:cNvPr>
          <p:cNvSpPr txBox="1">
            <a:spLocks/>
          </p:cNvSpPr>
          <p:nvPr/>
        </p:nvSpPr>
        <p:spPr>
          <a:xfrm>
            <a:off x="550861" y="4781951"/>
            <a:ext cx="5134321" cy="1198186"/>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Development Team:</a:t>
            </a:r>
            <a:br>
              <a:rPr lang="en-US" sz="1400" dirty="0"/>
            </a:br>
            <a:r>
              <a:rPr lang="en-US" sz="1400" dirty="0"/>
              <a:t>The Development Team is responsible for completing User Stories and testing the results to ensure a successful final product for the Stakeholders. They follow industry standards and work together to provide the most value in each Sprint.</a:t>
            </a:r>
          </a:p>
        </p:txBody>
      </p:sp>
      <p:pic>
        <p:nvPicPr>
          <p:cNvPr id="12" name="Picture 11" descr="A group of people putting their hands together&#10;&#10;AI-generated content may be incorrect.">
            <a:extLst>
              <a:ext uri="{FF2B5EF4-FFF2-40B4-BE49-F238E27FC236}">
                <a16:creationId xmlns:a16="http://schemas.microsoft.com/office/drawing/2014/main" id="{7BE87062-64A8-EAD5-86E5-A2A847CA5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19780"/>
            <a:ext cx="5640315" cy="3760210"/>
          </a:xfrm>
          <a:prstGeom prst="rect">
            <a:avLst/>
          </a:prstGeom>
        </p:spPr>
      </p:pic>
    </p:spTree>
    <p:extLst>
      <p:ext uri="{BB962C8B-B14F-4D97-AF65-F5344CB8AC3E}">
        <p14:creationId xmlns:p14="http://schemas.microsoft.com/office/powerpoint/2010/main" val="65284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F00EB-7A81-9E78-7444-665ED478E1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181941-F647-B741-66B7-B6A471E66247}"/>
              </a:ext>
            </a:extLst>
          </p:cNvPr>
          <p:cNvSpPr>
            <a:spLocks noGrp="1"/>
          </p:cNvSpPr>
          <p:nvPr>
            <p:ph type="title"/>
          </p:nvPr>
        </p:nvSpPr>
        <p:spPr>
          <a:xfrm>
            <a:off x="550862" y="498474"/>
            <a:ext cx="7960421" cy="559049"/>
          </a:xfrm>
        </p:spPr>
        <p:txBody>
          <a:bodyPr/>
          <a:lstStyle/>
          <a:p>
            <a:r>
              <a:rPr lang="en-US" dirty="0"/>
              <a:t>Agile Phases</a:t>
            </a:r>
          </a:p>
        </p:txBody>
      </p:sp>
      <p:sp>
        <p:nvSpPr>
          <p:cNvPr id="3" name="Content Placeholder 2">
            <a:extLst>
              <a:ext uri="{FF2B5EF4-FFF2-40B4-BE49-F238E27FC236}">
                <a16:creationId xmlns:a16="http://schemas.microsoft.com/office/drawing/2014/main" id="{20F28EAE-1B66-5148-82BE-0807D4B67254}"/>
              </a:ext>
            </a:extLst>
          </p:cNvPr>
          <p:cNvSpPr>
            <a:spLocks noGrp="1"/>
          </p:cNvSpPr>
          <p:nvPr>
            <p:ph idx="1"/>
          </p:nvPr>
        </p:nvSpPr>
        <p:spPr>
          <a:xfrm>
            <a:off x="550861" y="1899604"/>
            <a:ext cx="5134321" cy="4459922"/>
          </a:xfrm>
        </p:spPr>
        <p:txBody>
          <a:bodyPr>
            <a:normAutofit fontScale="92500" lnSpcReduction="20000"/>
          </a:bodyPr>
          <a:lstStyle/>
          <a:p>
            <a:pPr marL="342900" indent="-342900">
              <a:buFont typeface="+mj-lt"/>
              <a:buAutoNum type="arabicPeriod"/>
            </a:pPr>
            <a:r>
              <a:rPr lang="en-US" sz="1400" dirty="0"/>
              <a:t>Plan:  The Product Owner works with the Stakeholders to determine the requirements, goals, and feasibility of the requested product. They also determine the expected completion date.</a:t>
            </a:r>
          </a:p>
          <a:p>
            <a:pPr marL="342900" indent="-342900">
              <a:buFont typeface="+mj-lt"/>
              <a:buAutoNum type="arabicPeriod"/>
            </a:pPr>
            <a:r>
              <a:rPr lang="en-US" sz="1400" dirty="0"/>
              <a:t>Design: Team members are chosen for the upcoming Sprint. A plan is then created on how development will be most effective to the completion of the final product.</a:t>
            </a:r>
          </a:p>
          <a:p>
            <a:pPr marL="342900" indent="-342900">
              <a:buFont typeface="+mj-lt"/>
              <a:buAutoNum type="arabicPeriod"/>
            </a:pPr>
            <a:r>
              <a:rPr lang="en-US" sz="1400" dirty="0"/>
              <a:t>Develop: The longest phase. Developer work on the User Stories in the Product Backlog to provide the final product meeting the needs just as requested by the Stakeholder.</a:t>
            </a:r>
          </a:p>
          <a:p>
            <a:pPr marL="342900" indent="-342900">
              <a:buFont typeface="+mj-lt"/>
              <a:buAutoNum type="arabicPeriod"/>
            </a:pPr>
            <a:r>
              <a:rPr lang="en-US" sz="1400" dirty="0"/>
              <a:t>Test: During this phase, the Development team tests the completed User Stories for clean code, removal of bugs, and that the User Story meets client needs.</a:t>
            </a:r>
          </a:p>
          <a:p>
            <a:pPr marL="342900" indent="-342900">
              <a:buFont typeface="+mj-lt"/>
              <a:buAutoNum type="arabicPeriod"/>
            </a:pPr>
            <a:r>
              <a:rPr lang="en-US" sz="1400" dirty="0"/>
              <a:t>Deploy: The final product is release for use in a live environment for use by clients and stakeholders.</a:t>
            </a:r>
          </a:p>
          <a:p>
            <a:pPr marL="342900" indent="-342900">
              <a:buFont typeface="+mj-lt"/>
              <a:buAutoNum type="arabicPeriod"/>
            </a:pPr>
            <a:r>
              <a:rPr lang="en-US" sz="1400" dirty="0"/>
              <a:t>Review: The final product is review and additional features can be discussed for the next Sprint. Feedback is provided and Phase 1 is returned to.</a:t>
            </a:r>
          </a:p>
        </p:txBody>
      </p:sp>
      <p:sp>
        <p:nvSpPr>
          <p:cNvPr id="4" name="Content Placeholder 2">
            <a:extLst>
              <a:ext uri="{FF2B5EF4-FFF2-40B4-BE49-F238E27FC236}">
                <a16:creationId xmlns:a16="http://schemas.microsoft.com/office/drawing/2014/main" id="{7D3639A7-E8B0-0D0C-BD54-0A7D210AD04F}"/>
              </a:ext>
            </a:extLst>
          </p:cNvPr>
          <p:cNvSpPr txBox="1">
            <a:spLocks/>
          </p:cNvSpPr>
          <p:nvPr/>
        </p:nvSpPr>
        <p:spPr>
          <a:xfrm>
            <a:off x="550862" y="1057523"/>
            <a:ext cx="7929940" cy="559049"/>
          </a:xfrm>
          <a:prstGeom prst="rect">
            <a:avLst/>
          </a:prstGeom>
        </p:spPr>
        <p:txBody>
          <a:bodyPr vert="horz" wrap="square" lIns="0" tIns="0" rIns="0" bIns="0" rtlCol="0">
            <a:normAutofit lnSpcReduction="1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Agile methodology is a project management framework that breaks projects down into several dynamic phases, commonly known as sprints. (</a:t>
            </a:r>
            <a:r>
              <a:rPr lang="en-US" dirty="0" err="1"/>
              <a:t>Laoyan</a:t>
            </a:r>
            <a:r>
              <a:rPr lang="en-US" dirty="0"/>
              <a:t>, 2025)</a:t>
            </a:r>
          </a:p>
        </p:txBody>
      </p:sp>
      <p:graphicFrame>
        <p:nvGraphicFramePr>
          <p:cNvPr id="7" name="Diagram 6">
            <a:extLst>
              <a:ext uri="{FF2B5EF4-FFF2-40B4-BE49-F238E27FC236}">
                <a16:creationId xmlns:a16="http://schemas.microsoft.com/office/drawing/2014/main" id="{52054DC4-C599-6D95-EC7F-903C32463401}"/>
              </a:ext>
            </a:extLst>
          </p:cNvPr>
          <p:cNvGraphicFramePr/>
          <p:nvPr>
            <p:extLst>
              <p:ext uri="{D42A27DB-BD31-4B8C-83A1-F6EECF244321}">
                <p14:modId xmlns:p14="http://schemas.microsoft.com/office/powerpoint/2010/main" val="3234030249"/>
              </p:ext>
            </p:extLst>
          </p:nvPr>
        </p:nvGraphicFramePr>
        <p:xfrm>
          <a:off x="4910372" y="123053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a:extLst>
              <a:ext uri="{FF2B5EF4-FFF2-40B4-BE49-F238E27FC236}">
                <a16:creationId xmlns:a16="http://schemas.microsoft.com/office/drawing/2014/main" id="{3ED27C2A-B4E7-607A-D577-1C2548A923CC}"/>
              </a:ext>
            </a:extLst>
          </p:cNvPr>
          <p:cNvSpPr txBox="1">
            <a:spLocks/>
          </p:cNvSpPr>
          <p:nvPr/>
        </p:nvSpPr>
        <p:spPr>
          <a:xfrm>
            <a:off x="7574076" y="2974745"/>
            <a:ext cx="2800591" cy="1198186"/>
          </a:xfrm>
          <a:prstGeom prst="rect">
            <a:avLst/>
          </a:prstGeom>
        </p:spPr>
        <p:txBody>
          <a:bodyPr vert="horz" wrap="square" lIns="0" tIns="0" rIns="0" bIns="0" rtlCol="0">
            <a:normAutofit fontScale="925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t>Agile Methodology</a:t>
            </a:r>
          </a:p>
        </p:txBody>
      </p:sp>
    </p:spTree>
    <p:extLst>
      <p:ext uri="{BB962C8B-B14F-4D97-AF65-F5344CB8AC3E}">
        <p14:creationId xmlns:p14="http://schemas.microsoft.com/office/powerpoint/2010/main" val="162591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1DC10-37A2-D0DA-8D84-3F9B9758A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996889-C6B6-92D6-28E4-1CF0C80AA122}"/>
              </a:ext>
            </a:extLst>
          </p:cNvPr>
          <p:cNvSpPr>
            <a:spLocks noGrp="1"/>
          </p:cNvSpPr>
          <p:nvPr>
            <p:ph type="title"/>
          </p:nvPr>
        </p:nvSpPr>
        <p:spPr>
          <a:xfrm>
            <a:off x="550862" y="498474"/>
            <a:ext cx="7960421" cy="559049"/>
          </a:xfrm>
        </p:spPr>
        <p:txBody>
          <a:bodyPr/>
          <a:lstStyle/>
          <a:p>
            <a:r>
              <a:rPr lang="en-US" dirty="0"/>
              <a:t>Waterfall Model</a:t>
            </a:r>
          </a:p>
        </p:txBody>
      </p:sp>
      <p:sp>
        <p:nvSpPr>
          <p:cNvPr id="3" name="Content Placeholder 2">
            <a:extLst>
              <a:ext uri="{FF2B5EF4-FFF2-40B4-BE49-F238E27FC236}">
                <a16:creationId xmlns:a16="http://schemas.microsoft.com/office/drawing/2014/main" id="{F1C0DA9D-20CE-5149-7896-0092FF7CF4C7}"/>
              </a:ext>
            </a:extLst>
          </p:cNvPr>
          <p:cNvSpPr>
            <a:spLocks noGrp="1"/>
          </p:cNvSpPr>
          <p:nvPr>
            <p:ph idx="1"/>
          </p:nvPr>
        </p:nvSpPr>
        <p:spPr>
          <a:xfrm>
            <a:off x="550861" y="1899604"/>
            <a:ext cx="5134321" cy="3785579"/>
          </a:xfrm>
        </p:spPr>
        <p:txBody>
          <a:bodyPr>
            <a:normAutofit/>
          </a:bodyPr>
          <a:lstStyle/>
          <a:p>
            <a:pPr marL="0" indent="0">
              <a:buNone/>
            </a:pPr>
            <a:r>
              <a:rPr lang="en-US" sz="1400" dirty="0"/>
              <a:t>The Waterfall model is designed to be a one and done process. During each step of the process, it is difficult to return to a previous step. Though this is an effective solution to software development, it does come with its own issues.</a:t>
            </a:r>
          </a:p>
          <a:p>
            <a:pPr marL="0" indent="0">
              <a:buNone/>
            </a:pPr>
            <a:r>
              <a:rPr lang="en-US" sz="1400" dirty="0"/>
              <a:t>One example of the rigidity of this model is when a Stakeholder would like a change to be made to the product during the development. Implementing this change at anytime after the Coding phase would be difficult because all the development has already been completed. It would be hard to find where in the developed program the changes would need to be implemented. As such, a request like this might be denied until a new product development of the software begins.</a:t>
            </a:r>
          </a:p>
          <a:p>
            <a:pPr marL="0" indent="0">
              <a:buNone/>
            </a:pPr>
            <a:r>
              <a:rPr lang="en-US" sz="1400" dirty="0"/>
              <a:t>It is important to have the entire product design locked in prior to development to ensure that the highest quality product be provided to the client.</a:t>
            </a:r>
          </a:p>
        </p:txBody>
      </p:sp>
      <p:sp>
        <p:nvSpPr>
          <p:cNvPr id="4" name="Content Placeholder 2">
            <a:extLst>
              <a:ext uri="{FF2B5EF4-FFF2-40B4-BE49-F238E27FC236}">
                <a16:creationId xmlns:a16="http://schemas.microsoft.com/office/drawing/2014/main" id="{0115EC53-9F6E-8960-B2B8-76E5CF0892AF}"/>
              </a:ext>
            </a:extLst>
          </p:cNvPr>
          <p:cNvSpPr txBox="1">
            <a:spLocks/>
          </p:cNvSpPr>
          <p:nvPr/>
        </p:nvSpPr>
        <p:spPr>
          <a:xfrm>
            <a:off x="550862" y="1057523"/>
            <a:ext cx="7929940" cy="559049"/>
          </a:xfrm>
          <a:prstGeom prst="rect">
            <a:avLst/>
          </a:prstGeom>
        </p:spPr>
        <p:txBody>
          <a:bodyPr vert="horz" wrap="square" lIns="0" tIns="0" rIns="0" bIns="0" rtlCol="0">
            <a:normAutofit fontScale="925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Waterfall model is a linear, sequential approach to the software development lifecycle (SDLC) that's popular in software engineering and product development. (Kirvan, 2024)</a:t>
            </a:r>
          </a:p>
        </p:txBody>
      </p:sp>
      <p:graphicFrame>
        <p:nvGraphicFramePr>
          <p:cNvPr id="9" name="Diagram 8">
            <a:extLst>
              <a:ext uri="{FF2B5EF4-FFF2-40B4-BE49-F238E27FC236}">
                <a16:creationId xmlns:a16="http://schemas.microsoft.com/office/drawing/2014/main" id="{027871EF-9396-84EB-F7AF-1E9340374E8D}"/>
              </a:ext>
            </a:extLst>
          </p:cNvPr>
          <p:cNvGraphicFramePr/>
          <p:nvPr>
            <p:extLst>
              <p:ext uri="{D42A27DB-BD31-4B8C-83A1-F6EECF244321}">
                <p14:modId xmlns:p14="http://schemas.microsoft.com/office/powerpoint/2010/main" val="1327093537"/>
              </p:ext>
            </p:extLst>
          </p:nvPr>
        </p:nvGraphicFramePr>
        <p:xfrm>
          <a:off x="6329692" y="1749287"/>
          <a:ext cx="5134321" cy="4317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400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96EB3-A7C0-9245-6192-59A07812B20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F6F560A-00AD-5318-C07F-92521F21F5F7}"/>
              </a:ext>
            </a:extLst>
          </p:cNvPr>
          <p:cNvSpPr>
            <a:spLocks noGrp="1"/>
          </p:cNvSpPr>
          <p:nvPr>
            <p:ph type="title"/>
          </p:nvPr>
        </p:nvSpPr>
        <p:spPr>
          <a:xfrm>
            <a:off x="550863" y="508635"/>
            <a:ext cx="11090274" cy="644304"/>
          </a:xfrm>
        </p:spPr>
        <p:txBody>
          <a:bodyPr/>
          <a:lstStyle/>
          <a:p>
            <a:r>
              <a:rPr lang="en-US" dirty="0"/>
              <a:t>Waterfall vs Agile</a:t>
            </a:r>
          </a:p>
        </p:txBody>
      </p:sp>
      <p:sp>
        <p:nvSpPr>
          <p:cNvPr id="7" name="Content Placeholder 6">
            <a:extLst>
              <a:ext uri="{FF2B5EF4-FFF2-40B4-BE49-F238E27FC236}">
                <a16:creationId xmlns:a16="http://schemas.microsoft.com/office/drawing/2014/main" id="{B7FA8E6B-0311-36DF-EF06-7A3DD69E63CF}"/>
              </a:ext>
            </a:extLst>
          </p:cNvPr>
          <p:cNvSpPr>
            <a:spLocks noGrp="1"/>
          </p:cNvSpPr>
          <p:nvPr>
            <p:ph sz="half" idx="13"/>
          </p:nvPr>
        </p:nvSpPr>
        <p:spPr>
          <a:xfrm>
            <a:off x="6205537" y="1158921"/>
            <a:ext cx="5435600" cy="5329342"/>
          </a:xfrm>
        </p:spPr>
        <p:txBody>
          <a:bodyPr>
            <a:normAutofit/>
          </a:bodyPr>
          <a:lstStyle/>
          <a:p>
            <a:r>
              <a:rPr lang="en-US" sz="1500" dirty="0"/>
              <a:t>The waterfall project management approach entails a clearly defined sequence of execution with project phases that do not advance until a phase receives final approval. (Radigan, 2025)</a:t>
            </a:r>
          </a:p>
          <a:p>
            <a:r>
              <a:rPr lang="en-US" sz="1500" dirty="0"/>
              <a:t>The good:</a:t>
            </a:r>
          </a:p>
          <a:p>
            <a:pPr marL="285750" indent="-285750">
              <a:spcBef>
                <a:spcPts val="0"/>
              </a:spcBef>
              <a:spcAft>
                <a:spcPts val="0"/>
              </a:spcAft>
              <a:buSzPct val="100000"/>
              <a:buFont typeface="Arial" panose="020B0604020202020204" pitchFamily="34" charset="0"/>
              <a:buChar char="•"/>
            </a:pPr>
            <a:r>
              <a:rPr lang="en-US" sz="1500" dirty="0"/>
              <a:t>Clearly defined process results in less coordination</a:t>
            </a:r>
          </a:p>
          <a:p>
            <a:pPr marL="285750" indent="-285750">
              <a:spcBef>
                <a:spcPts val="0"/>
              </a:spcBef>
              <a:spcAft>
                <a:spcPts val="0"/>
              </a:spcAft>
              <a:buSzPct val="100000"/>
              <a:buFont typeface="Arial" panose="020B0604020202020204" pitchFamily="34" charset="0"/>
              <a:buChar char="•"/>
            </a:pPr>
            <a:r>
              <a:rPr lang="en-US" sz="1500" dirty="0"/>
              <a:t>Costs of product development accurately created</a:t>
            </a:r>
          </a:p>
          <a:p>
            <a:pPr marL="285750" indent="-285750">
              <a:spcBef>
                <a:spcPts val="0"/>
              </a:spcBef>
              <a:spcAft>
                <a:spcPts val="0"/>
              </a:spcAft>
              <a:buSzPct val="100000"/>
              <a:buFont typeface="Arial" panose="020B0604020202020204" pitchFamily="34" charset="0"/>
              <a:buChar char="•"/>
            </a:pPr>
            <a:r>
              <a:rPr lang="en-US" sz="1500" dirty="0"/>
              <a:t>Product design is finalized before development</a:t>
            </a:r>
          </a:p>
          <a:p>
            <a:pPr marL="285750" indent="-285750">
              <a:spcBef>
                <a:spcPts val="0"/>
              </a:spcBef>
              <a:spcAft>
                <a:spcPts val="0"/>
              </a:spcAft>
              <a:buSzPct val="100000"/>
              <a:buFont typeface="Arial" panose="020B0604020202020204" pitchFamily="34" charset="0"/>
              <a:buChar char="•"/>
            </a:pPr>
            <a:endParaRPr lang="en-US" sz="1500" dirty="0"/>
          </a:p>
          <a:p>
            <a:r>
              <a:rPr lang="en-US" sz="1500" dirty="0"/>
              <a:t>The Bad:</a:t>
            </a:r>
          </a:p>
          <a:p>
            <a:pPr marL="285750" indent="-285750">
              <a:spcBef>
                <a:spcPts val="0"/>
              </a:spcBef>
              <a:spcAft>
                <a:spcPts val="0"/>
              </a:spcAft>
              <a:buSzPct val="100000"/>
              <a:buFont typeface="Arial" panose="020B0604020202020204" pitchFamily="34" charset="0"/>
              <a:buChar char="•"/>
            </a:pPr>
            <a:r>
              <a:rPr lang="en-US" sz="1500" dirty="0"/>
              <a:t>Risk of time being wasted between phases</a:t>
            </a:r>
          </a:p>
          <a:p>
            <a:pPr marL="285750" indent="-285750">
              <a:spcBef>
                <a:spcPts val="0"/>
              </a:spcBef>
              <a:spcAft>
                <a:spcPts val="0"/>
              </a:spcAft>
              <a:buSzPct val="100000"/>
              <a:buFont typeface="Arial" panose="020B0604020202020204" pitchFamily="34" charset="0"/>
              <a:buChar char="•"/>
            </a:pPr>
            <a:r>
              <a:rPr lang="en-US" sz="1500" dirty="0"/>
              <a:t>Difficulty sharing work because of specialized teams</a:t>
            </a:r>
          </a:p>
          <a:p>
            <a:pPr marL="285750" indent="-285750">
              <a:spcBef>
                <a:spcPts val="0"/>
              </a:spcBef>
              <a:spcAft>
                <a:spcPts val="0"/>
              </a:spcAft>
              <a:buSzPct val="100000"/>
              <a:buFont typeface="Arial" panose="020B0604020202020204" pitchFamily="34" charset="0"/>
              <a:buChar char="•"/>
            </a:pPr>
            <a:r>
              <a:rPr lang="en-US" sz="1500" dirty="0"/>
              <a:t>Additional communication needed between phases</a:t>
            </a:r>
          </a:p>
          <a:p>
            <a:pPr>
              <a:spcBef>
                <a:spcPts val="0"/>
              </a:spcBef>
              <a:spcAft>
                <a:spcPts val="0"/>
              </a:spcAft>
              <a:buSzPct val="100000"/>
            </a:pPr>
            <a:br>
              <a:rPr lang="en-US" sz="1500" dirty="0"/>
            </a:br>
            <a:endParaRPr lang="en-US" sz="1500" dirty="0"/>
          </a:p>
          <a:p>
            <a:pPr>
              <a:spcBef>
                <a:spcPts val="0"/>
              </a:spcBef>
              <a:spcAft>
                <a:spcPts val="0"/>
              </a:spcAft>
              <a:buSzPct val="100000"/>
            </a:pPr>
            <a:r>
              <a:rPr lang="en-US" sz="1500" dirty="0"/>
              <a:t>When to use Waterfall:</a:t>
            </a:r>
          </a:p>
          <a:p>
            <a:pPr>
              <a:spcBef>
                <a:spcPts val="0"/>
              </a:spcBef>
              <a:spcAft>
                <a:spcPts val="0"/>
              </a:spcAft>
              <a:buSzPct val="100000"/>
            </a:pPr>
            <a:r>
              <a:rPr lang="en-US" sz="1500" dirty="0"/>
              <a:t>Using the Waterfall approach for projects with clear requirements that will not likely change. A clear final product, with strict deadlines that must be adhered to are also a good consideration. </a:t>
            </a:r>
          </a:p>
        </p:txBody>
      </p:sp>
      <p:sp>
        <p:nvSpPr>
          <p:cNvPr id="2" name="Content Placeholder 6">
            <a:extLst>
              <a:ext uri="{FF2B5EF4-FFF2-40B4-BE49-F238E27FC236}">
                <a16:creationId xmlns:a16="http://schemas.microsoft.com/office/drawing/2014/main" id="{C614F3A7-BF85-5555-DE00-DFCA8F041A15}"/>
              </a:ext>
            </a:extLst>
          </p:cNvPr>
          <p:cNvSpPr txBox="1">
            <a:spLocks/>
          </p:cNvSpPr>
          <p:nvPr/>
        </p:nvSpPr>
        <p:spPr>
          <a:xfrm>
            <a:off x="660400" y="1158920"/>
            <a:ext cx="5435600" cy="5329343"/>
          </a:xfrm>
          <a:prstGeom prst="rect">
            <a:avLst/>
          </a:prstGeom>
        </p:spPr>
        <p:txBody>
          <a:bodyPr vert="horz" wrap="square" lIns="0" tIns="0" rIns="0" bIns="0" rtlCol="0">
            <a:no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2pPr>
            <a:lvl3pPr marL="41148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3pPr>
            <a:lvl4pPr marL="59436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4pPr>
            <a:lvl5pPr marL="777240" indent="-228600" algn="l" defTabSz="914400" rtl="0" eaLnBrk="1" latinLnBrk="0" hangingPunct="1">
              <a:lnSpc>
                <a:spcPct val="110000"/>
              </a:lnSpc>
              <a:spcBef>
                <a:spcPts val="1000"/>
              </a:spcBef>
              <a:spcAft>
                <a:spcPts val="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t>Agile project management takes an iterative approach to development by creating several incremental steps with regular feedback intervals.(Radigan, 2025)</a:t>
            </a:r>
          </a:p>
          <a:p>
            <a:r>
              <a:rPr lang="en-US" sz="1500" dirty="0"/>
              <a:t>The good:</a:t>
            </a:r>
          </a:p>
          <a:p>
            <a:pPr marL="285750" indent="-285750">
              <a:spcBef>
                <a:spcPts val="0"/>
              </a:spcBef>
              <a:spcAft>
                <a:spcPts val="0"/>
              </a:spcAft>
              <a:buSzPct val="100000"/>
              <a:buFont typeface="Arial" panose="020B0604020202020204" pitchFamily="34" charset="0"/>
              <a:buChar char="•"/>
            </a:pPr>
            <a:r>
              <a:rPr lang="en-US" sz="1500" dirty="0"/>
              <a:t>Adapts to changes in client requirements</a:t>
            </a:r>
          </a:p>
          <a:p>
            <a:pPr marL="285750" indent="-285750">
              <a:spcBef>
                <a:spcPts val="0"/>
              </a:spcBef>
              <a:spcAft>
                <a:spcPts val="0"/>
              </a:spcAft>
              <a:buSzPct val="100000"/>
              <a:buFont typeface="Arial" panose="020B0604020202020204" pitchFamily="34" charset="0"/>
              <a:buChar char="•"/>
            </a:pPr>
            <a:r>
              <a:rPr lang="en-US" sz="1500" dirty="0"/>
              <a:t>Promotes collaboration between team and client</a:t>
            </a:r>
          </a:p>
          <a:p>
            <a:pPr marL="285750" indent="-285750">
              <a:spcBef>
                <a:spcPts val="0"/>
              </a:spcBef>
              <a:spcAft>
                <a:spcPts val="0"/>
              </a:spcAft>
              <a:buSzPct val="100000"/>
              <a:buFont typeface="Arial" panose="020B0604020202020204" pitchFamily="34" charset="0"/>
              <a:buChar char="•"/>
            </a:pPr>
            <a:r>
              <a:rPr lang="en-US" sz="1500" dirty="0"/>
              <a:t>Development time reduced</a:t>
            </a:r>
          </a:p>
          <a:p>
            <a:pPr marL="285750" indent="-285750">
              <a:spcBef>
                <a:spcPts val="0"/>
              </a:spcBef>
              <a:spcAft>
                <a:spcPts val="0"/>
              </a:spcAft>
              <a:buSzPct val="100000"/>
              <a:buFont typeface="Arial" panose="020B0604020202020204" pitchFamily="34" charset="0"/>
              <a:buChar char="•"/>
            </a:pPr>
            <a:endParaRPr lang="en-US" sz="1500" dirty="0"/>
          </a:p>
          <a:p>
            <a:r>
              <a:rPr lang="en-US" sz="1500" dirty="0"/>
              <a:t>The Bad:</a:t>
            </a:r>
          </a:p>
          <a:p>
            <a:pPr marL="285750" indent="-285750">
              <a:spcBef>
                <a:spcPts val="0"/>
              </a:spcBef>
              <a:spcAft>
                <a:spcPts val="0"/>
              </a:spcAft>
              <a:buSzPct val="100000"/>
              <a:buFont typeface="Arial" panose="020B0604020202020204" pitchFamily="34" charset="0"/>
              <a:buChar char="•"/>
            </a:pPr>
            <a:r>
              <a:rPr lang="en-US" sz="1500" dirty="0"/>
              <a:t>Final product changes during development</a:t>
            </a:r>
          </a:p>
          <a:p>
            <a:pPr marL="285750" indent="-285750">
              <a:spcBef>
                <a:spcPts val="0"/>
              </a:spcBef>
              <a:spcAft>
                <a:spcPts val="0"/>
              </a:spcAft>
              <a:buSzPct val="100000"/>
              <a:buFont typeface="Arial" panose="020B0604020202020204" pitchFamily="34" charset="0"/>
              <a:buChar char="•"/>
            </a:pPr>
            <a:r>
              <a:rPr lang="en-US" sz="1500" dirty="0"/>
              <a:t>Training team to Agile is time consuming</a:t>
            </a:r>
          </a:p>
          <a:p>
            <a:pPr marL="285750" indent="-285750">
              <a:spcBef>
                <a:spcPts val="0"/>
              </a:spcBef>
              <a:spcAft>
                <a:spcPts val="0"/>
              </a:spcAft>
              <a:buSzPct val="100000"/>
              <a:buFont typeface="Arial" panose="020B0604020202020204" pitchFamily="34" charset="0"/>
              <a:buChar char="•"/>
            </a:pPr>
            <a:r>
              <a:rPr lang="en-US" sz="1500" dirty="0"/>
              <a:t>Continuous development increases costs</a:t>
            </a:r>
          </a:p>
          <a:p>
            <a:pPr>
              <a:spcBef>
                <a:spcPts val="0"/>
              </a:spcBef>
              <a:spcAft>
                <a:spcPts val="0"/>
              </a:spcAft>
              <a:buSzPct val="100000"/>
            </a:pPr>
            <a:endParaRPr lang="en-US" sz="1500" dirty="0"/>
          </a:p>
          <a:p>
            <a:pPr>
              <a:spcBef>
                <a:spcPts val="0"/>
              </a:spcBef>
              <a:spcAft>
                <a:spcPts val="0"/>
              </a:spcAft>
              <a:buSzPct val="100000"/>
            </a:pPr>
            <a:r>
              <a:rPr lang="en-US" sz="1500" dirty="0"/>
              <a:t>When to use Agile:</a:t>
            </a:r>
          </a:p>
          <a:p>
            <a:pPr>
              <a:spcBef>
                <a:spcPts val="0"/>
              </a:spcBef>
              <a:spcAft>
                <a:spcPts val="0"/>
              </a:spcAft>
              <a:buSzPct val="100000"/>
            </a:pPr>
            <a:r>
              <a:rPr lang="en-US" sz="1500" dirty="0"/>
              <a:t>It is a good idea to use Agile over Waterfall when requirements are not clearly defined or expected to change over the development cycle. If stakeholder feedback is critical to the success of the project Agile should also be considered.</a:t>
            </a:r>
          </a:p>
        </p:txBody>
      </p:sp>
    </p:spTree>
    <p:extLst>
      <p:ext uri="{BB962C8B-B14F-4D97-AF65-F5344CB8AC3E}">
        <p14:creationId xmlns:p14="http://schemas.microsoft.com/office/powerpoint/2010/main" val="3304111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549536" y="549274"/>
            <a:ext cx="5179330" cy="691129"/>
          </a:xfrm>
          <a:noFill/>
        </p:spPr>
        <p:txBody>
          <a:bodyPr anchor="b">
            <a:normAutofit fontScale="90000"/>
          </a:bodyPr>
          <a:lstStyle/>
          <a:p>
            <a:r>
              <a:rPr lang="en-US" dirty="0"/>
              <a:t>References</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549536" y="2151858"/>
            <a:ext cx="11154785" cy="3278882"/>
          </a:xfrm>
          <a:noFill/>
        </p:spPr>
        <p:txBody>
          <a:bodyPr>
            <a:normAutofit/>
          </a:bodyPr>
          <a:lstStyle/>
          <a:p>
            <a:pPr indent="-457200"/>
            <a:r>
              <a:rPr lang="en-US" dirty="0" err="1"/>
              <a:t>GeeksforGeeks</a:t>
            </a:r>
            <a:r>
              <a:rPr lang="en-US" dirty="0"/>
              <a:t>,.What is Scrum? Understanding the Agile Framework for Project Management. (2025, July 23). 	</a:t>
            </a:r>
            <a:r>
              <a:rPr lang="en-US" dirty="0">
                <a:hlinkClick r:id="rId2"/>
              </a:rPr>
              <a:t>https://www.geeksforgeeks.org/software-engineering/what-is-scrum/</a:t>
            </a:r>
            <a:endParaRPr lang="en-US" dirty="0"/>
          </a:p>
          <a:p>
            <a:pPr indent="-457200"/>
            <a:r>
              <a:rPr lang="en-US" dirty="0" err="1"/>
              <a:t>Laoyan</a:t>
            </a:r>
            <a:r>
              <a:rPr lang="en-US" dirty="0"/>
              <a:t>, S. (2025, February 20). What is Agile methodology? (A beginner’s guide). asana. </a:t>
            </a:r>
            <a:br>
              <a:rPr lang="en-US" dirty="0"/>
            </a:br>
            <a:r>
              <a:rPr lang="en-US" dirty="0"/>
              <a:t>	</a:t>
            </a:r>
            <a:r>
              <a:rPr lang="en-US" dirty="0">
                <a:hlinkClick r:id="rId3"/>
              </a:rPr>
              <a:t>https://asana.com/resources/agile-methodology</a:t>
            </a:r>
            <a:endParaRPr lang="en-US" dirty="0"/>
          </a:p>
          <a:p>
            <a:pPr indent="-457200"/>
            <a:r>
              <a:rPr lang="en-US" dirty="0"/>
              <a:t>Kirvan, P. (2024, November 15). What is a Waterfall model? Definition and guide. TechTarget. 	</a:t>
            </a:r>
            <a:r>
              <a:rPr lang="en-US" dirty="0">
                <a:hlinkClick r:id="rId4"/>
              </a:rPr>
              <a:t>https://www.techtarget.com/searchsoftwarequality/definition/waterfall-model</a:t>
            </a:r>
            <a:endParaRPr lang="en-US" dirty="0"/>
          </a:p>
          <a:p>
            <a:pPr indent="-457200"/>
            <a:r>
              <a:rPr lang="en-US" dirty="0"/>
              <a:t>Radigan, D. (2024, August 21). Project management intro: Agile vs. waterfall methodologies. Atlassian. 	</a:t>
            </a:r>
            <a:r>
              <a:rPr lang="en-US" dirty="0">
                <a:hlinkClick r:id="rId5"/>
              </a:rPr>
              <a:t>https://www.atlassian.com/agile/project-management/project-management-intro</a:t>
            </a:r>
            <a:endParaRPr lang="en-US" dirty="0"/>
          </a:p>
          <a:p>
            <a:pPr indent="-457200"/>
            <a:endParaRPr lang="en-US" dirty="0"/>
          </a:p>
        </p:txBody>
      </p:sp>
    </p:spTree>
    <p:extLst>
      <p:ext uri="{BB962C8B-B14F-4D97-AF65-F5344CB8AC3E}">
        <p14:creationId xmlns:p14="http://schemas.microsoft.com/office/powerpoint/2010/main" val="2547630249"/>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{7ACDFE0F-C704-4FDB-BE95-F1FC952154FB}TF7eddf224-c89c-478f-8f2f-bfb086892169e70e2347_win32-b3bdf7c6e0ee</Template>
  <TotalTime>98</TotalTime>
  <Words>993</Words>
  <Application>Microsoft Office PowerPoint</Application>
  <PresentationFormat>Widescreen</PresentationFormat>
  <Paragraphs>77</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Walbaum Display</vt:lpstr>
      <vt:lpstr>3DFloatVTI</vt:lpstr>
      <vt:lpstr>Scrum-Agile Development</vt:lpstr>
      <vt:lpstr>Discussions</vt:lpstr>
      <vt:lpstr>Agile Roles</vt:lpstr>
      <vt:lpstr>Agile Phases</vt:lpstr>
      <vt:lpstr>Waterfall Model</vt:lpstr>
      <vt:lpstr>Waterfall vs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Ashcroft, Anthony</dc:creator>
  <cp:lastModifiedBy>Ashcroft, Anthony</cp:lastModifiedBy>
  <cp:revision>2</cp:revision>
  <dcterms:created xsi:type="dcterms:W3CDTF">2025-10-19T21:42:36Z</dcterms:created>
  <dcterms:modified xsi:type="dcterms:W3CDTF">2025-10-19T23:20:48Z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