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70FF-D23F-403F-A07B-A139FB8E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38C18-5342-4567-A272-59E5047D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BE45-68E4-4136-8038-0B19CBE7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AF38-A4BD-4939-BCD6-639B8269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D32B-A08B-4062-B03C-838679A6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4B61-642C-49D3-A426-C7CDF0D2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77CA-6CED-4A09-9267-9A735A33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3E02-335E-4E06-924B-FACB5E92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1AC0-3759-4251-AFC5-46810241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12E6-7183-42A4-A0D9-9E9B5FF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35420-C2F4-4D18-AC47-F14321485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F718-09C6-46EE-9E60-30F8A55F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CD6D-B605-4B17-B059-C163E58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9F84-F36C-4807-B61C-0D51B050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2749-85D8-44BB-8CDF-1D28FF6F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03B6-42F8-4AAC-B783-FD741544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D243-7396-4C23-8FE8-63E92B1A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92A0-6AFA-4333-B9A1-D23D6CDF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F97F-E2C5-46B9-9514-9A8C08DD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B406-1C79-4FA5-9EC2-9CBE7C8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1789-854B-4D63-A054-45E71F35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8BFE-7B75-4EED-94AE-ECCB22B1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D7D-48ED-4AEF-AD35-19FC635A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1A29-3AFB-4CEB-93F1-48766B42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1CB4-8AC1-4F78-AD22-CBC5021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1792-54AD-47CA-9F5F-C4B9E721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7CC4-03BD-4248-A2CC-FAB8FF1E6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4863A-4B16-4F46-8DA7-3EEBFAAB9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02B0-AA68-4A0F-BBFE-34F82010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0051-D20B-49C6-970E-083C52C8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B8E89-7BF0-4053-9E73-A43C6BAE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ED3C-C1A8-44A0-8CCF-2570D933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923A-6903-4C2E-A64E-AD5E3230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87E0F-B641-45A8-A398-A6089DD2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83E0-7269-4DD0-A22B-EAEEA40D4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E06CD-632B-4E64-999B-9729DD830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3285F-8DD4-47D7-A73D-D4E6B6DB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B0147-0B1F-4489-A4A7-383F5EC5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F0C78-5676-4053-8EBC-66388C61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EA45-4AAA-47FD-86C6-1ADF1AB5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A71D-F7B1-4107-902D-6767C8E3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D35B-7A3B-4A31-930B-5339E9BA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D7FB8-E0D8-4F86-B891-CBFF077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3E435-D97F-4E10-9F7C-83A17F4E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0DFED-9D47-46E7-80F3-A755B965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6C0E-61ED-4DCA-84A1-E531288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6E5A-B9A7-443E-89F7-C1A4BF40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9250-24E1-4392-BEEC-9312B7A1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EAE29-9A07-4652-B409-4123F1B3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196F-8B97-49D3-B7E6-68104B36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2360-1855-4718-859D-6F189A7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CBF5-6E5D-4038-9220-D2A0040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8D3F-81F2-40B4-A3A7-DB9736C2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BA353-4A71-4BCC-8CCD-A41310260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AD197-4630-436F-8F27-2933C2A5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E5845-B2D2-4404-8CA6-D699B1C0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50D3-5D0F-47F2-86F7-A8623A1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D232-7770-41BC-BAB5-8529D7B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7FBB4-5F1E-4A27-941F-C1E490B0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0CAF-085B-4493-864B-410D71D1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D82-2BEE-49A1-BB88-6006F6E3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7A34-8508-4633-A324-A5374235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4A5B-D904-44E7-B258-902A98EDB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0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0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3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Le</dc:creator>
  <cp:lastModifiedBy>Anthony Le</cp:lastModifiedBy>
  <cp:revision>1</cp:revision>
  <dcterms:created xsi:type="dcterms:W3CDTF">2020-10-15T16:23:14Z</dcterms:created>
  <dcterms:modified xsi:type="dcterms:W3CDTF">2020-10-15T16:23:37Z</dcterms:modified>
</cp:coreProperties>
</file>