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70FF-D23F-403F-A07B-A139FB8EB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38C18-5342-4567-A272-59E5047D7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BE45-68E4-4136-8038-0B19CBE7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AF38-A4BD-4939-BCD6-639B8269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D32B-A08B-4062-B03C-838679A6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2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4B61-642C-49D3-A426-C7CDF0D2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77CA-6CED-4A09-9267-9A735A33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3E02-335E-4E06-924B-FACB5E92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1AC0-3759-4251-AFC5-46810241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12E6-7183-42A4-A0D9-9E9B5FF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7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35420-C2F4-4D18-AC47-F14321485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0F718-09C6-46EE-9E60-30F8A55F1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FCD6D-B605-4B17-B059-C163E58E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09F84-F36C-4807-B61C-0D51B050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B2749-85D8-44BB-8CDF-1D28FF6F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03B6-42F8-4AAC-B783-FD741544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D243-7396-4C23-8FE8-63E92B1A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92A0-6AFA-4333-B9A1-D23D6CDF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F97F-E2C5-46B9-9514-9A8C08DD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B406-1C79-4FA5-9EC2-9CBE7C8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1789-854B-4D63-A054-45E71F35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8BFE-7B75-4EED-94AE-ECCB22B1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D7D-48ED-4AEF-AD35-19FC635A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1A29-3AFB-4CEB-93F1-48766B42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1CB4-8AC1-4F78-AD22-CBC50210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1792-54AD-47CA-9F5F-C4B9E721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7CC4-03BD-4248-A2CC-FAB8FF1E6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4863A-4B16-4F46-8DA7-3EEBFAAB9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02B0-AA68-4A0F-BBFE-34F82010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0051-D20B-49C6-970E-083C52C8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B8E89-7BF0-4053-9E73-A43C6BAE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BED3C-C1A8-44A0-8CCF-2570D933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7923A-6903-4C2E-A64E-AD5E3230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87E0F-B641-45A8-A398-A6089DD2A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D83E0-7269-4DD0-A22B-EAEEA40D4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E06CD-632B-4E64-999B-9729DD830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3285F-8DD4-47D7-A73D-D4E6B6DB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B0147-0B1F-4489-A4A7-383F5EC5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F0C78-5676-4053-8EBC-66388C61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EA45-4AAA-47FD-86C6-1ADF1AB5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2A71D-F7B1-4107-902D-6767C8E3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AD35B-7A3B-4A31-930B-5339E9BA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D7FB8-E0D8-4F86-B891-CBFF077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3E435-D97F-4E10-9F7C-83A17F4E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0DFED-9D47-46E7-80F3-A755B965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6C0E-61ED-4DCA-84A1-E5312880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1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6E5A-B9A7-443E-89F7-C1A4BF40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9250-24E1-4392-BEEC-9312B7A1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EAE29-9A07-4652-B409-4123F1B3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6196F-8B97-49D3-B7E6-68104B36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2360-1855-4718-859D-6F189A7B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CBF5-6E5D-4038-9220-D2A0040D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8D3F-81F2-40B4-A3A7-DB9736C2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BA353-4A71-4BCC-8CCD-A41310260D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AD197-4630-436F-8F27-2933C2A5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E5845-B2D2-4404-8CA6-D699B1C0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50D3-5D0F-47F2-86F7-A8623A18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ED232-7770-41BC-BAB5-8529D7B5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7FBB4-5F1E-4A27-941F-C1E490B0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60CAF-085B-4493-864B-410D71D11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1D82-2BEE-49A1-BB88-6006F6E36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57A9A-D44D-4BBD-9279-1429DDF164E3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7A34-8508-4633-A324-A5374235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4A5B-D904-44E7-B258-902A98EDB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3CFE9-6AE2-4D21-8C4A-9E83FBF27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1CA6D5AA-2BFE-4E72-850F-840F1D5F9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2" y="661264"/>
            <a:ext cx="9599364" cy="55354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078681-F0CC-4DA8-A8B1-55C3E0F670FA}"/>
              </a:ext>
            </a:extLst>
          </p:cNvPr>
          <p:cNvSpPr/>
          <p:nvPr/>
        </p:nvSpPr>
        <p:spPr>
          <a:xfrm>
            <a:off x="6707926" y="760837"/>
            <a:ext cx="230345" cy="362968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1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8047C98-3DBF-4E9C-BDD1-85E6BEDECE0E}"/>
              </a:ext>
            </a:extLst>
          </p:cNvPr>
          <p:cNvGrpSpPr/>
          <p:nvPr/>
        </p:nvGrpSpPr>
        <p:grpSpPr>
          <a:xfrm>
            <a:off x="1770970" y="1750014"/>
            <a:ext cx="9345190" cy="2856820"/>
            <a:chOff x="1770970" y="1750014"/>
            <a:chExt cx="9345190" cy="28568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67D684B-7898-47BE-BF22-444CBB41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0970" y="1750014"/>
              <a:ext cx="9345190" cy="28568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AAE63F-9709-4ABA-AD8B-78E8492EEB71}"/>
                </a:ext>
              </a:extLst>
            </p:cNvPr>
            <p:cNvSpPr/>
            <p:nvPr/>
          </p:nvSpPr>
          <p:spPr>
            <a:xfrm>
              <a:off x="3424795" y="2467717"/>
              <a:ext cx="833696" cy="36296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48EB2-E21F-4C6D-A777-9D0924FBE97C}"/>
                </a:ext>
              </a:extLst>
            </p:cNvPr>
            <p:cNvSpPr/>
            <p:nvPr/>
          </p:nvSpPr>
          <p:spPr>
            <a:xfrm>
              <a:off x="4613515" y="2351315"/>
              <a:ext cx="620336" cy="4793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BB765F-3E83-429A-9D51-AC36FAC81832}"/>
                </a:ext>
              </a:extLst>
            </p:cNvPr>
            <p:cNvSpPr/>
            <p:nvPr/>
          </p:nvSpPr>
          <p:spPr>
            <a:xfrm>
              <a:off x="5588875" y="2351315"/>
              <a:ext cx="620336" cy="4793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C6BA09-66A1-4A72-9CD8-27EE9248ABDC}"/>
                </a:ext>
              </a:extLst>
            </p:cNvPr>
            <p:cNvSpPr/>
            <p:nvPr/>
          </p:nvSpPr>
          <p:spPr>
            <a:xfrm>
              <a:off x="6590360" y="2351315"/>
              <a:ext cx="620336" cy="4793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D7A001-6213-48C9-AF5E-FE2CC3066212}"/>
                </a:ext>
              </a:extLst>
            </p:cNvPr>
            <p:cNvSpPr/>
            <p:nvPr/>
          </p:nvSpPr>
          <p:spPr>
            <a:xfrm>
              <a:off x="7623343" y="2351315"/>
              <a:ext cx="620336" cy="4793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28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C13C43-6C8F-4671-8984-94EC390AE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141" y="1091595"/>
            <a:ext cx="3397444" cy="13916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3E9DA4-FB17-4BFA-BA2C-20BE6EA90AC7}"/>
              </a:ext>
            </a:extLst>
          </p:cNvPr>
          <p:cNvCxnSpPr/>
          <p:nvPr/>
        </p:nvCxnSpPr>
        <p:spPr>
          <a:xfrm>
            <a:off x="3469135" y="1787399"/>
            <a:ext cx="0" cy="1074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CCA336-2EC8-4F4A-9B58-7DDD7696A4B1}"/>
              </a:ext>
            </a:extLst>
          </p:cNvPr>
          <p:cNvSpPr txBox="1"/>
          <p:nvPr/>
        </p:nvSpPr>
        <p:spPr>
          <a:xfrm>
            <a:off x="2164987" y="29843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A383C5-D760-4F91-BC72-95CF4977123C}"/>
              </a:ext>
            </a:extLst>
          </p:cNvPr>
          <p:cNvSpPr txBox="1"/>
          <p:nvPr/>
        </p:nvSpPr>
        <p:spPr>
          <a:xfrm>
            <a:off x="4427616" y="298432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0B6F12-CF2B-43FB-A795-3664225399ED}"/>
              </a:ext>
            </a:extLst>
          </p:cNvPr>
          <p:cNvGrpSpPr/>
          <p:nvPr/>
        </p:nvGrpSpPr>
        <p:grpSpPr>
          <a:xfrm>
            <a:off x="2680378" y="3050326"/>
            <a:ext cx="837617" cy="514325"/>
            <a:chOff x="4523139" y="3308592"/>
            <a:chExt cx="837617" cy="5143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0D7E17F-AE9E-4218-A828-726C22375DB5}"/>
                </a:ext>
              </a:extLst>
            </p:cNvPr>
            <p:cNvGrpSpPr/>
            <p:nvPr/>
          </p:nvGrpSpPr>
          <p:grpSpPr>
            <a:xfrm>
              <a:off x="4523139" y="3308592"/>
              <a:ext cx="837617" cy="237326"/>
              <a:chOff x="4523139" y="3308592"/>
              <a:chExt cx="837617" cy="23732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9A7935-BB1E-4EB8-9A73-B7D9E7200B33}"/>
                  </a:ext>
                </a:extLst>
              </p:cNvPr>
              <p:cNvSpPr/>
              <p:nvPr/>
            </p:nvSpPr>
            <p:spPr>
              <a:xfrm>
                <a:off x="4662742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EE8D1AD-FF91-4787-ABAD-340EDF0F9433}"/>
                  </a:ext>
                </a:extLst>
              </p:cNvPr>
              <p:cNvSpPr/>
              <p:nvPr/>
            </p:nvSpPr>
            <p:spPr>
              <a:xfrm>
                <a:off x="4907774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8069A7-035F-4DAB-9AD5-23B791E51DAA}"/>
                  </a:ext>
                </a:extLst>
              </p:cNvPr>
              <p:cNvSpPr/>
              <p:nvPr/>
            </p:nvSpPr>
            <p:spPr>
              <a:xfrm>
                <a:off x="5152806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2F5A221-8A33-481B-AC66-A216F511F46F}"/>
                  </a:ext>
                </a:extLst>
              </p:cNvPr>
              <p:cNvSpPr/>
              <p:nvPr/>
            </p:nvSpPr>
            <p:spPr>
              <a:xfrm>
                <a:off x="4523139" y="3308592"/>
                <a:ext cx="837617" cy="2373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F1708-A86B-442B-B917-75A87552AF15}"/>
                </a:ext>
              </a:extLst>
            </p:cNvPr>
            <p:cNvSpPr txBox="1"/>
            <p:nvPr/>
          </p:nvSpPr>
          <p:spPr>
            <a:xfrm>
              <a:off x="4583486" y="35459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63D3CF-D676-46DF-8724-E695E0B9B234}"/>
                </a:ext>
              </a:extLst>
            </p:cNvPr>
            <p:cNvSpPr txBox="1"/>
            <p:nvPr/>
          </p:nvSpPr>
          <p:spPr>
            <a:xfrm>
              <a:off x="5097542" y="35459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E4EE71-F3AF-413B-B475-F40E839196C8}"/>
              </a:ext>
            </a:extLst>
          </p:cNvPr>
          <p:cNvGrpSpPr/>
          <p:nvPr/>
        </p:nvGrpSpPr>
        <p:grpSpPr>
          <a:xfrm>
            <a:off x="3560976" y="3050326"/>
            <a:ext cx="837617" cy="514325"/>
            <a:chOff x="4523139" y="3308592"/>
            <a:chExt cx="837617" cy="5143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931B7D3-89FC-40E3-A4C2-95FD782D43C4}"/>
                </a:ext>
              </a:extLst>
            </p:cNvPr>
            <p:cNvGrpSpPr/>
            <p:nvPr/>
          </p:nvGrpSpPr>
          <p:grpSpPr>
            <a:xfrm>
              <a:off x="4523139" y="3308592"/>
              <a:ext cx="837617" cy="237326"/>
              <a:chOff x="4523139" y="3308592"/>
              <a:chExt cx="837617" cy="2373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4F4A603-C04E-4E30-A2E3-F0E9790BE9F1}"/>
                  </a:ext>
                </a:extLst>
              </p:cNvPr>
              <p:cNvSpPr/>
              <p:nvPr/>
            </p:nvSpPr>
            <p:spPr>
              <a:xfrm>
                <a:off x="4662742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E0D8E1-3B58-4B1A-833E-591E6D27A64F}"/>
                  </a:ext>
                </a:extLst>
              </p:cNvPr>
              <p:cNvSpPr/>
              <p:nvPr/>
            </p:nvSpPr>
            <p:spPr>
              <a:xfrm>
                <a:off x="4907774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3D37A28-1FDE-44C9-8FF8-45DADA042798}"/>
                  </a:ext>
                </a:extLst>
              </p:cNvPr>
              <p:cNvSpPr/>
              <p:nvPr/>
            </p:nvSpPr>
            <p:spPr>
              <a:xfrm>
                <a:off x="5152806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6EFFF5-F09E-4BA2-938C-7D921601AE14}"/>
                  </a:ext>
                </a:extLst>
              </p:cNvPr>
              <p:cNvSpPr/>
              <p:nvPr/>
            </p:nvSpPr>
            <p:spPr>
              <a:xfrm>
                <a:off x="4523139" y="3308592"/>
                <a:ext cx="837617" cy="2373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C31577-7D4F-4513-9064-E6F5A0F7010A}"/>
                </a:ext>
              </a:extLst>
            </p:cNvPr>
            <p:cNvSpPr txBox="1"/>
            <p:nvPr/>
          </p:nvSpPr>
          <p:spPr>
            <a:xfrm>
              <a:off x="4583486" y="35459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23C11F-3FF8-488F-AFCC-6F2343D3A489}"/>
                </a:ext>
              </a:extLst>
            </p:cNvPr>
            <p:cNvSpPr txBox="1"/>
            <p:nvPr/>
          </p:nvSpPr>
          <p:spPr>
            <a:xfrm>
              <a:off x="5097542" y="35459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16C8426F-A4E2-47B1-B300-2206D4DC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13" y="983720"/>
            <a:ext cx="974457" cy="27575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7BC8286-95D3-428C-8178-4042DBA5A948}"/>
              </a:ext>
            </a:extLst>
          </p:cNvPr>
          <p:cNvGrpSpPr/>
          <p:nvPr/>
        </p:nvGrpSpPr>
        <p:grpSpPr>
          <a:xfrm rot="5400000">
            <a:off x="7631763" y="1255477"/>
            <a:ext cx="837617" cy="514325"/>
            <a:chOff x="4523139" y="3308592"/>
            <a:chExt cx="837617" cy="51432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3A45A5E-E558-4A70-BE8E-0CCA2B1B4A03}"/>
                </a:ext>
              </a:extLst>
            </p:cNvPr>
            <p:cNvGrpSpPr/>
            <p:nvPr/>
          </p:nvGrpSpPr>
          <p:grpSpPr>
            <a:xfrm>
              <a:off x="4523139" y="3308592"/>
              <a:ext cx="837617" cy="237326"/>
              <a:chOff x="4523139" y="3308592"/>
              <a:chExt cx="837617" cy="23732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C84E8C9-B3D1-4AFA-9858-B9B1D512E05E}"/>
                  </a:ext>
                </a:extLst>
              </p:cNvPr>
              <p:cNvSpPr/>
              <p:nvPr/>
            </p:nvSpPr>
            <p:spPr>
              <a:xfrm>
                <a:off x="4662742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A0A80B-A564-4B6D-8423-54B4DC424756}"/>
                  </a:ext>
                </a:extLst>
              </p:cNvPr>
              <p:cNvSpPr/>
              <p:nvPr/>
            </p:nvSpPr>
            <p:spPr>
              <a:xfrm>
                <a:off x="4907774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7FEB6F-077B-4572-BAA2-D6AC1EF34613}"/>
                  </a:ext>
                </a:extLst>
              </p:cNvPr>
              <p:cNvSpPr/>
              <p:nvPr/>
            </p:nvSpPr>
            <p:spPr>
              <a:xfrm>
                <a:off x="5152806" y="3373159"/>
                <a:ext cx="104702" cy="11168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CE1689-F7B5-4430-92DA-6612C065A171}"/>
                  </a:ext>
                </a:extLst>
              </p:cNvPr>
              <p:cNvSpPr/>
              <p:nvPr/>
            </p:nvSpPr>
            <p:spPr>
              <a:xfrm>
                <a:off x="4523139" y="3308592"/>
                <a:ext cx="837617" cy="2373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AD473E-AEBC-4997-B453-CD9A1CBAC0E3}"/>
                </a:ext>
              </a:extLst>
            </p:cNvPr>
            <p:cNvSpPr txBox="1"/>
            <p:nvPr/>
          </p:nvSpPr>
          <p:spPr>
            <a:xfrm>
              <a:off x="4583486" y="35459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2EA664-98BB-47E6-8817-8C7D2C2B6B73}"/>
                </a:ext>
              </a:extLst>
            </p:cNvPr>
            <p:cNvSpPr txBox="1"/>
            <p:nvPr/>
          </p:nvSpPr>
          <p:spPr>
            <a:xfrm>
              <a:off x="5097542" y="354591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3E1E4A-84B1-4CE7-9CCE-BEC697A23189}"/>
              </a:ext>
            </a:extLst>
          </p:cNvPr>
          <p:cNvCxnSpPr>
            <a:cxnSpLocks/>
          </p:cNvCxnSpPr>
          <p:nvPr/>
        </p:nvCxnSpPr>
        <p:spPr>
          <a:xfrm flipH="1">
            <a:off x="8400785" y="1520952"/>
            <a:ext cx="741060" cy="9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0C308E8-2E93-4ED0-BF64-6A7119283178}"/>
              </a:ext>
            </a:extLst>
          </p:cNvPr>
          <p:cNvSpPr txBox="1"/>
          <p:nvPr/>
        </p:nvSpPr>
        <p:spPr>
          <a:xfrm>
            <a:off x="3124190" y="280561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C7C466-7639-4280-8486-6400C510FF11}"/>
              </a:ext>
            </a:extLst>
          </p:cNvPr>
          <p:cNvSpPr txBox="1"/>
          <p:nvPr/>
        </p:nvSpPr>
        <p:spPr>
          <a:xfrm>
            <a:off x="3983256" y="280560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8326DF-AC40-476B-923C-61125967E063}"/>
              </a:ext>
            </a:extLst>
          </p:cNvPr>
          <p:cNvSpPr txBox="1"/>
          <p:nvPr/>
        </p:nvSpPr>
        <p:spPr>
          <a:xfrm>
            <a:off x="7935652" y="191635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35D4B95-D572-4E89-9C35-23E53B86C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803" y="4176797"/>
            <a:ext cx="3528254" cy="150423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88CFC65-BB59-422C-9F18-4E4BFBD471C1}"/>
              </a:ext>
            </a:extLst>
          </p:cNvPr>
          <p:cNvSpPr txBox="1"/>
          <p:nvPr/>
        </p:nvSpPr>
        <p:spPr>
          <a:xfrm>
            <a:off x="2375141" y="432076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2139BE-8B1C-473D-87E7-3962FCE8790E}"/>
              </a:ext>
            </a:extLst>
          </p:cNvPr>
          <p:cNvSpPr txBox="1"/>
          <p:nvPr/>
        </p:nvSpPr>
        <p:spPr>
          <a:xfrm>
            <a:off x="3396649" y="434593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E802882-E5BF-4843-8EEC-C35A2AE28677}"/>
              </a:ext>
            </a:extLst>
          </p:cNvPr>
          <p:cNvSpPr txBox="1"/>
          <p:nvPr/>
        </p:nvSpPr>
        <p:spPr>
          <a:xfrm>
            <a:off x="3451577" y="507357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EF9FC1-E267-4F05-87B3-82AA21BAB707}"/>
              </a:ext>
            </a:extLst>
          </p:cNvPr>
          <p:cNvSpPr txBox="1"/>
          <p:nvPr/>
        </p:nvSpPr>
        <p:spPr>
          <a:xfrm>
            <a:off x="4477103" y="504724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94A8C6D-CE4D-4094-924A-845B5F7C6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976" y="3570365"/>
            <a:ext cx="1637006" cy="249821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6374784-9DE8-465A-B4FB-BCCAB3E5C0BD}"/>
              </a:ext>
            </a:extLst>
          </p:cNvPr>
          <p:cNvSpPr txBox="1"/>
          <p:nvPr/>
        </p:nvSpPr>
        <p:spPr>
          <a:xfrm>
            <a:off x="7219696" y="3648465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703A2E-EA71-4DCE-9C6F-CD7D08EEB43B}"/>
              </a:ext>
            </a:extLst>
          </p:cNvPr>
          <p:cNvSpPr txBox="1"/>
          <p:nvPr/>
        </p:nvSpPr>
        <p:spPr>
          <a:xfrm>
            <a:off x="7133935" y="467385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19606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0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39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3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Le</dc:creator>
  <cp:lastModifiedBy>Anthony Le</cp:lastModifiedBy>
  <cp:revision>8</cp:revision>
  <dcterms:created xsi:type="dcterms:W3CDTF">2020-10-15T16:23:14Z</dcterms:created>
  <dcterms:modified xsi:type="dcterms:W3CDTF">2020-10-15T19:56:55Z</dcterms:modified>
</cp:coreProperties>
</file>