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4243B7E-8C87-4AF0-9FB6-00B360A01292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D8BBC02-BA58-4E63-B88C-37AF663187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Helper App (to be named still)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Anthony Le</a:t>
            </a:r>
          </a:p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4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Java (Android Environment)</a:t>
            </a:r>
          </a:p>
          <a:p>
            <a:r>
              <a:rPr lang="en-US" dirty="0" smtClean="0"/>
              <a:t>Using Eclipse Android package</a:t>
            </a:r>
          </a:p>
          <a:p>
            <a:r>
              <a:rPr lang="en-US" dirty="0" smtClean="0"/>
              <a:t>Native Android development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5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lab –management- apps, such as tools to track where you’ve placed a sample in storage and order requests for lab equipment (</a:t>
            </a:r>
            <a:r>
              <a:rPr lang="en-US" dirty="0" err="1" smtClean="0"/>
              <a:t>Quartzy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 is a lab-focused app that is aimed at experiments, tracking multiple experiments with timers (Lab Guru)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sz="2500" dirty="0" smtClean="0"/>
              <a:t>My app is focused on developing based on an educational environment  (</a:t>
            </a:r>
            <a:r>
              <a:rPr lang="en-US" sz="2500" dirty="0" err="1" smtClean="0"/>
              <a:t>ie</a:t>
            </a:r>
            <a:r>
              <a:rPr lang="en-US" sz="2500" dirty="0" smtClean="0"/>
              <a:t>. </a:t>
            </a:r>
            <a:r>
              <a:rPr lang="en-US" sz="2500" dirty="0" err="1" smtClean="0"/>
              <a:t>Chem</a:t>
            </a:r>
            <a:r>
              <a:rPr lang="en-US" sz="2500" dirty="0" smtClean="0"/>
              <a:t>, </a:t>
            </a:r>
            <a:r>
              <a:rPr lang="en-US" sz="2500" dirty="0" err="1" smtClean="0"/>
              <a:t>Mol</a:t>
            </a:r>
            <a:r>
              <a:rPr lang="en-US" sz="2500" dirty="0" smtClean="0"/>
              <a:t> Bio, </a:t>
            </a:r>
            <a:r>
              <a:rPr lang="en-US" sz="2500" dirty="0" err="1" smtClean="0"/>
              <a:t>Phys</a:t>
            </a:r>
            <a:r>
              <a:rPr lang="en-US" sz="2500" dirty="0" smtClean="0"/>
              <a:t> labs, </a:t>
            </a:r>
            <a:r>
              <a:rPr lang="en-US" sz="2500" dirty="0" err="1" smtClean="0"/>
              <a:t>etc</a:t>
            </a:r>
            <a:r>
              <a:rPr lang="en-US" sz="2500" dirty="0" smtClean="0"/>
              <a:t>)</a:t>
            </a:r>
          </a:p>
          <a:p>
            <a:endParaRPr lang="en-US" sz="2500" dirty="0" smtClean="0"/>
          </a:p>
          <a:p>
            <a:r>
              <a:rPr lang="en-US" sz="2500" dirty="0" smtClean="0"/>
              <a:t>With </a:t>
            </a:r>
            <a:r>
              <a:rPr lang="en-US" sz="2500" dirty="0" err="1" smtClean="0"/>
              <a:t>LabGuru</a:t>
            </a:r>
            <a:r>
              <a:rPr lang="en-US" sz="2500" dirty="0" smtClean="0"/>
              <a:t>, in order to track experiments, you have to manually type the procedures the night before you run it – this is a huge hassle, and for most experiments in a research lab, not very practical.</a:t>
            </a:r>
          </a:p>
          <a:p>
            <a:endParaRPr lang="en-US" sz="2500" dirty="0" smtClean="0"/>
          </a:p>
          <a:p>
            <a:r>
              <a:rPr lang="en-US" sz="2500" dirty="0" smtClean="0"/>
              <a:t>Focusing on education, my app can pre-populate a set of procedures/instructions from pre-defined class instructional lab manuals.</a:t>
            </a:r>
          </a:p>
          <a:p>
            <a:endParaRPr lang="en-US" sz="2500" dirty="0" smtClean="0"/>
          </a:p>
          <a:p>
            <a:r>
              <a:rPr lang="en-US" sz="2500" dirty="0" smtClean="0"/>
              <a:t>Also by focusing on education, I can tailor the app to help </a:t>
            </a:r>
            <a:r>
              <a:rPr lang="en-US" sz="2500" dirty="0" err="1" smtClean="0"/>
              <a:t>instructioners</a:t>
            </a:r>
            <a:r>
              <a:rPr lang="en-US" sz="2500" dirty="0" smtClean="0"/>
              <a:t>, too, making it easy for them to get an update on everyone’s progress and to be able to change everyone’s procedure at a touch if an experiment needs last minute modification.</a:t>
            </a:r>
          </a:p>
          <a:p>
            <a:endParaRPr lang="en-US" sz="2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0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</TotalTime>
  <Words>211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Lab Helper App (to be named still)</vt:lpstr>
      <vt:lpstr>Tools</vt:lpstr>
      <vt:lpstr>Research</vt:lpstr>
      <vt:lpstr>Innovation</vt:lpstr>
    </vt:vector>
  </TitlesOfParts>
  <Company>UC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Helper App (to be named still)</dc:title>
  <dc:creator>Anthony Le</dc:creator>
  <cp:lastModifiedBy>Anthony Le</cp:lastModifiedBy>
  <cp:revision>2</cp:revision>
  <dcterms:created xsi:type="dcterms:W3CDTF">2014-04-07T20:58:51Z</dcterms:created>
  <dcterms:modified xsi:type="dcterms:W3CDTF">2014-04-07T21:10:41Z</dcterms:modified>
</cp:coreProperties>
</file>