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5" r:id="rId6"/>
    <p:sldId id="264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43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31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4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4E8E-4F38-4FB4-B3D0-04124319739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7E7A00-7291-48DE-B8DB-209E3D7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5BD5-C3E3-4803-B576-ECD24D483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Analytic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B3E4A-8CA6-49A7-8F3D-85B97EB01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Le</a:t>
            </a:r>
          </a:p>
        </p:txBody>
      </p:sp>
    </p:spTree>
    <p:extLst>
      <p:ext uri="{BB962C8B-B14F-4D97-AF65-F5344CB8AC3E}">
        <p14:creationId xmlns:p14="http://schemas.microsoft.com/office/powerpoint/2010/main" val="37589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980-FD50-4485-9B82-5D4BA0DE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32BD-CD51-4904-909A-A1726434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who going to renew there ticket?</a:t>
            </a:r>
          </a:p>
          <a:p>
            <a:r>
              <a:rPr lang="en-US" dirty="0"/>
              <a:t>Our goal is to find who will likely to renew there ticket.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If they are in the backer club, they will likely to renew </a:t>
            </a:r>
          </a:p>
          <a:p>
            <a:pPr lvl="1"/>
            <a:r>
              <a:rPr lang="en-US" dirty="0"/>
              <a:t>If they have high income, they will likely to renew</a:t>
            </a:r>
          </a:p>
          <a:p>
            <a:pPr lvl="1"/>
            <a:r>
              <a:rPr lang="en-US" dirty="0"/>
              <a:t>If they been a ticket holder for a long time, they will likely to renew</a:t>
            </a:r>
          </a:p>
        </p:txBody>
      </p:sp>
    </p:spTree>
    <p:extLst>
      <p:ext uri="{BB962C8B-B14F-4D97-AF65-F5344CB8AC3E}">
        <p14:creationId xmlns:p14="http://schemas.microsoft.com/office/powerpoint/2010/main" val="153633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30CEC829-0E18-4A33-96EA-183F12D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6FCA3D2-A2DD-4CFD-B277-F2B85333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2" y="1178587"/>
            <a:ext cx="10723808" cy="36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7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2889B4-B78C-4C7F-97FB-2D638FE61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50" y="1308538"/>
            <a:ext cx="7685982" cy="45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1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FEAA3-0D20-432A-ADAE-9419996AF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386" y="1131994"/>
            <a:ext cx="971510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82F722-9FE2-4698-887B-312A6FAC9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872" y="1131994"/>
            <a:ext cx="936813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154D04-92E8-4BE0-B46B-9952BC94A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285" y="717251"/>
            <a:ext cx="6771854" cy="2054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32364-4341-44CB-A834-BCF2C826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06" y="2628393"/>
            <a:ext cx="6771854" cy="1798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C640C-B6CE-4873-8F3E-28945FC8E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758" y="4283086"/>
            <a:ext cx="6771854" cy="19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A70C8-1AC2-47AD-A513-7E0EE8144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034" y="1131994"/>
            <a:ext cx="630980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05AA-14D7-46FE-AD36-2A8AD77E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7235-F764-4035-8FAE-B22B9C40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likely to renew “season ticker”?</a:t>
            </a:r>
          </a:p>
          <a:p>
            <a:r>
              <a:rPr lang="en-US" dirty="0"/>
              <a:t>Who is likely to defect?</a:t>
            </a:r>
          </a:p>
          <a:p>
            <a:r>
              <a:rPr lang="en-US" dirty="0"/>
              <a:t>What actions do you recommend K-State Athletic Department (or other sports teams) to take?</a:t>
            </a:r>
          </a:p>
          <a:p>
            <a:r>
              <a:rPr lang="en-US" dirty="0"/>
              <a:t>What additional variables would you need to improve the model prediction?</a:t>
            </a:r>
          </a:p>
          <a:p>
            <a:r>
              <a:rPr lang="en-US" dirty="0"/>
              <a:t>Any other suggestions</a:t>
            </a:r>
          </a:p>
        </p:txBody>
      </p:sp>
    </p:spTree>
    <p:extLst>
      <p:ext uri="{BB962C8B-B14F-4D97-AF65-F5344CB8AC3E}">
        <p14:creationId xmlns:p14="http://schemas.microsoft.com/office/powerpoint/2010/main" val="2700431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121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Sports Analytic Project</vt:lpstr>
      <vt:lpstr>Project Description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Le</dc:creator>
  <cp:lastModifiedBy>Anthony Le</cp:lastModifiedBy>
  <cp:revision>10</cp:revision>
  <dcterms:created xsi:type="dcterms:W3CDTF">2018-05-03T20:01:28Z</dcterms:created>
  <dcterms:modified xsi:type="dcterms:W3CDTF">2018-05-04T04:29:14Z</dcterms:modified>
</cp:coreProperties>
</file>