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9" r:id="rId4"/>
    <p:sldId id="267" r:id="rId5"/>
    <p:sldId id="260" r:id="rId6"/>
    <p:sldId id="262" r:id="rId7"/>
    <p:sldId id="264" r:id="rId8"/>
    <p:sldId id="265" r:id="rId9"/>
    <p:sldId id="263" r:id="rId10"/>
    <p:sldId id="261"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0" autoAdjust="0"/>
    <p:restoredTop sz="94658" autoAdjust="0"/>
  </p:normalViewPr>
  <p:slideViewPr>
    <p:cSldViewPr>
      <p:cViewPr varScale="1">
        <p:scale>
          <a:sx n="51" d="100"/>
          <a:sy n="51" d="100"/>
        </p:scale>
        <p:origin x="-107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BCE21E-216D-4FF9-A17D-298D43BD322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F966BCAC-2009-4B1C-BE43-6654E765B477}">
      <dgm:prSet phldrT="[Texte]"/>
      <dgm:spPr>
        <a:gradFill flip="none" rotWithShape="1">
          <a:gsLst>
            <a:gs pos="0">
              <a:srgbClr val="DDEBCF">
                <a:alpha val="0"/>
              </a:srgbClr>
            </a:gs>
            <a:gs pos="50000">
              <a:srgbClr val="9CB86E"/>
            </a:gs>
            <a:gs pos="100000">
              <a:srgbClr val="156B13"/>
            </a:gs>
          </a:gsLst>
          <a:path path="circle">
            <a:fillToRect l="100000" t="100000"/>
          </a:path>
          <a:tileRect r="-100000" b="-100000"/>
        </a:gradFill>
      </dgm:spPr>
      <dgm:t>
        <a:bodyPr/>
        <a:lstStyle/>
        <a:p>
          <a:r>
            <a:rPr lang="fr-FR" dirty="0" smtClean="0"/>
            <a:t>GRAPHICS 2D</a:t>
          </a:r>
          <a:endParaRPr lang="fr-FR" dirty="0"/>
        </a:p>
      </dgm:t>
    </dgm:pt>
    <dgm:pt modelId="{3E6D7B42-9E22-42BD-BB84-53688E7CC4B2}" type="parTrans" cxnId="{CA3BCD73-67E0-4E6B-ACAE-879ACB772690}">
      <dgm:prSet/>
      <dgm:spPr/>
      <dgm:t>
        <a:bodyPr/>
        <a:lstStyle/>
        <a:p>
          <a:endParaRPr lang="fr-FR"/>
        </a:p>
      </dgm:t>
    </dgm:pt>
    <dgm:pt modelId="{D41FD6D3-3E86-4A1B-81FC-DC05467DE996}" type="sibTrans" cxnId="{CA3BCD73-67E0-4E6B-ACAE-879ACB772690}">
      <dgm:prSet/>
      <dgm:spPr/>
      <dgm:t>
        <a:bodyPr/>
        <a:lstStyle/>
        <a:p>
          <a:endParaRPr lang="fr-FR"/>
        </a:p>
      </dgm:t>
    </dgm:pt>
    <dgm:pt modelId="{B6C4BF34-42A9-4B15-AF8B-B229B8838CC7}">
      <dgm:prSet phldrT="[Texte]"/>
      <dgm:spPr>
        <a:gradFill flip="none" rotWithShape="1">
          <a:gsLst>
            <a:gs pos="0">
              <a:srgbClr val="D6B19C">
                <a:alpha val="0"/>
              </a:srgbClr>
            </a:gs>
            <a:gs pos="30000">
              <a:srgbClr val="D49E6C"/>
            </a:gs>
            <a:gs pos="70000">
              <a:srgbClr val="A65528"/>
            </a:gs>
            <a:gs pos="100000">
              <a:srgbClr val="663012"/>
            </a:gs>
          </a:gsLst>
          <a:path path="circle">
            <a:fillToRect l="100000" t="100000"/>
          </a:path>
          <a:tileRect r="-100000" b="-100000"/>
        </a:gradFill>
      </dgm:spPr>
      <dgm:t>
        <a:bodyPr/>
        <a:lstStyle/>
        <a:p>
          <a:r>
            <a:rPr lang="fr-FR" dirty="0" smtClean="0"/>
            <a:t>COLLISION	</a:t>
          </a:r>
          <a:endParaRPr lang="fr-FR" dirty="0"/>
        </a:p>
      </dgm:t>
    </dgm:pt>
    <dgm:pt modelId="{66AC9390-AD09-49D4-A80B-FBB3B3FDAA02}" type="parTrans" cxnId="{309ABBEC-2797-45B1-9FEA-0CACA5896457}">
      <dgm:prSet/>
      <dgm:spPr/>
      <dgm:t>
        <a:bodyPr/>
        <a:lstStyle/>
        <a:p>
          <a:endParaRPr lang="fr-FR"/>
        </a:p>
      </dgm:t>
    </dgm:pt>
    <dgm:pt modelId="{7A58333C-984C-4022-A59A-A22816714C15}" type="sibTrans" cxnId="{309ABBEC-2797-45B1-9FEA-0CACA5896457}">
      <dgm:prSet/>
      <dgm:spPr/>
      <dgm:t>
        <a:bodyPr/>
        <a:lstStyle/>
        <a:p>
          <a:endParaRPr lang="fr-FR"/>
        </a:p>
      </dgm:t>
    </dgm:pt>
    <dgm:pt modelId="{EA532043-10EC-4C9C-B364-541FFBD8EF40}">
      <dgm:prSet phldrT="[Texte]"/>
      <dgm:spPr>
        <a:gradFill flip="none" rotWithShape="1">
          <a:gsLst>
            <a:gs pos="0">
              <a:srgbClr val="03D4A8">
                <a:alpha val="0"/>
              </a:srgbClr>
            </a:gs>
            <a:gs pos="25000">
              <a:srgbClr val="21D6E0"/>
            </a:gs>
            <a:gs pos="75000">
              <a:srgbClr val="0087E6"/>
            </a:gs>
            <a:gs pos="100000">
              <a:srgbClr val="005CBF"/>
            </a:gs>
          </a:gsLst>
          <a:path path="circle">
            <a:fillToRect l="100000" t="100000"/>
          </a:path>
          <a:tileRect r="-100000" b="-100000"/>
        </a:gradFill>
      </dgm:spPr>
      <dgm:t>
        <a:bodyPr/>
        <a:lstStyle/>
        <a:p>
          <a:r>
            <a:rPr lang="fr-FR" dirty="0" smtClean="0"/>
            <a:t>THREADS</a:t>
          </a:r>
          <a:endParaRPr lang="fr-FR" dirty="0"/>
        </a:p>
      </dgm:t>
    </dgm:pt>
    <dgm:pt modelId="{E624ECE2-BC56-4903-8C3E-D2BB15598B88}" type="parTrans" cxnId="{605E015B-8B4E-4517-91E2-2592BFA60B34}">
      <dgm:prSet/>
      <dgm:spPr/>
      <dgm:t>
        <a:bodyPr/>
        <a:lstStyle/>
        <a:p>
          <a:endParaRPr lang="fr-FR"/>
        </a:p>
      </dgm:t>
    </dgm:pt>
    <dgm:pt modelId="{2CAD359E-B745-4F53-A290-AE682C43FDD3}" type="sibTrans" cxnId="{605E015B-8B4E-4517-91E2-2592BFA60B34}">
      <dgm:prSet/>
      <dgm:spPr/>
      <dgm:t>
        <a:bodyPr/>
        <a:lstStyle/>
        <a:p>
          <a:endParaRPr lang="fr-FR"/>
        </a:p>
      </dgm:t>
    </dgm:pt>
    <dgm:pt modelId="{224E4E4A-B2E8-4DAB-B30B-122C353EC517}">
      <dgm:prSet phldrT="[Texte]"/>
      <dgm:spPr>
        <a:gradFill flip="none" rotWithShape="1">
          <a:gsLst>
            <a:gs pos="0">
              <a:srgbClr val="FFF200">
                <a:alpha val="0"/>
              </a:srgbClr>
            </a:gs>
            <a:gs pos="45000">
              <a:srgbClr val="FF7A00"/>
            </a:gs>
            <a:gs pos="70000">
              <a:srgbClr val="FF0300"/>
            </a:gs>
            <a:gs pos="100000">
              <a:srgbClr val="4D0808"/>
            </a:gs>
          </a:gsLst>
          <a:path path="circle">
            <a:fillToRect l="100000" t="100000"/>
          </a:path>
          <a:tileRect r="-100000" b="-100000"/>
        </a:gradFill>
      </dgm:spPr>
      <dgm:t>
        <a:bodyPr/>
        <a:lstStyle/>
        <a:p>
          <a:r>
            <a:rPr lang="fr-FR" dirty="0" smtClean="0"/>
            <a:t>DEMO</a:t>
          </a:r>
          <a:endParaRPr lang="fr-FR" dirty="0"/>
        </a:p>
      </dgm:t>
    </dgm:pt>
    <dgm:pt modelId="{8FE2F71A-3991-4B2B-ACFC-C5FC947446C7}" type="parTrans" cxnId="{6585B78E-97D6-47B8-A67A-863C8A79265B}">
      <dgm:prSet/>
      <dgm:spPr/>
      <dgm:t>
        <a:bodyPr/>
        <a:lstStyle/>
        <a:p>
          <a:endParaRPr lang="fr-FR"/>
        </a:p>
      </dgm:t>
    </dgm:pt>
    <dgm:pt modelId="{2DCA21ED-0135-4855-9EF9-F2EE2399DE8D}" type="sibTrans" cxnId="{6585B78E-97D6-47B8-A67A-863C8A79265B}">
      <dgm:prSet/>
      <dgm:spPr/>
      <dgm:t>
        <a:bodyPr/>
        <a:lstStyle/>
        <a:p>
          <a:endParaRPr lang="fr-FR"/>
        </a:p>
      </dgm:t>
    </dgm:pt>
    <dgm:pt modelId="{DAEE5CE4-A1CC-4ECF-B9BB-37CCC3DDDFFB}" type="pres">
      <dgm:prSet presAssocID="{F7BCE21E-216D-4FF9-A17D-298D43BD3221}" presName="linear" presStyleCnt="0">
        <dgm:presLayoutVars>
          <dgm:dir/>
          <dgm:animLvl val="lvl"/>
          <dgm:resizeHandles val="exact"/>
        </dgm:presLayoutVars>
      </dgm:prSet>
      <dgm:spPr/>
      <dgm:t>
        <a:bodyPr/>
        <a:lstStyle/>
        <a:p>
          <a:endParaRPr lang="fr-FR"/>
        </a:p>
      </dgm:t>
    </dgm:pt>
    <dgm:pt modelId="{B60D601A-F338-45DC-96BC-690EDA7C979B}" type="pres">
      <dgm:prSet presAssocID="{F966BCAC-2009-4B1C-BE43-6654E765B477}" presName="parentLin" presStyleCnt="0"/>
      <dgm:spPr/>
    </dgm:pt>
    <dgm:pt modelId="{7967EDD9-F85A-4E71-8362-D0179ECB1958}" type="pres">
      <dgm:prSet presAssocID="{F966BCAC-2009-4B1C-BE43-6654E765B477}" presName="parentLeftMargin" presStyleLbl="node1" presStyleIdx="0" presStyleCnt="4"/>
      <dgm:spPr/>
      <dgm:t>
        <a:bodyPr/>
        <a:lstStyle/>
        <a:p>
          <a:endParaRPr lang="fr-FR"/>
        </a:p>
      </dgm:t>
    </dgm:pt>
    <dgm:pt modelId="{F3628600-1F10-455E-A123-6E54D1312D99}" type="pres">
      <dgm:prSet presAssocID="{F966BCAC-2009-4B1C-BE43-6654E765B477}" presName="parentText" presStyleLbl="node1" presStyleIdx="0" presStyleCnt="4">
        <dgm:presLayoutVars>
          <dgm:chMax val="0"/>
          <dgm:bulletEnabled val="1"/>
        </dgm:presLayoutVars>
      </dgm:prSet>
      <dgm:spPr/>
      <dgm:t>
        <a:bodyPr/>
        <a:lstStyle/>
        <a:p>
          <a:endParaRPr lang="fr-FR"/>
        </a:p>
      </dgm:t>
    </dgm:pt>
    <dgm:pt modelId="{3283650D-0A3A-4AF4-991B-655D2BF6C75E}" type="pres">
      <dgm:prSet presAssocID="{F966BCAC-2009-4B1C-BE43-6654E765B477}" presName="negativeSpace" presStyleCnt="0"/>
      <dgm:spPr/>
    </dgm:pt>
    <dgm:pt modelId="{4FF9655C-0A83-4BED-9F82-4CD21F4A4BFB}" type="pres">
      <dgm:prSet presAssocID="{F966BCAC-2009-4B1C-BE43-6654E765B477}" presName="childText" presStyleLbl="conFgAcc1" presStyleIdx="0" presStyleCnt="4">
        <dgm:presLayoutVars>
          <dgm:bulletEnabled val="1"/>
        </dgm:presLayoutVars>
      </dgm:prSet>
      <dgm:spPr/>
    </dgm:pt>
    <dgm:pt modelId="{6F3FAD4C-37D9-4FC4-ABB1-B7B344D8A0AC}" type="pres">
      <dgm:prSet presAssocID="{D41FD6D3-3E86-4A1B-81FC-DC05467DE996}" presName="spaceBetweenRectangles" presStyleCnt="0"/>
      <dgm:spPr/>
    </dgm:pt>
    <dgm:pt modelId="{A77F7D1E-6054-4648-A2A5-0086D83571DD}" type="pres">
      <dgm:prSet presAssocID="{B6C4BF34-42A9-4B15-AF8B-B229B8838CC7}" presName="parentLin" presStyleCnt="0"/>
      <dgm:spPr/>
    </dgm:pt>
    <dgm:pt modelId="{79E92E7B-B871-4457-BC5A-73DB0AF93969}" type="pres">
      <dgm:prSet presAssocID="{B6C4BF34-42A9-4B15-AF8B-B229B8838CC7}" presName="parentLeftMargin" presStyleLbl="node1" presStyleIdx="0" presStyleCnt="4"/>
      <dgm:spPr/>
      <dgm:t>
        <a:bodyPr/>
        <a:lstStyle/>
        <a:p>
          <a:endParaRPr lang="fr-FR"/>
        </a:p>
      </dgm:t>
    </dgm:pt>
    <dgm:pt modelId="{9D83671B-F148-49C7-BAC7-5795AD945A5B}" type="pres">
      <dgm:prSet presAssocID="{B6C4BF34-42A9-4B15-AF8B-B229B8838CC7}" presName="parentText" presStyleLbl="node1" presStyleIdx="1" presStyleCnt="4">
        <dgm:presLayoutVars>
          <dgm:chMax val="0"/>
          <dgm:bulletEnabled val="1"/>
        </dgm:presLayoutVars>
      </dgm:prSet>
      <dgm:spPr/>
      <dgm:t>
        <a:bodyPr/>
        <a:lstStyle/>
        <a:p>
          <a:endParaRPr lang="fr-FR"/>
        </a:p>
      </dgm:t>
    </dgm:pt>
    <dgm:pt modelId="{60E64DC6-7DBE-4C7C-8341-CF786509F4B0}" type="pres">
      <dgm:prSet presAssocID="{B6C4BF34-42A9-4B15-AF8B-B229B8838CC7}" presName="negativeSpace" presStyleCnt="0"/>
      <dgm:spPr/>
    </dgm:pt>
    <dgm:pt modelId="{E06525C7-F507-4153-86AB-109AEFB9D867}" type="pres">
      <dgm:prSet presAssocID="{B6C4BF34-42A9-4B15-AF8B-B229B8838CC7}" presName="childText" presStyleLbl="conFgAcc1" presStyleIdx="1" presStyleCnt="4">
        <dgm:presLayoutVars>
          <dgm:bulletEnabled val="1"/>
        </dgm:presLayoutVars>
      </dgm:prSet>
      <dgm:spPr/>
    </dgm:pt>
    <dgm:pt modelId="{8F154FBB-289A-4F70-8EBC-8E9294E83FE6}" type="pres">
      <dgm:prSet presAssocID="{7A58333C-984C-4022-A59A-A22816714C15}" presName="spaceBetweenRectangles" presStyleCnt="0"/>
      <dgm:spPr/>
    </dgm:pt>
    <dgm:pt modelId="{19C41059-C9DE-4976-9447-7EA4BBC0958F}" type="pres">
      <dgm:prSet presAssocID="{EA532043-10EC-4C9C-B364-541FFBD8EF40}" presName="parentLin" presStyleCnt="0"/>
      <dgm:spPr/>
    </dgm:pt>
    <dgm:pt modelId="{6B932B4E-45A2-476C-AE69-5F7FB6182D29}" type="pres">
      <dgm:prSet presAssocID="{EA532043-10EC-4C9C-B364-541FFBD8EF40}" presName="parentLeftMargin" presStyleLbl="node1" presStyleIdx="1" presStyleCnt="4"/>
      <dgm:spPr/>
      <dgm:t>
        <a:bodyPr/>
        <a:lstStyle/>
        <a:p>
          <a:endParaRPr lang="fr-FR"/>
        </a:p>
      </dgm:t>
    </dgm:pt>
    <dgm:pt modelId="{8360CC20-05AA-4079-B906-17643DFBF598}" type="pres">
      <dgm:prSet presAssocID="{EA532043-10EC-4C9C-B364-541FFBD8EF40}" presName="parentText" presStyleLbl="node1" presStyleIdx="2" presStyleCnt="4">
        <dgm:presLayoutVars>
          <dgm:chMax val="0"/>
          <dgm:bulletEnabled val="1"/>
        </dgm:presLayoutVars>
      </dgm:prSet>
      <dgm:spPr/>
      <dgm:t>
        <a:bodyPr/>
        <a:lstStyle/>
        <a:p>
          <a:endParaRPr lang="fr-FR"/>
        </a:p>
      </dgm:t>
    </dgm:pt>
    <dgm:pt modelId="{D77D9C3F-9E1F-48D7-B469-3309868BEA1C}" type="pres">
      <dgm:prSet presAssocID="{EA532043-10EC-4C9C-B364-541FFBD8EF40}" presName="negativeSpace" presStyleCnt="0"/>
      <dgm:spPr/>
    </dgm:pt>
    <dgm:pt modelId="{553EED0A-E4AB-466D-BB81-0535DC97CAEC}" type="pres">
      <dgm:prSet presAssocID="{EA532043-10EC-4C9C-B364-541FFBD8EF40}" presName="childText" presStyleLbl="conFgAcc1" presStyleIdx="2" presStyleCnt="4">
        <dgm:presLayoutVars>
          <dgm:bulletEnabled val="1"/>
        </dgm:presLayoutVars>
      </dgm:prSet>
      <dgm:spPr/>
    </dgm:pt>
    <dgm:pt modelId="{717BE6F4-4359-49D4-B66D-23A75C2BCF4E}" type="pres">
      <dgm:prSet presAssocID="{2CAD359E-B745-4F53-A290-AE682C43FDD3}" presName="spaceBetweenRectangles" presStyleCnt="0"/>
      <dgm:spPr/>
    </dgm:pt>
    <dgm:pt modelId="{0CA2F436-082B-4724-8392-FEC4516AAE97}" type="pres">
      <dgm:prSet presAssocID="{224E4E4A-B2E8-4DAB-B30B-122C353EC517}" presName="parentLin" presStyleCnt="0"/>
      <dgm:spPr/>
    </dgm:pt>
    <dgm:pt modelId="{425539B5-8B0E-44CC-B9DE-4536131F2A82}" type="pres">
      <dgm:prSet presAssocID="{224E4E4A-B2E8-4DAB-B30B-122C353EC517}" presName="parentLeftMargin" presStyleLbl="node1" presStyleIdx="2" presStyleCnt="4"/>
      <dgm:spPr/>
      <dgm:t>
        <a:bodyPr/>
        <a:lstStyle/>
        <a:p>
          <a:endParaRPr lang="fr-FR"/>
        </a:p>
      </dgm:t>
    </dgm:pt>
    <dgm:pt modelId="{DE2675B3-849E-446F-A390-70020CEA4637}" type="pres">
      <dgm:prSet presAssocID="{224E4E4A-B2E8-4DAB-B30B-122C353EC517}" presName="parentText" presStyleLbl="node1" presStyleIdx="3" presStyleCnt="4">
        <dgm:presLayoutVars>
          <dgm:chMax val="0"/>
          <dgm:bulletEnabled val="1"/>
        </dgm:presLayoutVars>
      </dgm:prSet>
      <dgm:spPr/>
      <dgm:t>
        <a:bodyPr/>
        <a:lstStyle/>
        <a:p>
          <a:endParaRPr lang="fr-FR"/>
        </a:p>
      </dgm:t>
    </dgm:pt>
    <dgm:pt modelId="{8C55EBD1-CBA1-4792-8912-F6E80C18024F}" type="pres">
      <dgm:prSet presAssocID="{224E4E4A-B2E8-4DAB-B30B-122C353EC517}" presName="negativeSpace" presStyleCnt="0"/>
      <dgm:spPr/>
    </dgm:pt>
    <dgm:pt modelId="{7A7D5484-383E-44EE-9F12-B1C2089BAA1E}" type="pres">
      <dgm:prSet presAssocID="{224E4E4A-B2E8-4DAB-B30B-122C353EC517}" presName="childText" presStyleLbl="conFgAcc1" presStyleIdx="3" presStyleCnt="4">
        <dgm:presLayoutVars>
          <dgm:bulletEnabled val="1"/>
        </dgm:presLayoutVars>
      </dgm:prSet>
      <dgm:spPr/>
    </dgm:pt>
  </dgm:ptLst>
  <dgm:cxnLst>
    <dgm:cxn modelId="{CC82F16F-1798-4A50-BB96-98EB1D9E1080}" type="presOf" srcId="{B6C4BF34-42A9-4B15-AF8B-B229B8838CC7}" destId="{79E92E7B-B871-4457-BC5A-73DB0AF93969}" srcOrd="0" destOrd="0" presId="urn:microsoft.com/office/officeart/2005/8/layout/list1"/>
    <dgm:cxn modelId="{605E015B-8B4E-4517-91E2-2592BFA60B34}" srcId="{F7BCE21E-216D-4FF9-A17D-298D43BD3221}" destId="{EA532043-10EC-4C9C-B364-541FFBD8EF40}" srcOrd="2" destOrd="0" parTransId="{E624ECE2-BC56-4903-8C3E-D2BB15598B88}" sibTransId="{2CAD359E-B745-4F53-A290-AE682C43FDD3}"/>
    <dgm:cxn modelId="{197FB2DF-ABD6-4A0F-885A-B1D9DBE81A45}" type="presOf" srcId="{F966BCAC-2009-4B1C-BE43-6654E765B477}" destId="{F3628600-1F10-455E-A123-6E54D1312D99}" srcOrd="1" destOrd="0" presId="urn:microsoft.com/office/officeart/2005/8/layout/list1"/>
    <dgm:cxn modelId="{727F5C71-1F29-4294-9BA4-155195175FFB}" type="presOf" srcId="{F966BCAC-2009-4B1C-BE43-6654E765B477}" destId="{7967EDD9-F85A-4E71-8362-D0179ECB1958}" srcOrd="0" destOrd="0" presId="urn:microsoft.com/office/officeart/2005/8/layout/list1"/>
    <dgm:cxn modelId="{3CF2BF5D-74D9-4AA1-BF74-3E60237F59A0}" type="presOf" srcId="{B6C4BF34-42A9-4B15-AF8B-B229B8838CC7}" destId="{9D83671B-F148-49C7-BAC7-5795AD945A5B}" srcOrd="1" destOrd="0" presId="urn:microsoft.com/office/officeart/2005/8/layout/list1"/>
    <dgm:cxn modelId="{CA3BCD73-67E0-4E6B-ACAE-879ACB772690}" srcId="{F7BCE21E-216D-4FF9-A17D-298D43BD3221}" destId="{F966BCAC-2009-4B1C-BE43-6654E765B477}" srcOrd="0" destOrd="0" parTransId="{3E6D7B42-9E22-42BD-BB84-53688E7CC4B2}" sibTransId="{D41FD6D3-3E86-4A1B-81FC-DC05467DE996}"/>
    <dgm:cxn modelId="{F394A5E4-A9A8-420E-9121-12585B92257F}" type="presOf" srcId="{F7BCE21E-216D-4FF9-A17D-298D43BD3221}" destId="{DAEE5CE4-A1CC-4ECF-B9BB-37CCC3DDDFFB}" srcOrd="0" destOrd="0" presId="urn:microsoft.com/office/officeart/2005/8/layout/list1"/>
    <dgm:cxn modelId="{309ABBEC-2797-45B1-9FEA-0CACA5896457}" srcId="{F7BCE21E-216D-4FF9-A17D-298D43BD3221}" destId="{B6C4BF34-42A9-4B15-AF8B-B229B8838CC7}" srcOrd="1" destOrd="0" parTransId="{66AC9390-AD09-49D4-A80B-FBB3B3FDAA02}" sibTransId="{7A58333C-984C-4022-A59A-A22816714C15}"/>
    <dgm:cxn modelId="{FC739193-1C01-4ADD-9F3B-9D6BAE9EF7A0}" type="presOf" srcId="{EA532043-10EC-4C9C-B364-541FFBD8EF40}" destId="{8360CC20-05AA-4079-B906-17643DFBF598}" srcOrd="1" destOrd="0" presId="urn:microsoft.com/office/officeart/2005/8/layout/list1"/>
    <dgm:cxn modelId="{388F982C-4F35-425A-AF1F-B2EF9DAC01EE}" type="presOf" srcId="{224E4E4A-B2E8-4DAB-B30B-122C353EC517}" destId="{DE2675B3-849E-446F-A390-70020CEA4637}" srcOrd="1" destOrd="0" presId="urn:microsoft.com/office/officeart/2005/8/layout/list1"/>
    <dgm:cxn modelId="{6585B78E-97D6-47B8-A67A-863C8A79265B}" srcId="{F7BCE21E-216D-4FF9-A17D-298D43BD3221}" destId="{224E4E4A-B2E8-4DAB-B30B-122C353EC517}" srcOrd="3" destOrd="0" parTransId="{8FE2F71A-3991-4B2B-ACFC-C5FC947446C7}" sibTransId="{2DCA21ED-0135-4855-9EF9-F2EE2399DE8D}"/>
    <dgm:cxn modelId="{100E6762-C71D-4672-9BBB-AFE62E843350}" type="presOf" srcId="{EA532043-10EC-4C9C-B364-541FFBD8EF40}" destId="{6B932B4E-45A2-476C-AE69-5F7FB6182D29}" srcOrd="0" destOrd="0" presId="urn:microsoft.com/office/officeart/2005/8/layout/list1"/>
    <dgm:cxn modelId="{F9140171-7D35-42BA-948A-C1C751CB742D}" type="presOf" srcId="{224E4E4A-B2E8-4DAB-B30B-122C353EC517}" destId="{425539B5-8B0E-44CC-B9DE-4536131F2A82}" srcOrd="0" destOrd="0" presId="urn:microsoft.com/office/officeart/2005/8/layout/list1"/>
    <dgm:cxn modelId="{37B7ADFA-F967-4217-AA76-8E5512686E01}" type="presParOf" srcId="{DAEE5CE4-A1CC-4ECF-B9BB-37CCC3DDDFFB}" destId="{B60D601A-F338-45DC-96BC-690EDA7C979B}" srcOrd="0" destOrd="0" presId="urn:microsoft.com/office/officeart/2005/8/layout/list1"/>
    <dgm:cxn modelId="{9E858C50-1A10-4E59-8A5E-61FD86C78A52}" type="presParOf" srcId="{B60D601A-F338-45DC-96BC-690EDA7C979B}" destId="{7967EDD9-F85A-4E71-8362-D0179ECB1958}" srcOrd="0" destOrd="0" presId="urn:microsoft.com/office/officeart/2005/8/layout/list1"/>
    <dgm:cxn modelId="{4A75296D-4E5E-4B28-9FB0-C0023763E32E}" type="presParOf" srcId="{B60D601A-F338-45DC-96BC-690EDA7C979B}" destId="{F3628600-1F10-455E-A123-6E54D1312D99}" srcOrd="1" destOrd="0" presId="urn:microsoft.com/office/officeart/2005/8/layout/list1"/>
    <dgm:cxn modelId="{03D1CFB2-BF83-4DAF-8059-4662459B1500}" type="presParOf" srcId="{DAEE5CE4-A1CC-4ECF-B9BB-37CCC3DDDFFB}" destId="{3283650D-0A3A-4AF4-991B-655D2BF6C75E}" srcOrd="1" destOrd="0" presId="urn:microsoft.com/office/officeart/2005/8/layout/list1"/>
    <dgm:cxn modelId="{98A4039C-FE1D-4FD3-90C6-BCC70818A890}" type="presParOf" srcId="{DAEE5CE4-A1CC-4ECF-B9BB-37CCC3DDDFFB}" destId="{4FF9655C-0A83-4BED-9F82-4CD21F4A4BFB}" srcOrd="2" destOrd="0" presId="urn:microsoft.com/office/officeart/2005/8/layout/list1"/>
    <dgm:cxn modelId="{33318DF9-61D8-43A3-BEF9-384A77552167}" type="presParOf" srcId="{DAEE5CE4-A1CC-4ECF-B9BB-37CCC3DDDFFB}" destId="{6F3FAD4C-37D9-4FC4-ABB1-B7B344D8A0AC}" srcOrd="3" destOrd="0" presId="urn:microsoft.com/office/officeart/2005/8/layout/list1"/>
    <dgm:cxn modelId="{F69AABCE-0466-4FBE-8579-05C90F661EC3}" type="presParOf" srcId="{DAEE5CE4-A1CC-4ECF-B9BB-37CCC3DDDFFB}" destId="{A77F7D1E-6054-4648-A2A5-0086D83571DD}" srcOrd="4" destOrd="0" presId="urn:microsoft.com/office/officeart/2005/8/layout/list1"/>
    <dgm:cxn modelId="{FBF05C26-0FBD-4B41-A1A2-CFEDCDFCB0D2}" type="presParOf" srcId="{A77F7D1E-6054-4648-A2A5-0086D83571DD}" destId="{79E92E7B-B871-4457-BC5A-73DB0AF93969}" srcOrd="0" destOrd="0" presId="urn:microsoft.com/office/officeart/2005/8/layout/list1"/>
    <dgm:cxn modelId="{86C01850-1A55-4C71-A26A-344E8DDC2032}" type="presParOf" srcId="{A77F7D1E-6054-4648-A2A5-0086D83571DD}" destId="{9D83671B-F148-49C7-BAC7-5795AD945A5B}" srcOrd="1" destOrd="0" presId="urn:microsoft.com/office/officeart/2005/8/layout/list1"/>
    <dgm:cxn modelId="{839ABCB8-2CE2-478F-8EC5-09DFA817A8FA}" type="presParOf" srcId="{DAEE5CE4-A1CC-4ECF-B9BB-37CCC3DDDFFB}" destId="{60E64DC6-7DBE-4C7C-8341-CF786509F4B0}" srcOrd="5" destOrd="0" presId="urn:microsoft.com/office/officeart/2005/8/layout/list1"/>
    <dgm:cxn modelId="{0EF956E3-60B7-4510-AA46-00938AB6936F}" type="presParOf" srcId="{DAEE5CE4-A1CC-4ECF-B9BB-37CCC3DDDFFB}" destId="{E06525C7-F507-4153-86AB-109AEFB9D867}" srcOrd="6" destOrd="0" presId="urn:microsoft.com/office/officeart/2005/8/layout/list1"/>
    <dgm:cxn modelId="{6579AF24-A28E-4545-8519-0A85931FAE15}" type="presParOf" srcId="{DAEE5CE4-A1CC-4ECF-B9BB-37CCC3DDDFFB}" destId="{8F154FBB-289A-4F70-8EBC-8E9294E83FE6}" srcOrd="7" destOrd="0" presId="urn:microsoft.com/office/officeart/2005/8/layout/list1"/>
    <dgm:cxn modelId="{97C011FC-967F-4BA3-865E-8156D6E28353}" type="presParOf" srcId="{DAEE5CE4-A1CC-4ECF-B9BB-37CCC3DDDFFB}" destId="{19C41059-C9DE-4976-9447-7EA4BBC0958F}" srcOrd="8" destOrd="0" presId="urn:microsoft.com/office/officeart/2005/8/layout/list1"/>
    <dgm:cxn modelId="{D17DDDBB-6064-43AD-9F0C-9AC47DAC2678}" type="presParOf" srcId="{19C41059-C9DE-4976-9447-7EA4BBC0958F}" destId="{6B932B4E-45A2-476C-AE69-5F7FB6182D29}" srcOrd="0" destOrd="0" presId="urn:microsoft.com/office/officeart/2005/8/layout/list1"/>
    <dgm:cxn modelId="{51720B99-BFDE-4812-82AA-983833B05572}" type="presParOf" srcId="{19C41059-C9DE-4976-9447-7EA4BBC0958F}" destId="{8360CC20-05AA-4079-B906-17643DFBF598}" srcOrd="1" destOrd="0" presId="urn:microsoft.com/office/officeart/2005/8/layout/list1"/>
    <dgm:cxn modelId="{53721A61-0BC2-4E41-AB2F-ED167F84392B}" type="presParOf" srcId="{DAEE5CE4-A1CC-4ECF-B9BB-37CCC3DDDFFB}" destId="{D77D9C3F-9E1F-48D7-B469-3309868BEA1C}" srcOrd="9" destOrd="0" presId="urn:microsoft.com/office/officeart/2005/8/layout/list1"/>
    <dgm:cxn modelId="{71153300-F063-4370-A08B-ED0554012258}" type="presParOf" srcId="{DAEE5CE4-A1CC-4ECF-B9BB-37CCC3DDDFFB}" destId="{553EED0A-E4AB-466D-BB81-0535DC97CAEC}" srcOrd="10" destOrd="0" presId="urn:microsoft.com/office/officeart/2005/8/layout/list1"/>
    <dgm:cxn modelId="{CAE43996-2192-4BF5-A3A4-D930F0576BD0}" type="presParOf" srcId="{DAEE5CE4-A1CC-4ECF-B9BB-37CCC3DDDFFB}" destId="{717BE6F4-4359-49D4-B66D-23A75C2BCF4E}" srcOrd="11" destOrd="0" presId="urn:microsoft.com/office/officeart/2005/8/layout/list1"/>
    <dgm:cxn modelId="{1D86B0E9-EEB2-482D-BBCE-C05A723D4FB3}" type="presParOf" srcId="{DAEE5CE4-A1CC-4ECF-B9BB-37CCC3DDDFFB}" destId="{0CA2F436-082B-4724-8392-FEC4516AAE97}" srcOrd="12" destOrd="0" presId="urn:microsoft.com/office/officeart/2005/8/layout/list1"/>
    <dgm:cxn modelId="{33544D6D-A379-4D7C-80F6-AA78FC7EA9B3}" type="presParOf" srcId="{0CA2F436-082B-4724-8392-FEC4516AAE97}" destId="{425539B5-8B0E-44CC-B9DE-4536131F2A82}" srcOrd="0" destOrd="0" presId="urn:microsoft.com/office/officeart/2005/8/layout/list1"/>
    <dgm:cxn modelId="{81FF65FB-2A40-4D94-A8E7-5C2368F1B142}" type="presParOf" srcId="{0CA2F436-082B-4724-8392-FEC4516AAE97}" destId="{DE2675B3-849E-446F-A390-70020CEA4637}" srcOrd="1" destOrd="0" presId="urn:microsoft.com/office/officeart/2005/8/layout/list1"/>
    <dgm:cxn modelId="{6E5644AE-011A-4319-8C4B-BEFCC64A0CC4}" type="presParOf" srcId="{DAEE5CE4-A1CC-4ECF-B9BB-37CCC3DDDFFB}" destId="{8C55EBD1-CBA1-4792-8912-F6E80C18024F}" srcOrd="13" destOrd="0" presId="urn:microsoft.com/office/officeart/2005/8/layout/list1"/>
    <dgm:cxn modelId="{4E9C916D-3B66-49FD-A7C9-0A7D4F90FD29}" type="presParOf" srcId="{DAEE5CE4-A1CC-4ECF-B9BB-37CCC3DDDFFB}" destId="{7A7D5484-383E-44EE-9F12-B1C2089BAA1E}" srcOrd="14"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ECF5B7CC-5A56-48E0-8B73-FF03560BACBB}"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fr-FR"/>
        </a:p>
      </dgm:t>
    </dgm:pt>
    <dgm:pt modelId="{27570035-64C0-4101-B1C4-6882DE5DF3B3}">
      <dgm:prSet phldrT="[Texte]"/>
      <dgm:spPr/>
      <dgm:t>
        <a:bodyPr/>
        <a:lstStyle/>
        <a:p>
          <a:r>
            <a:rPr lang="fr-FR" dirty="0" smtClean="0"/>
            <a:t>Les Images</a:t>
          </a:r>
          <a:endParaRPr lang="fr-FR" dirty="0"/>
        </a:p>
      </dgm:t>
    </dgm:pt>
    <dgm:pt modelId="{D7555173-D9CA-4324-BD0E-A13E74642B04}" type="parTrans" cxnId="{78B5DDA7-DCF7-4F44-871A-AD5B8279D243}">
      <dgm:prSet/>
      <dgm:spPr/>
      <dgm:t>
        <a:bodyPr/>
        <a:lstStyle/>
        <a:p>
          <a:endParaRPr lang="fr-FR"/>
        </a:p>
      </dgm:t>
    </dgm:pt>
    <dgm:pt modelId="{9AAF4D8C-A98B-4EC1-A9BF-9B1CFE894E06}" type="sibTrans" cxnId="{78B5DDA7-DCF7-4F44-871A-AD5B8279D243}">
      <dgm:prSet/>
      <dgm:spPr/>
      <dgm:t>
        <a:bodyPr/>
        <a:lstStyle/>
        <a:p>
          <a:endParaRPr lang="fr-FR"/>
        </a:p>
      </dgm:t>
    </dgm:pt>
    <dgm:pt modelId="{75B4F538-6823-4B29-95D3-E0724CCC3019}">
      <dgm:prSet phldrT="[Texte]"/>
      <dgm:spPr/>
      <dgm:t>
        <a:bodyPr/>
        <a:lstStyle/>
        <a:p>
          <a:r>
            <a:rPr lang="fr-FR" dirty="0" smtClean="0"/>
            <a:t> bufImage = ImageIO.read(Url);</a:t>
          </a:r>
          <a:endParaRPr lang="fr-FR" dirty="0"/>
        </a:p>
      </dgm:t>
    </dgm:pt>
    <dgm:pt modelId="{B75A552A-D6E2-492D-ACE7-C0177795BBE8}" type="parTrans" cxnId="{1AB4EBF9-4CA2-42DC-8159-F263449B9C60}">
      <dgm:prSet/>
      <dgm:spPr/>
      <dgm:t>
        <a:bodyPr/>
        <a:lstStyle/>
        <a:p>
          <a:endParaRPr lang="fr-FR"/>
        </a:p>
      </dgm:t>
    </dgm:pt>
    <dgm:pt modelId="{5BB6504D-D4C6-4EDD-9F62-5C55D03B470B}" type="sibTrans" cxnId="{1AB4EBF9-4CA2-42DC-8159-F263449B9C60}">
      <dgm:prSet/>
      <dgm:spPr/>
      <dgm:t>
        <a:bodyPr/>
        <a:lstStyle/>
        <a:p>
          <a:endParaRPr lang="fr-FR"/>
        </a:p>
      </dgm:t>
    </dgm:pt>
    <dgm:pt modelId="{22EE9283-A29C-4F6C-9182-14B8EB780A9C}">
      <dgm:prSet phldrT="[Texte]"/>
      <dgm:spPr/>
      <dgm:t>
        <a:bodyPr/>
        <a:lstStyle/>
        <a:p>
          <a:r>
            <a:rPr lang="fr-FR" dirty="0" smtClean="0"/>
            <a:t> g2d.drawImage(image, X , Y , W , H , null );</a:t>
          </a:r>
          <a:endParaRPr lang="fr-FR" dirty="0"/>
        </a:p>
      </dgm:t>
    </dgm:pt>
    <dgm:pt modelId="{243507A4-75E9-4661-8798-DD71A4E7D263}" type="parTrans" cxnId="{D739F85C-42D9-4605-9EB6-D089EC545CBA}">
      <dgm:prSet/>
      <dgm:spPr/>
      <dgm:t>
        <a:bodyPr/>
        <a:lstStyle/>
        <a:p>
          <a:endParaRPr lang="fr-FR"/>
        </a:p>
      </dgm:t>
    </dgm:pt>
    <dgm:pt modelId="{ECAF3514-0F7D-46B9-BFE8-8E83041695E0}" type="sibTrans" cxnId="{D739F85C-42D9-4605-9EB6-D089EC545CBA}">
      <dgm:prSet/>
      <dgm:spPr/>
      <dgm:t>
        <a:bodyPr/>
        <a:lstStyle/>
        <a:p>
          <a:endParaRPr lang="fr-FR"/>
        </a:p>
      </dgm:t>
    </dgm:pt>
    <dgm:pt modelId="{1B20606F-124D-432E-9868-4B42B6A66598}">
      <dgm:prSet phldrT="[Texte]"/>
      <dgm:spPr/>
      <dgm:t>
        <a:bodyPr/>
        <a:lstStyle/>
        <a:p>
          <a:r>
            <a:rPr lang="fr-FR" dirty="0" smtClean="0"/>
            <a:t>Les Dessins ( Bonus )</a:t>
          </a:r>
          <a:endParaRPr lang="fr-FR" dirty="0"/>
        </a:p>
      </dgm:t>
    </dgm:pt>
    <dgm:pt modelId="{807304A3-6E07-44E4-B5AD-4FAB0B770FCF}" type="parTrans" cxnId="{6AE3CDC8-D552-46A5-8CFE-2E6DF8B9C7B3}">
      <dgm:prSet/>
      <dgm:spPr/>
      <dgm:t>
        <a:bodyPr/>
        <a:lstStyle/>
        <a:p>
          <a:endParaRPr lang="fr-FR"/>
        </a:p>
      </dgm:t>
    </dgm:pt>
    <dgm:pt modelId="{E2EA48D4-4C08-4665-910E-311599DC2844}" type="sibTrans" cxnId="{6AE3CDC8-D552-46A5-8CFE-2E6DF8B9C7B3}">
      <dgm:prSet/>
      <dgm:spPr/>
      <dgm:t>
        <a:bodyPr/>
        <a:lstStyle/>
        <a:p>
          <a:endParaRPr lang="fr-FR"/>
        </a:p>
      </dgm:t>
    </dgm:pt>
    <dgm:pt modelId="{C17FB563-DE17-4A90-B6BA-ECC2F44E2301}">
      <dgm:prSet phldrT="[Texte]"/>
      <dgm:spPr/>
      <dgm:t>
        <a:bodyPr/>
        <a:lstStyle/>
        <a:p>
          <a:r>
            <a:rPr lang="fr-FR" dirty="0" smtClean="0"/>
            <a:t>Les Transformations</a:t>
          </a:r>
          <a:endParaRPr lang="fr-FR" dirty="0"/>
        </a:p>
      </dgm:t>
    </dgm:pt>
    <dgm:pt modelId="{965B1C5C-EC39-4B21-B10F-B6752EFCA351}" type="parTrans" cxnId="{626A06FD-8917-4EEA-814C-4A6605332470}">
      <dgm:prSet/>
      <dgm:spPr/>
      <dgm:t>
        <a:bodyPr/>
        <a:lstStyle/>
        <a:p>
          <a:endParaRPr lang="fr-FR"/>
        </a:p>
      </dgm:t>
    </dgm:pt>
    <dgm:pt modelId="{63F7F1DA-14CF-48E9-957A-0CF3C44F6F4D}" type="sibTrans" cxnId="{626A06FD-8917-4EEA-814C-4A6605332470}">
      <dgm:prSet/>
      <dgm:spPr/>
      <dgm:t>
        <a:bodyPr/>
        <a:lstStyle/>
        <a:p>
          <a:endParaRPr lang="fr-FR"/>
        </a:p>
      </dgm:t>
    </dgm:pt>
    <dgm:pt modelId="{2E773BD4-4979-4B87-951B-064A704FC6C4}">
      <dgm:prSet phldrT="[Texte]"/>
      <dgm:spPr/>
      <dgm:t>
        <a:bodyPr/>
        <a:lstStyle/>
        <a:p>
          <a:r>
            <a:rPr lang="fr-FR" dirty="0" smtClean="0"/>
            <a:t>Changement d’échelle (Raquette)</a:t>
          </a:r>
          <a:endParaRPr lang="fr-FR" dirty="0"/>
        </a:p>
      </dgm:t>
    </dgm:pt>
    <dgm:pt modelId="{A96A1A8E-35F4-4DC2-AAC1-50F5F6700312}" type="parTrans" cxnId="{2D4FBED6-E384-4A22-8124-31298209AB2C}">
      <dgm:prSet/>
      <dgm:spPr/>
      <dgm:t>
        <a:bodyPr/>
        <a:lstStyle/>
        <a:p>
          <a:endParaRPr lang="fr-FR"/>
        </a:p>
      </dgm:t>
    </dgm:pt>
    <dgm:pt modelId="{EB6F1CF3-1E53-4F4E-BFAD-A45BC6BC1678}" type="sibTrans" cxnId="{2D4FBED6-E384-4A22-8124-31298209AB2C}">
      <dgm:prSet/>
      <dgm:spPr/>
      <dgm:t>
        <a:bodyPr/>
        <a:lstStyle/>
        <a:p>
          <a:endParaRPr lang="fr-FR"/>
        </a:p>
      </dgm:t>
    </dgm:pt>
    <dgm:pt modelId="{FA9C96BF-D585-4F19-B0A6-A2DD8D8B7AA1}">
      <dgm:prSet phldrT="[Texte]"/>
      <dgm:spPr/>
      <dgm:t>
        <a:bodyPr/>
        <a:lstStyle/>
        <a:p>
          <a:r>
            <a:rPr lang="fr-FR" dirty="0" smtClean="0"/>
            <a:t>Rotation (Bonus) </a:t>
          </a:r>
          <a:endParaRPr lang="fr-FR" dirty="0"/>
        </a:p>
      </dgm:t>
    </dgm:pt>
    <dgm:pt modelId="{12690599-837E-49BC-B12C-D2A0647E289D}" type="parTrans" cxnId="{990B3206-1F51-4600-9C8A-F79703975DDA}">
      <dgm:prSet/>
      <dgm:spPr/>
      <dgm:t>
        <a:bodyPr/>
        <a:lstStyle/>
        <a:p>
          <a:endParaRPr lang="fr-FR"/>
        </a:p>
      </dgm:t>
    </dgm:pt>
    <dgm:pt modelId="{B99EA57E-7AFE-4F41-B71B-B42C96F4612E}" type="sibTrans" cxnId="{990B3206-1F51-4600-9C8A-F79703975DDA}">
      <dgm:prSet/>
      <dgm:spPr/>
      <dgm:t>
        <a:bodyPr/>
        <a:lstStyle/>
        <a:p>
          <a:endParaRPr lang="fr-FR"/>
        </a:p>
      </dgm:t>
    </dgm:pt>
    <dgm:pt modelId="{CB5F6D3D-55F8-4006-B86D-85E7C5C8FE7A}">
      <dgm:prSet/>
      <dgm:spPr/>
      <dgm:t>
        <a:bodyPr/>
        <a:lstStyle/>
        <a:p>
          <a:r>
            <a:rPr lang="fr-FR" dirty="0" smtClean="0"/>
            <a:t>g2d.setPaint(</a:t>
          </a:r>
          <a:r>
            <a:rPr lang="fr-FR" dirty="0" err="1" smtClean="0"/>
            <a:t>Color.GRAY</a:t>
          </a:r>
          <a:r>
            <a:rPr lang="fr-FR" dirty="0" smtClean="0"/>
            <a:t>);</a:t>
          </a:r>
          <a:endParaRPr lang="fr-FR" dirty="0"/>
        </a:p>
      </dgm:t>
    </dgm:pt>
    <dgm:pt modelId="{974C03C5-4655-45CA-93A8-A37FA31A6FBC}" type="parTrans" cxnId="{DAE62042-67E6-417A-A9CF-0D507011E32D}">
      <dgm:prSet/>
      <dgm:spPr/>
      <dgm:t>
        <a:bodyPr/>
        <a:lstStyle/>
        <a:p>
          <a:endParaRPr lang="fr-FR"/>
        </a:p>
      </dgm:t>
    </dgm:pt>
    <dgm:pt modelId="{B4AFE843-C379-4FE1-BB22-68138A77B409}" type="sibTrans" cxnId="{DAE62042-67E6-417A-A9CF-0D507011E32D}">
      <dgm:prSet/>
      <dgm:spPr/>
      <dgm:t>
        <a:bodyPr/>
        <a:lstStyle/>
        <a:p>
          <a:endParaRPr lang="fr-FR"/>
        </a:p>
      </dgm:t>
    </dgm:pt>
    <dgm:pt modelId="{2FBCD23A-3647-485F-9826-463F4737AAFC}">
      <dgm:prSet/>
      <dgm:spPr/>
      <dgm:t>
        <a:bodyPr/>
        <a:lstStyle/>
        <a:p>
          <a:r>
            <a:rPr lang="en-US" dirty="0" smtClean="0"/>
            <a:t>g2d.fill(new Ellipse2D.Double(0, 0, 24, 24));</a:t>
          </a:r>
          <a:endParaRPr lang="fr-FR" dirty="0"/>
        </a:p>
      </dgm:t>
    </dgm:pt>
    <dgm:pt modelId="{079F0739-9D17-4C32-A120-42FE506CA740}" type="parTrans" cxnId="{7558A621-17E8-48A4-96FD-F30400BC917A}">
      <dgm:prSet/>
      <dgm:spPr/>
      <dgm:t>
        <a:bodyPr/>
        <a:lstStyle/>
        <a:p>
          <a:endParaRPr lang="fr-FR"/>
        </a:p>
      </dgm:t>
    </dgm:pt>
    <dgm:pt modelId="{FEC3F29C-99C9-4C8C-B1DD-51A3DEA8ACCC}" type="sibTrans" cxnId="{7558A621-17E8-48A4-96FD-F30400BC917A}">
      <dgm:prSet/>
      <dgm:spPr/>
      <dgm:t>
        <a:bodyPr/>
        <a:lstStyle/>
        <a:p>
          <a:endParaRPr lang="fr-FR"/>
        </a:p>
      </dgm:t>
    </dgm:pt>
    <dgm:pt modelId="{36428893-2BF5-411F-81CD-D77DBD70329B}" type="pres">
      <dgm:prSet presAssocID="{ECF5B7CC-5A56-48E0-8B73-FF03560BACBB}" presName="linear" presStyleCnt="0">
        <dgm:presLayoutVars>
          <dgm:dir/>
          <dgm:resizeHandles val="exact"/>
        </dgm:presLayoutVars>
      </dgm:prSet>
      <dgm:spPr/>
      <dgm:t>
        <a:bodyPr/>
        <a:lstStyle/>
        <a:p>
          <a:endParaRPr lang="fr-FR"/>
        </a:p>
      </dgm:t>
    </dgm:pt>
    <dgm:pt modelId="{C3D8DABB-B1D6-45F7-BBF5-6E2EFF68C551}" type="pres">
      <dgm:prSet presAssocID="{27570035-64C0-4101-B1C4-6882DE5DF3B3}" presName="comp" presStyleCnt="0"/>
      <dgm:spPr/>
    </dgm:pt>
    <dgm:pt modelId="{AFC1F73E-E57A-41E2-963B-3963047BB756}" type="pres">
      <dgm:prSet presAssocID="{27570035-64C0-4101-B1C4-6882DE5DF3B3}" presName="box" presStyleLbl="node1" presStyleIdx="0" presStyleCnt="3"/>
      <dgm:spPr/>
      <dgm:t>
        <a:bodyPr/>
        <a:lstStyle/>
        <a:p>
          <a:endParaRPr lang="fr-FR"/>
        </a:p>
      </dgm:t>
    </dgm:pt>
    <dgm:pt modelId="{08ADA0F8-362D-4C21-8531-3A4D000F58EC}" type="pres">
      <dgm:prSet presAssocID="{27570035-64C0-4101-B1C4-6882DE5DF3B3}" presName="img" presStyleLbl="fgImgPlace1" presStyleIdx="0" presStyleCnt="3"/>
      <dgm:spPr>
        <a:prstGeom prst="flowChartAlternateProcess">
          <a:avLst/>
        </a:prstGeom>
        <a:blipFill rotWithShape="0">
          <a:blip xmlns:r="http://schemas.openxmlformats.org/officeDocument/2006/relationships" r:embed="rId1"/>
          <a:stretch>
            <a:fillRect/>
          </a:stretch>
        </a:blipFill>
      </dgm:spPr>
      <dgm:t>
        <a:bodyPr/>
        <a:lstStyle/>
        <a:p>
          <a:endParaRPr lang="fr-FR"/>
        </a:p>
      </dgm:t>
    </dgm:pt>
    <dgm:pt modelId="{1B730496-83A2-45E5-A3B3-D4FFBA84F285}" type="pres">
      <dgm:prSet presAssocID="{27570035-64C0-4101-B1C4-6882DE5DF3B3}" presName="text" presStyleLbl="node1" presStyleIdx="0" presStyleCnt="3">
        <dgm:presLayoutVars>
          <dgm:bulletEnabled val="1"/>
        </dgm:presLayoutVars>
      </dgm:prSet>
      <dgm:spPr/>
      <dgm:t>
        <a:bodyPr/>
        <a:lstStyle/>
        <a:p>
          <a:endParaRPr lang="fr-FR"/>
        </a:p>
      </dgm:t>
    </dgm:pt>
    <dgm:pt modelId="{8B7EB09F-5231-4CA1-846C-FB712C82B148}" type="pres">
      <dgm:prSet presAssocID="{9AAF4D8C-A98B-4EC1-A9BF-9B1CFE894E06}" presName="spacer" presStyleCnt="0"/>
      <dgm:spPr/>
    </dgm:pt>
    <dgm:pt modelId="{45637832-D197-4A32-9162-80BA606D56A9}" type="pres">
      <dgm:prSet presAssocID="{1B20606F-124D-432E-9868-4B42B6A66598}" presName="comp" presStyleCnt="0"/>
      <dgm:spPr/>
    </dgm:pt>
    <dgm:pt modelId="{10E5EE8F-D5C2-4B29-9768-E46B1C8B4C9D}" type="pres">
      <dgm:prSet presAssocID="{1B20606F-124D-432E-9868-4B42B6A66598}" presName="box" presStyleLbl="node1" presStyleIdx="1" presStyleCnt="3"/>
      <dgm:spPr/>
      <dgm:t>
        <a:bodyPr/>
        <a:lstStyle/>
        <a:p>
          <a:endParaRPr lang="fr-FR"/>
        </a:p>
      </dgm:t>
    </dgm:pt>
    <dgm:pt modelId="{A0E01415-7A80-4D33-BD81-86118D0C09B6}" type="pres">
      <dgm:prSet presAssocID="{1B20606F-124D-432E-9868-4B42B6A66598}" presName="img" presStyleLbl="fgImgPlace1" presStyleIdx="1" presStyleCnt="3"/>
      <dgm:spPr>
        <a:prstGeom prst="flowChartAlternateProcess">
          <a:avLst/>
        </a:prstGeom>
        <a:blipFill rotWithShape="0">
          <a:blip xmlns:r="http://schemas.openxmlformats.org/officeDocument/2006/relationships" r:embed="rId2"/>
          <a:stretch>
            <a:fillRect/>
          </a:stretch>
        </a:blipFill>
      </dgm:spPr>
    </dgm:pt>
    <dgm:pt modelId="{7B307A6D-A6C3-4140-8A35-3C767FD321EE}" type="pres">
      <dgm:prSet presAssocID="{1B20606F-124D-432E-9868-4B42B6A66598}" presName="text" presStyleLbl="node1" presStyleIdx="1" presStyleCnt="3">
        <dgm:presLayoutVars>
          <dgm:bulletEnabled val="1"/>
        </dgm:presLayoutVars>
      </dgm:prSet>
      <dgm:spPr/>
      <dgm:t>
        <a:bodyPr/>
        <a:lstStyle/>
        <a:p>
          <a:endParaRPr lang="fr-FR"/>
        </a:p>
      </dgm:t>
    </dgm:pt>
    <dgm:pt modelId="{D278EC59-606E-4F38-94FC-4B9C08F7B2EF}" type="pres">
      <dgm:prSet presAssocID="{E2EA48D4-4C08-4665-910E-311599DC2844}" presName="spacer" presStyleCnt="0"/>
      <dgm:spPr/>
    </dgm:pt>
    <dgm:pt modelId="{71C8E7F6-1DE1-42C4-AD70-9E64C1315BBF}" type="pres">
      <dgm:prSet presAssocID="{C17FB563-DE17-4A90-B6BA-ECC2F44E2301}" presName="comp" presStyleCnt="0"/>
      <dgm:spPr/>
    </dgm:pt>
    <dgm:pt modelId="{2570E800-DE96-43A8-B4AF-D2EA415A684F}" type="pres">
      <dgm:prSet presAssocID="{C17FB563-DE17-4A90-B6BA-ECC2F44E2301}" presName="box" presStyleLbl="node1" presStyleIdx="2" presStyleCnt="3"/>
      <dgm:spPr/>
      <dgm:t>
        <a:bodyPr/>
        <a:lstStyle/>
        <a:p>
          <a:endParaRPr lang="fr-FR"/>
        </a:p>
      </dgm:t>
    </dgm:pt>
    <dgm:pt modelId="{57DACB34-C520-401F-A10E-799634DECEBA}" type="pres">
      <dgm:prSet presAssocID="{C17FB563-DE17-4A90-B6BA-ECC2F44E2301}" presName="img" presStyleLbl="fgImgPlace1" presStyleIdx="2" presStyleCnt="3"/>
      <dgm:spPr>
        <a:prstGeom prst="flowChartAlternateProcess">
          <a:avLst/>
        </a:prstGeom>
        <a:blipFill rotWithShape="0">
          <a:blip xmlns:r="http://schemas.openxmlformats.org/officeDocument/2006/relationships" r:embed="rId3"/>
          <a:stretch>
            <a:fillRect/>
          </a:stretch>
        </a:blipFill>
      </dgm:spPr>
    </dgm:pt>
    <dgm:pt modelId="{B5879ACD-C258-48F5-8575-E2E00E25684B}" type="pres">
      <dgm:prSet presAssocID="{C17FB563-DE17-4A90-B6BA-ECC2F44E2301}" presName="text" presStyleLbl="node1" presStyleIdx="2" presStyleCnt="3">
        <dgm:presLayoutVars>
          <dgm:bulletEnabled val="1"/>
        </dgm:presLayoutVars>
      </dgm:prSet>
      <dgm:spPr/>
      <dgm:t>
        <a:bodyPr/>
        <a:lstStyle/>
        <a:p>
          <a:endParaRPr lang="fr-FR"/>
        </a:p>
      </dgm:t>
    </dgm:pt>
  </dgm:ptLst>
  <dgm:cxnLst>
    <dgm:cxn modelId="{75AF8C61-F304-47B0-91A0-07C88ACBD725}" type="presOf" srcId="{1B20606F-124D-432E-9868-4B42B6A66598}" destId="{7B307A6D-A6C3-4140-8A35-3C767FD321EE}" srcOrd="1" destOrd="0" presId="urn:microsoft.com/office/officeart/2005/8/layout/vList4"/>
    <dgm:cxn modelId="{8083E23B-4C06-402C-AAC0-BA481DDE8797}" type="presOf" srcId="{27570035-64C0-4101-B1C4-6882DE5DF3B3}" destId="{AFC1F73E-E57A-41E2-963B-3963047BB756}" srcOrd="0" destOrd="0" presId="urn:microsoft.com/office/officeart/2005/8/layout/vList4"/>
    <dgm:cxn modelId="{15038347-890D-4780-A2BE-CC5D69C9A59B}" type="presOf" srcId="{ECF5B7CC-5A56-48E0-8B73-FF03560BACBB}" destId="{36428893-2BF5-411F-81CD-D77DBD70329B}" srcOrd="0" destOrd="0" presId="urn:microsoft.com/office/officeart/2005/8/layout/vList4"/>
    <dgm:cxn modelId="{84B0BDDB-3EDB-4632-8825-1584875473F4}" type="presOf" srcId="{CB5F6D3D-55F8-4006-B86D-85E7C5C8FE7A}" destId="{7B307A6D-A6C3-4140-8A35-3C767FD321EE}" srcOrd="1" destOrd="1" presId="urn:microsoft.com/office/officeart/2005/8/layout/vList4"/>
    <dgm:cxn modelId="{1A7C87EB-D5CD-4925-B161-0197ACD0BB7D}" type="presOf" srcId="{2FBCD23A-3647-485F-9826-463F4737AAFC}" destId="{10E5EE8F-D5C2-4B29-9768-E46B1C8B4C9D}" srcOrd="0" destOrd="2" presId="urn:microsoft.com/office/officeart/2005/8/layout/vList4"/>
    <dgm:cxn modelId="{091E6BE1-31A3-4A92-AF2F-87925385A089}" type="presOf" srcId="{2E773BD4-4979-4B87-951B-064A704FC6C4}" destId="{2570E800-DE96-43A8-B4AF-D2EA415A684F}" srcOrd="0" destOrd="1" presId="urn:microsoft.com/office/officeart/2005/8/layout/vList4"/>
    <dgm:cxn modelId="{78B5DDA7-DCF7-4F44-871A-AD5B8279D243}" srcId="{ECF5B7CC-5A56-48E0-8B73-FF03560BACBB}" destId="{27570035-64C0-4101-B1C4-6882DE5DF3B3}" srcOrd="0" destOrd="0" parTransId="{D7555173-D9CA-4324-BD0E-A13E74642B04}" sibTransId="{9AAF4D8C-A98B-4EC1-A9BF-9B1CFE894E06}"/>
    <dgm:cxn modelId="{41ACED95-218C-4221-A263-D3540F0ED21B}" type="presOf" srcId="{27570035-64C0-4101-B1C4-6882DE5DF3B3}" destId="{1B730496-83A2-45E5-A3B3-D4FFBA84F285}" srcOrd="1" destOrd="0" presId="urn:microsoft.com/office/officeart/2005/8/layout/vList4"/>
    <dgm:cxn modelId="{5C4FF900-9D19-43C9-B0B2-5693B372BA90}" type="presOf" srcId="{C17FB563-DE17-4A90-B6BA-ECC2F44E2301}" destId="{2570E800-DE96-43A8-B4AF-D2EA415A684F}" srcOrd="0" destOrd="0" presId="urn:microsoft.com/office/officeart/2005/8/layout/vList4"/>
    <dgm:cxn modelId="{228AE5C1-A500-4984-99ED-EF3BA6C09E54}" type="presOf" srcId="{2E773BD4-4979-4B87-951B-064A704FC6C4}" destId="{B5879ACD-C258-48F5-8575-E2E00E25684B}" srcOrd="1" destOrd="1" presId="urn:microsoft.com/office/officeart/2005/8/layout/vList4"/>
    <dgm:cxn modelId="{8A6F4500-A863-497C-AA95-7878705DA04F}" type="presOf" srcId="{22EE9283-A29C-4F6C-9182-14B8EB780A9C}" destId="{1B730496-83A2-45E5-A3B3-D4FFBA84F285}" srcOrd="1" destOrd="2" presId="urn:microsoft.com/office/officeart/2005/8/layout/vList4"/>
    <dgm:cxn modelId="{626A06FD-8917-4EEA-814C-4A6605332470}" srcId="{ECF5B7CC-5A56-48E0-8B73-FF03560BACBB}" destId="{C17FB563-DE17-4A90-B6BA-ECC2F44E2301}" srcOrd="2" destOrd="0" parTransId="{965B1C5C-EC39-4B21-B10F-B6752EFCA351}" sibTransId="{63F7F1DA-14CF-48E9-957A-0CF3C44F6F4D}"/>
    <dgm:cxn modelId="{605B5D60-A33D-4E35-81C7-D5BEFA659738}" type="presOf" srcId="{CB5F6D3D-55F8-4006-B86D-85E7C5C8FE7A}" destId="{10E5EE8F-D5C2-4B29-9768-E46B1C8B4C9D}" srcOrd="0" destOrd="1" presId="urn:microsoft.com/office/officeart/2005/8/layout/vList4"/>
    <dgm:cxn modelId="{B84DFE24-A86D-4B22-AA81-840B8F021597}" type="presOf" srcId="{FA9C96BF-D585-4F19-B0A6-A2DD8D8B7AA1}" destId="{B5879ACD-C258-48F5-8575-E2E00E25684B}" srcOrd="1" destOrd="2" presId="urn:microsoft.com/office/officeart/2005/8/layout/vList4"/>
    <dgm:cxn modelId="{E803C4C5-D5BF-4B23-A9B2-EFC36CA203AA}" type="presOf" srcId="{75B4F538-6823-4B29-95D3-E0724CCC3019}" destId="{1B730496-83A2-45E5-A3B3-D4FFBA84F285}" srcOrd="1" destOrd="1" presId="urn:microsoft.com/office/officeart/2005/8/layout/vList4"/>
    <dgm:cxn modelId="{DAE62042-67E6-417A-A9CF-0D507011E32D}" srcId="{1B20606F-124D-432E-9868-4B42B6A66598}" destId="{CB5F6D3D-55F8-4006-B86D-85E7C5C8FE7A}" srcOrd="0" destOrd="0" parTransId="{974C03C5-4655-45CA-93A8-A37FA31A6FBC}" sibTransId="{B4AFE843-C379-4FE1-BB22-68138A77B409}"/>
    <dgm:cxn modelId="{FDD94E14-C6DE-4353-A42A-17BB5D222940}" type="presOf" srcId="{75B4F538-6823-4B29-95D3-E0724CCC3019}" destId="{AFC1F73E-E57A-41E2-963B-3963047BB756}" srcOrd="0" destOrd="1" presId="urn:microsoft.com/office/officeart/2005/8/layout/vList4"/>
    <dgm:cxn modelId="{1AB4EBF9-4CA2-42DC-8159-F263449B9C60}" srcId="{27570035-64C0-4101-B1C4-6882DE5DF3B3}" destId="{75B4F538-6823-4B29-95D3-E0724CCC3019}" srcOrd="0" destOrd="0" parTransId="{B75A552A-D6E2-492D-ACE7-C0177795BBE8}" sibTransId="{5BB6504D-D4C6-4EDD-9F62-5C55D03B470B}"/>
    <dgm:cxn modelId="{B6061FDB-BAC0-444E-B5CD-1EAAF989F2EF}" type="presOf" srcId="{1B20606F-124D-432E-9868-4B42B6A66598}" destId="{10E5EE8F-D5C2-4B29-9768-E46B1C8B4C9D}" srcOrd="0" destOrd="0" presId="urn:microsoft.com/office/officeart/2005/8/layout/vList4"/>
    <dgm:cxn modelId="{FE49F3AA-1ABD-4A4B-AD3E-8AB3EF4E9898}" type="presOf" srcId="{FA9C96BF-D585-4F19-B0A6-A2DD8D8B7AA1}" destId="{2570E800-DE96-43A8-B4AF-D2EA415A684F}" srcOrd="0" destOrd="2" presId="urn:microsoft.com/office/officeart/2005/8/layout/vList4"/>
    <dgm:cxn modelId="{7558A621-17E8-48A4-96FD-F30400BC917A}" srcId="{1B20606F-124D-432E-9868-4B42B6A66598}" destId="{2FBCD23A-3647-485F-9826-463F4737AAFC}" srcOrd="1" destOrd="0" parTransId="{079F0739-9D17-4C32-A120-42FE506CA740}" sibTransId="{FEC3F29C-99C9-4C8C-B1DD-51A3DEA8ACCC}"/>
    <dgm:cxn modelId="{D739F85C-42D9-4605-9EB6-D089EC545CBA}" srcId="{27570035-64C0-4101-B1C4-6882DE5DF3B3}" destId="{22EE9283-A29C-4F6C-9182-14B8EB780A9C}" srcOrd="1" destOrd="0" parTransId="{243507A4-75E9-4661-8798-DD71A4E7D263}" sibTransId="{ECAF3514-0F7D-46B9-BFE8-8E83041695E0}"/>
    <dgm:cxn modelId="{62238596-3ADC-4EB5-BCA9-AC33FA5893E5}" type="presOf" srcId="{C17FB563-DE17-4A90-B6BA-ECC2F44E2301}" destId="{B5879ACD-C258-48F5-8575-E2E00E25684B}" srcOrd="1" destOrd="0" presId="urn:microsoft.com/office/officeart/2005/8/layout/vList4"/>
    <dgm:cxn modelId="{611FDBC9-A71A-4CCF-B66B-1041712529EF}" type="presOf" srcId="{22EE9283-A29C-4F6C-9182-14B8EB780A9C}" destId="{AFC1F73E-E57A-41E2-963B-3963047BB756}" srcOrd="0" destOrd="2" presId="urn:microsoft.com/office/officeart/2005/8/layout/vList4"/>
    <dgm:cxn modelId="{497351F9-F550-49AA-84D3-1BB564A25E56}" type="presOf" srcId="{2FBCD23A-3647-485F-9826-463F4737AAFC}" destId="{7B307A6D-A6C3-4140-8A35-3C767FD321EE}" srcOrd="1" destOrd="2" presId="urn:microsoft.com/office/officeart/2005/8/layout/vList4"/>
    <dgm:cxn modelId="{2D4FBED6-E384-4A22-8124-31298209AB2C}" srcId="{C17FB563-DE17-4A90-B6BA-ECC2F44E2301}" destId="{2E773BD4-4979-4B87-951B-064A704FC6C4}" srcOrd="0" destOrd="0" parTransId="{A96A1A8E-35F4-4DC2-AAC1-50F5F6700312}" sibTransId="{EB6F1CF3-1E53-4F4E-BFAD-A45BC6BC1678}"/>
    <dgm:cxn modelId="{990B3206-1F51-4600-9C8A-F79703975DDA}" srcId="{C17FB563-DE17-4A90-B6BA-ECC2F44E2301}" destId="{FA9C96BF-D585-4F19-B0A6-A2DD8D8B7AA1}" srcOrd="1" destOrd="0" parTransId="{12690599-837E-49BC-B12C-D2A0647E289D}" sibTransId="{B99EA57E-7AFE-4F41-B71B-B42C96F4612E}"/>
    <dgm:cxn modelId="{6AE3CDC8-D552-46A5-8CFE-2E6DF8B9C7B3}" srcId="{ECF5B7CC-5A56-48E0-8B73-FF03560BACBB}" destId="{1B20606F-124D-432E-9868-4B42B6A66598}" srcOrd="1" destOrd="0" parTransId="{807304A3-6E07-44E4-B5AD-4FAB0B770FCF}" sibTransId="{E2EA48D4-4C08-4665-910E-311599DC2844}"/>
    <dgm:cxn modelId="{002E9015-AD80-4FA7-8A8A-FC3065E8B702}" type="presParOf" srcId="{36428893-2BF5-411F-81CD-D77DBD70329B}" destId="{C3D8DABB-B1D6-45F7-BBF5-6E2EFF68C551}" srcOrd="0" destOrd="0" presId="urn:microsoft.com/office/officeart/2005/8/layout/vList4"/>
    <dgm:cxn modelId="{C619A11A-7118-40F4-9140-CB7BE86ABAAC}" type="presParOf" srcId="{C3D8DABB-B1D6-45F7-BBF5-6E2EFF68C551}" destId="{AFC1F73E-E57A-41E2-963B-3963047BB756}" srcOrd="0" destOrd="0" presId="urn:microsoft.com/office/officeart/2005/8/layout/vList4"/>
    <dgm:cxn modelId="{3A76D1F1-4684-49B1-9A56-0E2783F2AD3E}" type="presParOf" srcId="{C3D8DABB-B1D6-45F7-BBF5-6E2EFF68C551}" destId="{08ADA0F8-362D-4C21-8531-3A4D000F58EC}" srcOrd="1" destOrd="0" presId="urn:microsoft.com/office/officeart/2005/8/layout/vList4"/>
    <dgm:cxn modelId="{BE6895ED-93D8-4E58-B67D-F097C829C17F}" type="presParOf" srcId="{C3D8DABB-B1D6-45F7-BBF5-6E2EFF68C551}" destId="{1B730496-83A2-45E5-A3B3-D4FFBA84F285}" srcOrd="2" destOrd="0" presId="urn:microsoft.com/office/officeart/2005/8/layout/vList4"/>
    <dgm:cxn modelId="{4D9A4B6E-3576-4EE7-855E-C267B3EA0031}" type="presParOf" srcId="{36428893-2BF5-411F-81CD-D77DBD70329B}" destId="{8B7EB09F-5231-4CA1-846C-FB712C82B148}" srcOrd="1" destOrd="0" presId="urn:microsoft.com/office/officeart/2005/8/layout/vList4"/>
    <dgm:cxn modelId="{C4D8247A-457F-4BEF-B033-DF28C8852D0E}" type="presParOf" srcId="{36428893-2BF5-411F-81CD-D77DBD70329B}" destId="{45637832-D197-4A32-9162-80BA606D56A9}" srcOrd="2" destOrd="0" presId="urn:microsoft.com/office/officeart/2005/8/layout/vList4"/>
    <dgm:cxn modelId="{0C6B10E5-68AA-4CCE-84AD-D542B27255FB}" type="presParOf" srcId="{45637832-D197-4A32-9162-80BA606D56A9}" destId="{10E5EE8F-D5C2-4B29-9768-E46B1C8B4C9D}" srcOrd="0" destOrd="0" presId="urn:microsoft.com/office/officeart/2005/8/layout/vList4"/>
    <dgm:cxn modelId="{DCEE6E3D-1938-48BD-B5E2-C3C79EB1FAB2}" type="presParOf" srcId="{45637832-D197-4A32-9162-80BA606D56A9}" destId="{A0E01415-7A80-4D33-BD81-86118D0C09B6}" srcOrd="1" destOrd="0" presId="urn:microsoft.com/office/officeart/2005/8/layout/vList4"/>
    <dgm:cxn modelId="{D305FAC9-2C17-4A69-9A7D-0C60387523CE}" type="presParOf" srcId="{45637832-D197-4A32-9162-80BA606D56A9}" destId="{7B307A6D-A6C3-4140-8A35-3C767FD321EE}" srcOrd="2" destOrd="0" presId="urn:microsoft.com/office/officeart/2005/8/layout/vList4"/>
    <dgm:cxn modelId="{4695AFEB-01EE-4F09-A3A8-9B7BC87C7ABD}" type="presParOf" srcId="{36428893-2BF5-411F-81CD-D77DBD70329B}" destId="{D278EC59-606E-4F38-94FC-4B9C08F7B2EF}" srcOrd="3" destOrd="0" presId="urn:microsoft.com/office/officeart/2005/8/layout/vList4"/>
    <dgm:cxn modelId="{F6045F10-2AC7-4F32-878A-41CB53ED222B}" type="presParOf" srcId="{36428893-2BF5-411F-81CD-D77DBD70329B}" destId="{71C8E7F6-1DE1-42C4-AD70-9E64C1315BBF}" srcOrd="4" destOrd="0" presId="urn:microsoft.com/office/officeart/2005/8/layout/vList4"/>
    <dgm:cxn modelId="{9974E968-DAEA-47CD-AFC1-18459BE0E466}" type="presParOf" srcId="{71C8E7F6-1DE1-42C4-AD70-9E64C1315BBF}" destId="{2570E800-DE96-43A8-B4AF-D2EA415A684F}" srcOrd="0" destOrd="0" presId="urn:microsoft.com/office/officeart/2005/8/layout/vList4"/>
    <dgm:cxn modelId="{67CAA514-1EE2-4CDF-B878-B864F162E0AF}" type="presParOf" srcId="{71C8E7F6-1DE1-42C4-AD70-9E64C1315BBF}" destId="{57DACB34-C520-401F-A10E-799634DECEBA}" srcOrd="1" destOrd="0" presId="urn:microsoft.com/office/officeart/2005/8/layout/vList4"/>
    <dgm:cxn modelId="{0997EDE6-4653-47BB-8406-361CE295751A}" type="presParOf" srcId="{71C8E7F6-1DE1-42C4-AD70-9E64C1315BBF}" destId="{B5879ACD-C258-48F5-8575-E2E00E25684B}" srcOrd="2" destOrd="0" presId="urn:microsoft.com/office/officeart/2005/8/layout/vList4"/>
  </dgm:cxnLst>
  <dgm:bg/>
  <dgm:whole/>
</dgm:dataModel>
</file>

<file path=ppt/diagrams/data3.xml><?xml version="1.0" encoding="utf-8"?>
<dgm:dataModel xmlns:dgm="http://schemas.openxmlformats.org/drawingml/2006/diagram" xmlns:a="http://schemas.openxmlformats.org/drawingml/2006/main">
  <dgm:ptLst>
    <dgm:pt modelId="{DB4C9DF8-27D0-4A3B-A41E-E7C9B0A15413}" type="doc">
      <dgm:prSet loTypeId="urn:microsoft.com/office/officeart/2005/8/layout/pyramid2" loCatId="list" qsTypeId="urn:microsoft.com/office/officeart/2005/8/quickstyle/simple1" qsCatId="simple" csTypeId="urn:microsoft.com/office/officeart/2005/8/colors/accent1_2" csCatId="accent1" phldr="1"/>
      <dgm:spPr/>
    </dgm:pt>
    <dgm:pt modelId="{1612A523-D9AE-465F-9836-B068DC0B87D6}">
      <dgm:prSet phldrT="[Texte]"/>
      <dgm:spPr/>
      <dgm:t>
        <a:bodyPr/>
        <a:lstStyle/>
        <a:p>
          <a:r>
            <a:rPr lang="fr-FR" dirty="0" smtClean="0"/>
            <a:t>Les Threads</a:t>
          </a:r>
          <a:endParaRPr lang="fr-FR" dirty="0"/>
        </a:p>
      </dgm:t>
    </dgm:pt>
    <dgm:pt modelId="{3A332D6B-6788-40D2-A2EC-6956DE4A3BA6}" type="parTrans" cxnId="{CC20D4B9-BD71-4528-8F23-852FDED86A21}">
      <dgm:prSet/>
      <dgm:spPr/>
      <dgm:t>
        <a:bodyPr/>
        <a:lstStyle/>
        <a:p>
          <a:endParaRPr lang="fr-FR"/>
        </a:p>
      </dgm:t>
    </dgm:pt>
    <dgm:pt modelId="{5436C777-B8E6-4769-B85F-2991C891BCF3}" type="sibTrans" cxnId="{CC20D4B9-BD71-4528-8F23-852FDED86A21}">
      <dgm:prSet/>
      <dgm:spPr/>
      <dgm:t>
        <a:bodyPr/>
        <a:lstStyle/>
        <a:p>
          <a:endParaRPr lang="fr-FR"/>
        </a:p>
      </dgm:t>
    </dgm:pt>
    <dgm:pt modelId="{25611306-69CA-4B3B-B579-A2E57EE91AAF}">
      <dgm:prSet phldrT="[Texte]"/>
      <dgm:spPr/>
      <dgm:t>
        <a:bodyPr/>
        <a:lstStyle/>
        <a:p>
          <a:r>
            <a:rPr lang="fr-FR" dirty="0" smtClean="0"/>
            <a:t>Classes </a:t>
          </a:r>
          <a:br>
            <a:rPr lang="fr-FR" dirty="0" smtClean="0"/>
          </a:br>
          <a:r>
            <a:rPr lang="fr-FR" dirty="0" err="1" smtClean="0"/>
            <a:t>Timer</a:t>
          </a:r>
          <a:r>
            <a:rPr lang="fr-FR" dirty="0" smtClean="0"/>
            <a:t> &amp; </a:t>
          </a:r>
          <a:r>
            <a:rPr lang="fr-FR" dirty="0" err="1" smtClean="0"/>
            <a:t>TimerTask</a:t>
          </a:r>
          <a:endParaRPr lang="fr-FR" dirty="0"/>
        </a:p>
      </dgm:t>
    </dgm:pt>
    <dgm:pt modelId="{E47717D0-9505-4584-8E53-5C4901E3A8A6}" type="parTrans" cxnId="{D522D02F-A12D-470A-B1F1-E376150C0CDC}">
      <dgm:prSet/>
      <dgm:spPr/>
      <dgm:t>
        <a:bodyPr/>
        <a:lstStyle/>
        <a:p>
          <a:endParaRPr lang="fr-FR"/>
        </a:p>
      </dgm:t>
    </dgm:pt>
    <dgm:pt modelId="{9B8FB8C9-085A-44FB-A6E8-A16E883EF6BE}" type="sibTrans" cxnId="{D522D02F-A12D-470A-B1F1-E376150C0CDC}">
      <dgm:prSet/>
      <dgm:spPr/>
      <dgm:t>
        <a:bodyPr/>
        <a:lstStyle/>
        <a:p>
          <a:endParaRPr lang="fr-FR"/>
        </a:p>
      </dgm:t>
    </dgm:pt>
    <dgm:pt modelId="{D874614E-40B3-492D-8736-16A2121D97A2}">
      <dgm:prSet phldrT="[Texte]"/>
      <dgm:spPr/>
      <dgm:t>
        <a:bodyPr/>
        <a:lstStyle/>
        <a:p>
          <a:r>
            <a:rPr lang="fr-FR" dirty="0" smtClean="0"/>
            <a:t>Classe Thread</a:t>
          </a:r>
          <a:endParaRPr lang="fr-FR" dirty="0"/>
        </a:p>
      </dgm:t>
    </dgm:pt>
    <dgm:pt modelId="{AAC1DF60-2131-4095-9CC8-74B12BCE67E9}" type="parTrans" cxnId="{2BDF5DB4-6960-42BC-9D2D-872D46AB9F91}">
      <dgm:prSet/>
      <dgm:spPr/>
      <dgm:t>
        <a:bodyPr/>
        <a:lstStyle/>
        <a:p>
          <a:endParaRPr lang="fr-FR"/>
        </a:p>
      </dgm:t>
    </dgm:pt>
    <dgm:pt modelId="{38D2CA4F-AC9A-443D-9430-17113BF41A68}" type="sibTrans" cxnId="{2BDF5DB4-6960-42BC-9D2D-872D46AB9F91}">
      <dgm:prSet/>
      <dgm:spPr/>
      <dgm:t>
        <a:bodyPr/>
        <a:lstStyle/>
        <a:p>
          <a:endParaRPr lang="fr-FR"/>
        </a:p>
      </dgm:t>
    </dgm:pt>
    <dgm:pt modelId="{2795A835-473E-4E9A-9397-13ADA5FAD170}">
      <dgm:prSet phldrT="[Texte]"/>
      <dgm:spPr/>
      <dgm:t>
        <a:bodyPr/>
        <a:lstStyle/>
        <a:p>
          <a:r>
            <a:rPr lang="fr-FR" dirty="0" smtClean="0"/>
            <a:t>Schedule</a:t>
          </a:r>
          <a:endParaRPr lang="fr-FR" dirty="0"/>
        </a:p>
      </dgm:t>
    </dgm:pt>
    <dgm:pt modelId="{5EA2BDD1-1070-4A06-B12A-9EF12FEEA3AD}" type="parTrans" cxnId="{01FC84FB-B8E0-45A4-BCAB-15E0726B6239}">
      <dgm:prSet/>
      <dgm:spPr/>
      <dgm:t>
        <a:bodyPr/>
        <a:lstStyle/>
        <a:p>
          <a:endParaRPr lang="fr-FR"/>
        </a:p>
      </dgm:t>
    </dgm:pt>
    <dgm:pt modelId="{829E8016-6D05-4451-8693-292E7121B541}" type="sibTrans" cxnId="{01FC84FB-B8E0-45A4-BCAB-15E0726B6239}">
      <dgm:prSet/>
      <dgm:spPr/>
      <dgm:t>
        <a:bodyPr/>
        <a:lstStyle/>
        <a:p>
          <a:endParaRPr lang="fr-FR"/>
        </a:p>
      </dgm:t>
    </dgm:pt>
    <dgm:pt modelId="{B3E98EFE-48F4-43F0-8003-4C3D061A439D}" type="pres">
      <dgm:prSet presAssocID="{DB4C9DF8-27D0-4A3B-A41E-E7C9B0A15413}" presName="compositeShape" presStyleCnt="0">
        <dgm:presLayoutVars>
          <dgm:dir/>
          <dgm:resizeHandles/>
        </dgm:presLayoutVars>
      </dgm:prSet>
      <dgm:spPr/>
    </dgm:pt>
    <dgm:pt modelId="{69D58C6A-D57D-4651-B520-982691F63BF4}" type="pres">
      <dgm:prSet presAssocID="{DB4C9DF8-27D0-4A3B-A41E-E7C9B0A15413}" presName="pyramid" presStyleLbl="node1" presStyleIdx="0" presStyleCnt="1"/>
      <dgm:spPr>
        <a:gradFill flip="none" rotWithShape="1">
          <a:gsLst>
            <a:gs pos="0">
              <a:srgbClr val="DDEBCF">
                <a:alpha val="0"/>
              </a:srgbClr>
            </a:gs>
            <a:gs pos="50000">
              <a:srgbClr val="9CB86E"/>
            </a:gs>
            <a:gs pos="100000">
              <a:srgbClr val="156B13"/>
            </a:gs>
          </a:gsLst>
          <a:path path="circle">
            <a:fillToRect l="50000" t="50000" r="50000" b="50000"/>
          </a:path>
          <a:tileRect/>
        </a:gradFill>
      </dgm:spPr>
    </dgm:pt>
    <dgm:pt modelId="{960119D7-5CE5-45D2-A813-AEAE8E939866}" type="pres">
      <dgm:prSet presAssocID="{DB4C9DF8-27D0-4A3B-A41E-E7C9B0A15413}" presName="theList" presStyleCnt="0"/>
      <dgm:spPr/>
    </dgm:pt>
    <dgm:pt modelId="{07842A16-664B-426D-B0FE-393BFC344DEF}" type="pres">
      <dgm:prSet presAssocID="{1612A523-D9AE-465F-9836-B068DC0B87D6}" presName="aNode" presStyleLbl="fgAcc1" presStyleIdx="0" presStyleCnt="4">
        <dgm:presLayoutVars>
          <dgm:bulletEnabled val="1"/>
        </dgm:presLayoutVars>
      </dgm:prSet>
      <dgm:spPr/>
      <dgm:t>
        <a:bodyPr/>
        <a:lstStyle/>
        <a:p>
          <a:endParaRPr lang="fr-FR"/>
        </a:p>
      </dgm:t>
    </dgm:pt>
    <dgm:pt modelId="{A2BAD08D-0093-46E0-908E-F3F4B56A6E7E}" type="pres">
      <dgm:prSet presAssocID="{1612A523-D9AE-465F-9836-B068DC0B87D6}" presName="aSpace" presStyleCnt="0"/>
      <dgm:spPr/>
    </dgm:pt>
    <dgm:pt modelId="{D7501C5B-BEF1-430E-85B8-3CC742FB6D86}" type="pres">
      <dgm:prSet presAssocID="{25611306-69CA-4B3B-B579-A2E57EE91AAF}" presName="aNode" presStyleLbl="fgAcc1" presStyleIdx="1" presStyleCnt="4">
        <dgm:presLayoutVars>
          <dgm:bulletEnabled val="1"/>
        </dgm:presLayoutVars>
      </dgm:prSet>
      <dgm:spPr/>
      <dgm:t>
        <a:bodyPr/>
        <a:lstStyle/>
        <a:p>
          <a:endParaRPr lang="fr-FR"/>
        </a:p>
      </dgm:t>
    </dgm:pt>
    <dgm:pt modelId="{E6C5A5BA-E43F-423A-907B-527651316CD4}" type="pres">
      <dgm:prSet presAssocID="{25611306-69CA-4B3B-B579-A2E57EE91AAF}" presName="aSpace" presStyleCnt="0"/>
      <dgm:spPr/>
    </dgm:pt>
    <dgm:pt modelId="{885F1D85-C82D-4FDC-92B7-2A03FAB808CA}" type="pres">
      <dgm:prSet presAssocID="{2795A835-473E-4E9A-9397-13ADA5FAD170}" presName="aNode" presStyleLbl="fgAcc1" presStyleIdx="2" presStyleCnt="4">
        <dgm:presLayoutVars>
          <dgm:bulletEnabled val="1"/>
        </dgm:presLayoutVars>
      </dgm:prSet>
      <dgm:spPr/>
      <dgm:t>
        <a:bodyPr/>
        <a:lstStyle/>
        <a:p>
          <a:endParaRPr lang="fr-FR"/>
        </a:p>
      </dgm:t>
    </dgm:pt>
    <dgm:pt modelId="{83556D00-AA93-498E-8DB2-5B9A324B5D90}" type="pres">
      <dgm:prSet presAssocID="{2795A835-473E-4E9A-9397-13ADA5FAD170}" presName="aSpace" presStyleCnt="0"/>
      <dgm:spPr/>
    </dgm:pt>
    <dgm:pt modelId="{D7F06A8D-7255-4B3A-B4D6-B50ED637147D}" type="pres">
      <dgm:prSet presAssocID="{D874614E-40B3-492D-8736-16A2121D97A2}" presName="aNode" presStyleLbl="fgAcc1" presStyleIdx="3" presStyleCnt="4">
        <dgm:presLayoutVars>
          <dgm:bulletEnabled val="1"/>
        </dgm:presLayoutVars>
      </dgm:prSet>
      <dgm:spPr/>
      <dgm:t>
        <a:bodyPr/>
        <a:lstStyle/>
        <a:p>
          <a:endParaRPr lang="fr-FR"/>
        </a:p>
      </dgm:t>
    </dgm:pt>
    <dgm:pt modelId="{2B7A36A7-A914-4043-AE19-CAA5A5551B2B}" type="pres">
      <dgm:prSet presAssocID="{D874614E-40B3-492D-8736-16A2121D97A2}" presName="aSpace" presStyleCnt="0"/>
      <dgm:spPr/>
    </dgm:pt>
  </dgm:ptLst>
  <dgm:cxnLst>
    <dgm:cxn modelId="{6F27E933-1209-41EA-B392-D371FA5EFBCF}" type="presOf" srcId="{25611306-69CA-4B3B-B579-A2E57EE91AAF}" destId="{D7501C5B-BEF1-430E-85B8-3CC742FB6D86}" srcOrd="0" destOrd="0" presId="urn:microsoft.com/office/officeart/2005/8/layout/pyramid2"/>
    <dgm:cxn modelId="{7B34EA33-0C35-4E7A-BA3C-110BA7089447}" type="presOf" srcId="{DB4C9DF8-27D0-4A3B-A41E-E7C9B0A15413}" destId="{B3E98EFE-48F4-43F0-8003-4C3D061A439D}" srcOrd="0" destOrd="0" presId="urn:microsoft.com/office/officeart/2005/8/layout/pyramid2"/>
    <dgm:cxn modelId="{D522D02F-A12D-470A-B1F1-E376150C0CDC}" srcId="{DB4C9DF8-27D0-4A3B-A41E-E7C9B0A15413}" destId="{25611306-69CA-4B3B-B579-A2E57EE91AAF}" srcOrd="1" destOrd="0" parTransId="{E47717D0-9505-4584-8E53-5C4901E3A8A6}" sibTransId="{9B8FB8C9-085A-44FB-A6E8-A16E883EF6BE}"/>
    <dgm:cxn modelId="{2BDF5DB4-6960-42BC-9D2D-872D46AB9F91}" srcId="{DB4C9DF8-27D0-4A3B-A41E-E7C9B0A15413}" destId="{D874614E-40B3-492D-8736-16A2121D97A2}" srcOrd="3" destOrd="0" parTransId="{AAC1DF60-2131-4095-9CC8-74B12BCE67E9}" sibTransId="{38D2CA4F-AC9A-443D-9430-17113BF41A68}"/>
    <dgm:cxn modelId="{CC20D4B9-BD71-4528-8F23-852FDED86A21}" srcId="{DB4C9DF8-27D0-4A3B-A41E-E7C9B0A15413}" destId="{1612A523-D9AE-465F-9836-B068DC0B87D6}" srcOrd="0" destOrd="0" parTransId="{3A332D6B-6788-40D2-A2EC-6956DE4A3BA6}" sibTransId="{5436C777-B8E6-4769-B85F-2991C891BCF3}"/>
    <dgm:cxn modelId="{458C594D-DB9C-4F5E-9796-73139E9E3A40}" type="presOf" srcId="{D874614E-40B3-492D-8736-16A2121D97A2}" destId="{D7F06A8D-7255-4B3A-B4D6-B50ED637147D}" srcOrd="0" destOrd="0" presId="urn:microsoft.com/office/officeart/2005/8/layout/pyramid2"/>
    <dgm:cxn modelId="{34774B21-2E59-4365-9753-A2E41966BFC7}" type="presOf" srcId="{2795A835-473E-4E9A-9397-13ADA5FAD170}" destId="{885F1D85-C82D-4FDC-92B7-2A03FAB808CA}" srcOrd="0" destOrd="0" presId="urn:microsoft.com/office/officeart/2005/8/layout/pyramid2"/>
    <dgm:cxn modelId="{3A3547B3-7F51-4A89-A68F-C1DCC2CB6312}" type="presOf" srcId="{1612A523-D9AE-465F-9836-B068DC0B87D6}" destId="{07842A16-664B-426D-B0FE-393BFC344DEF}" srcOrd="0" destOrd="0" presId="urn:microsoft.com/office/officeart/2005/8/layout/pyramid2"/>
    <dgm:cxn modelId="{01FC84FB-B8E0-45A4-BCAB-15E0726B6239}" srcId="{DB4C9DF8-27D0-4A3B-A41E-E7C9B0A15413}" destId="{2795A835-473E-4E9A-9397-13ADA5FAD170}" srcOrd="2" destOrd="0" parTransId="{5EA2BDD1-1070-4A06-B12A-9EF12FEEA3AD}" sibTransId="{829E8016-6D05-4451-8693-292E7121B541}"/>
    <dgm:cxn modelId="{92875037-F472-4148-85AA-025F72B07BB4}" type="presParOf" srcId="{B3E98EFE-48F4-43F0-8003-4C3D061A439D}" destId="{69D58C6A-D57D-4651-B520-982691F63BF4}" srcOrd="0" destOrd="0" presId="urn:microsoft.com/office/officeart/2005/8/layout/pyramid2"/>
    <dgm:cxn modelId="{918F0884-8F21-4F9D-8DC6-12CC76791499}" type="presParOf" srcId="{B3E98EFE-48F4-43F0-8003-4C3D061A439D}" destId="{960119D7-5CE5-45D2-A813-AEAE8E939866}" srcOrd="1" destOrd="0" presId="urn:microsoft.com/office/officeart/2005/8/layout/pyramid2"/>
    <dgm:cxn modelId="{469D4CBC-26C8-4EB8-B613-2664EBCA1D81}" type="presParOf" srcId="{960119D7-5CE5-45D2-A813-AEAE8E939866}" destId="{07842A16-664B-426D-B0FE-393BFC344DEF}" srcOrd="0" destOrd="0" presId="urn:microsoft.com/office/officeart/2005/8/layout/pyramid2"/>
    <dgm:cxn modelId="{27C1D095-C9FD-4175-BA76-91FB1F9873F9}" type="presParOf" srcId="{960119D7-5CE5-45D2-A813-AEAE8E939866}" destId="{A2BAD08D-0093-46E0-908E-F3F4B56A6E7E}" srcOrd="1" destOrd="0" presId="urn:microsoft.com/office/officeart/2005/8/layout/pyramid2"/>
    <dgm:cxn modelId="{27104EA1-E4D7-4176-A85B-1A349D73C952}" type="presParOf" srcId="{960119D7-5CE5-45D2-A813-AEAE8E939866}" destId="{D7501C5B-BEF1-430E-85B8-3CC742FB6D86}" srcOrd="2" destOrd="0" presId="urn:microsoft.com/office/officeart/2005/8/layout/pyramid2"/>
    <dgm:cxn modelId="{2911C14E-C0D3-42F1-916F-9597ABAA1F18}" type="presParOf" srcId="{960119D7-5CE5-45D2-A813-AEAE8E939866}" destId="{E6C5A5BA-E43F-423A-907B-527651316CD4}" srcOrd="3" destOrd="0" presId="urn:microsoft.com/office/officeart/2005/8/layout/pyramid2"/>
    <dgm:cxn modelId="{2050F245-192A-4A51-B81E-D660C4F31C78}" type="presParOf" srcId="{960119D7-5CE5-45D2-A813-AEAE8E939866}" destId="{885F1D85-C82D-4FDC-92B7-2A03FAB808CA}" srcOrd="4" destOrd="0" presId="urn:microsoft.com/office/officeart/2005/8/layout/pyramid2"/>
    <dgm:cxn modelId="{E999EAD1-0C2F-48C1-8787-B6943914B542}" type="presParOf" srcId="{960119D7-5CE5-45D2-A813-AEAE8E939866}" destId="{83556D00-AA93-498E-8DB2-5B9A324B5D90}" srcOrd="5" destOrd="0" presId="urn:microsoft.com/office/officeart/2005/8/layout/pyramid2"/>
    <dgm:cxn modelId="{95F2A304-9067-478C-A183-78942EBD92DC}" type="presParOf" srcId="{960119D7-5CE5-45D2-A813-AEAE8E939866}" destId="{D7F06A8D-7255-4B3A-B4D6-B50ED637147D}" srcOrd="6" destOrd="0" presId="urn:microsoft.com/office/officeart/2005/8/layout/pyramid2"/>
    <dgm:cxn modelId="{30715195-480D-4ECE-97E4-F430A2684BFA}" type="presParOf" srcId="{960119D7-5CE5-45D2-A813-AEAE8E939866}" destId="{2B7A36A7-A914-4043-AE19-CAA5A5551B2B}" srcOrd="7" destOrd="0" presId="urn:microsoft.com/office/officeart/2005/8/layout/pyramid2"/>
  </dgm:cxnLst>
  <dgm:bg/>
  <dgm:whole/>
</dgm:dataModel>
</file>

<file path=ppt/diagrams/data4.xml><?xml version="1.0" encoding="utf-8"?>
<dgm:dataModel xmlns:dgm="http://schemas.openxmlformats.org/drawingml/2006/diagram" xmlns:a="http://schemas.openxmlformats.org/drawingml/2006/main">
  <dgm:ptLst>
    <dgm:pt modelId="{FF42CCFF-8413-4604-8DB2-22638B25D8CF}"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fr-FR"/>
        </a:p>
      </dgm:t>
    </dgm:pt>
    <dgm:pt modelId="{98BAB71E-9F4E-47B6-8433-6665BED23005}">
      <dgm:prSet phldrT="[Texte]"/>
      <dgm:spPr/>
      <dgm:t>
        <a:bodyPr/>
        <a:lstStyle/>
        <a:p>
          <a:r>
            <a:rPr lang="fr-FR" dirty="0" err="1" smtClean="0"/>
            <a:t>schedule</a:t>
          </a:r>
          <a:r>
            <a:rPr lang="fr-FR" dirty="0" smtClean="0"/>
            <a:t>(</a:t>
          </a:r>
          <a:r>
            <a:rPr lang="fr-FR" dirty="0" err="1" smtClean="0"/>
            <a:t>TimerTask</a:t>
          </a:r>
          <a:r>
            <a:rPr lang="fr-FR" dirty="0" smtClean="0"/>
            <a:t> t, long délai)</a:t>
          </a:r>
          <a:endParaRPr lang="fr-FR" dirty="0"/>
        </a:p>
      </dgm:t>
    </dgm:pt>
    <dgm:pt modelId="{F219BEEA-05E0-4997-8FAC-0FB90AA0417D}" type="parTrans" cxnId="{7FBEDB33-3DC4-40AF-9905-C91CE2FB0750}">
      <dgm:prSet/>
      <dgm:spPr/>
      <dgm:t>
        <a:bodyPr/>
        <a:lstStyle/>
        <a:p>
          <a:endParaRPr lang="fr-FR"/>
        </a:p>
      </dgm:t>
    </dgm:pt>
    <dgm:pt modelId="{003DBCA1-2DBE-4553-AA6F-79C00FD8A318}" type="sibTrans" cxnId="{7FBEDB33-3DC4-40AF-9905-C91CE2FB0750}">
      <dgm:prSet/>
      <dgm:spPr/>
      <dgm:t>
        <a:bodyPr/>
        <a:lstStyle/>
        <a:p>
          <a:endParaRPr lang="fr-FR"/>
        </a:p>
      </dgm:t>
    </dgm:pt>
    <dgm:pt modelId="{9A9CC4D0-3E28-4F2D-904B-EA6EDE50A36F}">
      <dgm:prSet phldrT="[Texte]"/>
      <dgm:spPr/>
      <dgm:t>
        <a:bodyPr/>
        <a:lstStyle/>
        <a:p>
          <a:r>
            <a:rPr lang="fr-FR" dirty="0" err="1" smtClean="0"/>
            <a:t>schedule</a:t>
          </a:r>
          <a:r>
            <a:rPr lang="fr-FR" dirty="0" smtClean="0"/>
            <a:t>(</a:t>
          </a:r>
          <a:r>
            <a:rPr lang="fr-FR" dirty="0" err="1" smtClean="0"/>
            <a:t>TimerTask</a:t>
          </a:r>
          <a:r>
            <a:rPr lang="fr-FR" dirty="0" smtClean="0"/>
            <a:t> t, Date </a:t>
          </a:r>
          <a:r>
            <a:rPr lang="fr-FR" dirty="0" err="1" smtClean="0"/>
            <a:t>date</a:t>
          </a:r>
          <a:r>
            <a:rPr lang="fr-FR" dirty="0" smtClean="0"/>
            <a:t>)</a:t>
          </a:r>
          <a:endParaRPr lang="fr-FR" dirty="0"/>
        </a:p>
      </dgm:t>
    </dgm:pt>
    <dgm:pt modelId="{F8D2A7CB-4A98-4483-A095-0491ED29376B}" type="parTrans" cxnId="{3FB7B774-1A3F-4D78-8161-10833ACAAC03}">
      <dgm:prSet/>
      <dgm:spPr/>
      <dgm:t>
        <a:bodyPr/>
        <a:lstStyle/>
        <a:p>
          <a:endParaRPr lang="fr-FR"/>
        </a:p>
      </dgm:t>
    </dgm:pt>
    <dgm:pt modelId="{EFD18A56-433D-4D3E-9C33-CA91FC8BC35D}" type="sibTrans" cxnId="{3FB7B774-1A3F-4D78-8161-10833ACAAC03}">
      <dgm:prSet/>
      <dgm:spPr/>
      <dgm:t>
        <a:bodyPr/>
        <a:lstStyle/>
        <a:p>
          <a:endParaRPr lang="fr-FR"/>
        </a:p>
      </dgm:t>
    </dgm:pt>
    <dgm:pt modelId="{61F4195A-8C47-4DE4-A644-E86C16909553}">
      <dgm:prSet phldrT="[Texte]"/>
      <dgm:spPr/>
      <dgm:t>
        <a:bodyPr/>
        <a:lstStyle/>
        <a:p>
          <a:r>
            <a:rPr lang="en-US" dirty="0" smtClean="0"/>
            <a:t>schedule(</a:t>
          </a:r>
          <a:r>
            <a:rPr lang="en-US" dirty="0" err="1" smtClean="0"/>
            <a:t>TimerTask</a:t>
          </a:r>
          <a:r>
            <a:rPr lang="en-US" dirty="0" smtClean="0"/>
            <a:t> t, long </a:t>
          </a:r>
          <a:r>
            <a:rPr lang="en-US" dirty="0" err="1" smtClean="0"/>
            <a:t>délai</a:t>
          </a:r>
          <a:r>
            <a:rPr lang="en-US" dirty="0" smtClean="0"/>
            <a:t>, long </a:t>
          </a:r>
          <a:r>
            <a:rPr lang="en-US" dirty="0" err="1" smtClean="0"/>
            <a:t>période</a:t>
          </a:r>
          <a:r>
            <a:rPr lang="en-US" dirty="0" smtClean="0"/>
            <a:t>)</a:t>
          </a:r>
          <a:endParaRPr lang="fr-FR" dirty="0"/>
        </a:p>
      </dgm:t>
    </dgm:pt>
    <dgm:pt modelId="{6D476F92-988D-48A7-B3B3-551CEB18C667}" type="parTrans" cxnId="{4BFCFB01-9FF0-4EFB-8704-6EC2AA3D8B69}">
      <dgm:prSet/>
      <dgm:spPr/>
      <dgm:t>
        <a:bodyPr/>
        <a:lstStyle/>
        <a:p>
          <a:endParaRPr lang="fr-FR"/>
        </a:p>
      </dgm:t>
    </dgm:pt>
    <dgm:pt modelId="{6DD2EABD-0147-46DD-A62D-83CDB3F1859F}" type="sibTrans" cxnId="{4BFCFB01-9FF0-4EFB-8704-6EC2AA3D8B69}">
      <dgm:prSet/>
      <dgm:spPr/>
      <dgm:t>
        <a:bodyPr/>
        <a:lstStyle/>
        <a:p>
          <a:endParaRPr lang="fr-FR"/>
        </a:p>
      </dgm:t>
    </dgm:pt>
    <dgm:pt modelId="{FBF9D52C-63D0-4478-A3C5-8C5B153EF5DB}">
      <dgm:prSet phldrT="[Texte]"/>
      <dgm:spPr/>
      <dgm:t>
        <a:bodyPr/>
        <a:lstStyle/>
        <a:p>
          <a:r>
            <a:rPr lang="en-US" dirty="0" smtClean="0"/>
            <a:t>schedule(</a:t>
          </a:r>
          <a:r>
            <a:rPr lang="en-US" dirty="0" err="1" smtClean="0"/>
            <a:t>TimerTask</a:t>
          </a:r>
          <a:r>
            <a:rPr lang="en-US" dirty="0" smtClean="0"/>
            <a:t> t, Date </a:t>
          </a:r>
          <a:r>
            <a:rPr lang="en-US" dirty="0" err="1" smtClean="0"/>
            <a:t>date</a:t>
          </a:r>
          <a:r>
            <a:rPr lang="en-US" dirty="0" smtClean="0"/>
            <a:t>, long </a:t>
          </a:r>
          <a:r>
            <a:rPr lang="en-US" dirty="0" err="1" smtClean="0"/>
            <a:t>période</a:t>
          </a:r>
          <a:r>
            <a:rPr lang="en-US" dirty="0" smtClean="0"/>
            <a:t>)</a:t>
          </a:r>
          <a:endParaRPr lang="fr-FR" dirty="0"/>
        </a:p>
      </dgm:t>
    </dgm:pt>
    <dgm:pt modelId="{5B027CBB-3B62-4266-988B-1EED5A95B78F}" type="parTrans" cxnId="{AAB973B5-5CF0-4760-88C0-F083F0A799E9}">
      <dgm:prSet/>
      <dgm:spPr/>
      <dgm:t>
        <a:bodyPr/>
        <a:lstStyle/>
        <a:p>
          <a:endParaRPr lang="fr-FR"/>
        </a:p>
      </dgm:t>
    </dgm:pt>
    <dgm:pt modelId="{1DE8DB82-E487-4DDD-BE1F-82CE280DCC29}" type="sibTrans" cxnId="{AAB973B5-5CF0-4760-88C0-F083F0A799E9}">
      <dgm:prSet/>
      <dgm:spPr/>
      <dgm:t>
        <a:bodyPr/>
        <a:lstStyle/>
        <a:p>
          <a:endParaRPr lang="fr-FR"/>
        </a:p>
      </dgm:t>
    </dgm:pt>
    <dgm:pt modelId="{26414F98-71D5-4081-8B08-95869B771B03}">
      <dgm:prSet phldrT="[Texte]"/>
      <dgm:spPr/>
      <dgm:t>
        <a:bodyPr/>
        <a:lstStyle/>
        <a:p>
          <a:r>
            <a:rPr lang="fr-FR" dirty="0" err="1" smtClean="0"/>
            <a:t>scheduleAtFixedRate</a:t>
          </a:r>
          <a:r>
            <a:rPr lang="fr-FR" dirty="0" smtClean="0"/>
            <a:t>(</a:t>
          </a:r>
          <a:r>
            <a:rPr lang="fr-FR" dirty="0" err="1" smtClean="0"/>
            <a:t>TimerTask</a:t>
          </a:r>
          <a:r>
            <a:rPr lang="fr-FR" dirty="0" smtClean="0"/>
            <a:t> t, long délai, long période)</a:t>
          </a:r>
          <a:endParaRPr lang="fr-FR" dirty="0"/>
        </a:p>
      </dgm:t>
    </dgm:pt>
    <dgm:pt modelId="{347430FA-0B38-46C5-B30F-F1C97A7A588A}" type="parTrans" cxnId="{A2A83B3D-3493-4B61-9F3F-AF8051A239EA}">
      <dgm:prSet/>
      <dgm:spPr/>
      <dgm:t>
        <a:bodyPr/>
        <a:lstStyle/>
        <a:p>
          <a:endParaRPr lang="fr-FR"/>
        </a:p>
      </dgm:t>
    </dgm:pt>
    <dgm:pt modelId="{95C04903-3F3C-4E25-B77D-86FDE21B2650}" type="sibTrans" cxnId="{A2A83B3D-3493-4B61-9F3F-AF8051A239EA}">
      <dgm:prSet/>
      <dgm:spPr/>
      <dgm:t>
        <a:bodyPr/>
        <a:lstStyle/>
        <a:p>
          <a:endParaRPr lang="fr-FR"/>
        </a:p>
      </dgm:t>
    </dgm:pt>
    <dgm:pt modelId="{39910025-CA48-4BDA-B621-4375FF4032EE}">
      <dgm:prSet phldrT="[Texte]"/>
      <dgm:spPr/>
      <dgm:t>
        <a:bodyPr/>
        <a:lstStyle/>
        <a:p>
          <a:r>
            <a:rPr lang="fr-FR" dirty="0" err="1" smtClean="0"/>
            <a:t>scheduleAtFixedRate</a:t>
          </a:r>
          <a:r>
            <a:rPr lang="fr-FR" dirty="0" smtClean="0"/>
            <a:t>(</a:t>
          </a:r>
          <a:r>
            <a:rPr lang="fr-FR" dirty="0" err="1" smtClean="0"/>
            <a:t>TimerTask</a:t>
          </a:r>
          <a:r>
            <a:rPr lang="fr-FR" dirty="0" smtClean="0"/>
            <a:t> t, Date </a:t>
          </a:r>
          <a:r>
            <a:rPr lang="fr-FR" dirty="0" err="1" smtClean="0"/>
            <a:t>date</a:t>
          </a:r>
          <a:r>
            <a:rPr lang="fr-FR" dirty="0" smtClean="0"/>
            <a:t>, long période)</a:t>
          </a:r>
          <a:endParaRPr lang="fr-FR" dirty="0"/>
        </a:p>
      </dgm:t>
    </dgm:pt>
    <dgm:pt modelId="{2486416E-BFBC-4924-A943-08D495F79FA6}" type="parTrans" cxnId="{45FEA56D-663B-4FD1-AD2D-181A34D75E75}">
      <dgm:prSet/>
      <dgm:spPr/>
      <dgm:t>
        <a:bodyPr/>
        <a:lstStyle/>
        <a:p>
          <a:endParaRPr lang="fr-FR"/>
        </a:p>
      </dgm:t>
    </dgm:pt>
    <dgm:pt modelId="{4B39A721-88E3-4F88-B26D-94DCB3E33F29}" type="sibTrans" cxnId="{45FEA56D-663B-4FD1-AD2D-181A34D75E75}">
      <dgm:prSet/>
      <dgm:spPr/>
      <dgm:t>
        <a:bodyPr/>
        <a:lstStyle/>
        <a:p>
          <a:endParaRPr lang="fr-FR"/>
        </a:p>
      </dgm:t>
    </dgm:pt>
    <dgm:pt modelId="{26B3128D-0161-4B97-B2A0-EA11B5656B3C}" type="pres">
      <dgm:prSet presAssocID="{FF42CCFF-8413-4604-8DB2-22638B25D8CF}" presName="Name0" presStyleCnt="0">
        <dgm:presLayoutVars>
          <dgm:chMax val="7"/>
          <dgm:dir/>
          <dgm:animLvl val="lvl"/>
          <dgm:resizeHandles val="exact"/>
        </dgm:presLayoutVars>
      </dgm:prSet>
      <dgm:spPr/>
      <dgm:t>
        <a:bodyPr/>
        <a:lstStyle/>
        <a:p>
          <a:endParaRPr lang="fr-FR"/>
        </a:p>
      </dgm:t>
    </dgm:pt>
    <dgm:pt modelId="{A39C25D0-625E-4FFB-A25E-D73715F27D0D}" type="pres">
      <dgm:prSet presAssocID="{98BAB71E-9F4E-47B6-8433-6665BED23005}" presName="circle1" presStyleLbl="node1" presStyleIdx="0" presStyleCnt="6"/>
      <dgm:spPr/>
    </dgm:pt>
    <dgm:pt modelId="{19AC7B99-7A2A-4DD7-9A25-48675F300D41}" type="pres">
      <dgm:prSet presAssocID="{98BAB71E-9F4E-47B6-8433-6665BED23005}" presName="space" presStyleCnt="0"/>
      <dgm:spPr/>
    </dgm:pt>
    <dgm:pt modelId="{55259262-221F-436E-AC84-C2A8EDA0DCCC}" type="pres">
      <dgm:prSet presAssocID="{98BAB71E-9F4E-47B6-8433-6665BED23005}" presName="rect1" presStyleLbl="alignAcc1" presStyleIdx="0" presStyleCnt="6"/>
      <dgm:spPr/>
      <dgm:t>
        <a:bodyPr/>
        <a:lstStyle/>
        <a:p>
          <a:endParaRPr lang="fr-FR"/>
        </a:p>
      </dgm:t>
    </dgm:pt>
    <dgm:pt modelId="{159190FB-1EF8-4B6F-AB1C-99DE4C1CE4A1}" type="pres">
      <dgm:prSet presAssocID="{9A9CC4D0-3E28-4F2D-904B-EA6EDE50A36F}" presName="vertSpace2" presStyleLbl="node1" presStyleIdx="0" presStyleCnt="6"/>
      <dgm:spPr/>
    </dgm:pt>
    <dgm:pt modelId="{DBB87669-E5CE-460C-BF3A-7E622AD594CA}" type="pres">
      <dgm:prSet presAssocID="{9A9CC4D0-3E28-4F2D-904B-EA6EDE50A36F}" presName="circle2" presStyleLbl="node1" presStyleIdx="1" presStyleCnt="6"/>
      <dgm:spPr/>
    </dgm:pt>
    <dgm:pt modelId="{2A4564EF-FE1C-4F9F-89D3-6E73DA21B709}" type="pres">
      <dgm:prSet presAssocID="{9A9CC4D0-3E28-4F2D-904B-EA6EDE50A36F}" presName="rect2" presStyleLbl="alignAcc1" presStyleIdx="1" presStyleCnt="6"/>
      <dgm:spPr/>
      <dgm:t>
        <a:bodyPr/>
        <a:lstStyle/>
        <a:p>
          <a:endParaRPr lang="fr-FR"/>
        </a:p>
      </dgm:t>
    </dgm:pt>
    <dgm:pt modelId="{415E6B66-6397-49AD-B1C6-C9553BED48BE}" type="pres">
      <dgm:prSet presAssocID="{61F4195A-8C47-4DE4-A644-E86C16909553}" presName="vertSpace3" presStyleLbl="node1" presStyleIdx="1" presStyleCnt="6"/>
      <dgm:spPr/>
    </dgm:pt>
    <dgm:pt modelId="{9C3720E8-9998-4545-AF2A-F826813CD99A}" type="pres">
      <dgm:prSet presAssocID="{61F4195A-8C47-4DE4-A644-E86C16909553}" presName="circle3" presStyleLbl="node1" presStyleIdx="2" presStyleCnt="6"/>
      <dgm:spPr/>
    </dgm:pt>
    <dgm:pt modelId="{FF7F9E7E-DAEA-4906-8BAB-6D541C84C850}" type="pres">
      <dgm:prSet presAssocID="{61F4195A-8C47-4DE4-A644-E86C16909553}" presName="rect3" presStyleLbl="alignAcc1" presStyleIdx="2" presStyleCnt="6"/>
      <dgm:spPr/>
      <dgm:t>
        <a:bodyPr/>
        <a:lstStyle/>
        <a:p>
          <a:endParaRPr lang="fr-FR"/>
        </a:p>
      </dgm:t>
    </dgm:pt>
    <dgm:pt modelId="{601847C0-F8A9-431B-A989-B62638458F4F}" type="pres">
      <dgm:prSet presAssocID="{FBF9D52C-63D0-4478-A3C5-8C5B153EF5DB}" presName="vertSpace4" presStyleLbl="node1" presStyleIdx="2" presStyleCnt="6"/>
      <dgm:spPr/>
    </dgm:pt>
    <dgm:pt modelId="{D6193831-C0F2-47FC-8549-2841DD496439}" type="pres">
      <dgm:prSet presAssocID="{FBF9D52C-63D0-4478-A3C5-8C5B153EF5DB}" presName="circle4" presStyleLbl="node1" presStyleIdx="3" presStyleCnt="6"/>
      <dgm:spPr/>
    </dgm:pt>
    <dgm:pt modelId="{F15CAF7F-31A0-4BAC-B523-04F180D8C286}" type="pres">
      <dgm:prSet presAssocID="{FBF9D52C-63D0-4478-A3C5-8C5B153EF5DB}" presName="rect4" presStyleLbl="alignAcc1" presStyleIdx="3" presStyleCnt="6"/>
      <dgm:spPr/>
      <dgm:t>
        <a:bodyPr/>
        <a:lstStyle/>
        <a:p>
          <a:endParaRPr lang="fr-FR"/>
        </a:p>
      </dgm:t>
    </dgm:pt>
    <dgm:pt modelId="{008D55D9-89B3-44BC-81F0-508A3A1B1AF0}" type="pres">
      <dgm:prSet presAssocID="{26414F98-71D5-4081-8B08-95869B771B03}" presName="vertSpace5" presStyleLbl="node1" presStyleIdx="3" presStyleCnt="6"/>
      <dgm:spPr/>
    </dgm:pt>
    <dgm:pt modelId="{4CBD3D7F-A5B8-4116-A54F-FBBDCF3218B1}" type="pres">
      <dgm:prSet presAssocID="{26414F98-71D5-4081-8B08-95869B771B03}" presName="circle5" presStyleLbl="node1" presStyleIdx="4" presStyleCnt="6"/>
      <dgm:spPr/>
    </dgm:pt>
    <dgm:pt modelId="{4BB0EE22-73AC-4671-975D-E9AAAD50D1B0}" type="pres">
      <dgm:prSet presAssocID="{26414F98-71D5-4081-8B08-95869B771B03}" presName="rect5" presStyleLbl="alignAcc1" presStyleIdx="4" presStyleCnt="6"/>
      <dgm:spPr/>
      <dgm:t>
        <a:bodyPr/>
        <a:lstStyle/>
        <a:p>
          <a:endParaRPr lang="fr-FR"/>
        </a:p>
      </dgm:t>
    </dgm:pt>
    <dgm:pt modelId="{9BA37754-49E3-4277-AFEE-9EBC903A72DA}" type="pres">
      <dgm:prSet presAssocID="{39910025-CA48-4BDA-B621-4375FF4032EE}" presName="vertSpace6" presStyleLbl="node1" presStyleIdx="4" presStyleCnt="6"/>
      <dgm:spPr/>
    </dgm:pt>
    <dgm:pt modelId="{037BD267-448D-4EA4-9132-369EAD8D68AE}" type="pres">
      <dgm:prSet presAssocID="{39910025-CA48-4BDA-B621-4375FF4032EE}" presName="circle6" presStyleLbl="node1" presStyleIdx="5" presStyleCnt="6"/>
      <dgm:spPr/>
    </dgm:pt>
    <dgm:pt modelId="{DF335F71-5E55-455A-8F9B-06D81BA34900}" type="pres">
      <dgm:prSet presAssocID="{39910025-CA48-4BDA-B621-4375FF4032EE}" presName="rect6" presStyleLbl="alignAcc1" presStyleIdx="5" presStyleCnt="6"/>
      <dgm:spPr/>
      <dgm:t>
        <a:bodyPr/>
        <a:lstStyle/>
        <a:p>
          <a:endParaRPr lang="fr-FR"/>
        </a:p>
      </dgm:t>
    </dgm:pt>
    <dgm:pt modelId="{558A1ED4-3458-4F39-B1BC-C35AACF46129}" type="pres">
      <dgm:prSet presAssocID="{98BAB71E-9F4E-47B6-8433-6665BED23005}" presName="rect1ParTxNoCh" presStyleLbl="alignAcc1" presStyleIdx="5" presStyleCnt="6">
        <dgm:presLayoutVars>
          <dgm:chMax val="1"/>
          <dgm:bulletEnabled val="1"/>
        </dgm:presLayoutVars>
      </dgm:prSet>
      <dgm:spPr/>
      <dgm:t>
        <a:bodyPr/>
        <a:lstStyle/>
        <a:p>
          <a:endParaRPr lang="fr-FR"/>
        </a:p>
      </dgm:t>
    </dgm:pt>
    <dgm:pt modelId="{7DB2469D-F656-4675-B7BD-BB820117D5B4}" type="pres">
      <dgm:prSet presAssocID="{9A9CC4D0-3E28-4F2D-904B-EA6EDE50A36F}" presName="rect2ParTxNoCh" presStyleLbl="alignAcc1" presStyleIdx="5" presStyleCnt="6">
        <dgm:presLayoutVars>
          <dgm:chMax val="1"/>
          <dgm:bulletEnabled val="1"/>
        </dgm:presLayoutVars>
      </dgm:prSet>
      <dgm:spPr/>
      <dgm:t>
        <a:bodyPr/>
        <a:lstStyle/>
        <a:p>
          <a:endParaRPr lang="fr-FR"/>
        </a:p>
      </dgm:t>
    </dgm:pt>
    <dgm:pt modelId="{6D2F8EE9-C8A4-407B-86BB-0A733F4A4097}" type="pres">
      <dgm:prSet presAssocID="{61F4195A-8C47-4DE4-A644-E86C16909553}" presName="rect3ParTxNoCh" presStyleLbl="alignAcc1" presStyleIdx="5" presStyleCnt="6">
        <dgm:presLayoutVars>
          <dgm:chMax val="1"/>
          <dgm:bulletEnabled val="1"/>
        </dgm:presLayoutVars>
      </dgm:prSet>
      <dgm:spPr/>
      <dgm:t>
        <a:bodyPr/>
        <a:lstStyle/>
        <a:p>
          <a:endParaRPr lang="fr-FR"/>
        </a:p>
      </dgm:t>
    </dgm:pt>
    <dgm:pt modelId="{717996E2-BE6E-4635-B522-4BB1922EE9AA}" type="pres">
      <dgm:prSet presAssocID="{FBF9D52C-63D0-4478-A3C5-8C5B153EF5DB}" presName="rect4ParTxNoCh" presStyleLbl="alignAcc1" presStyleIdx="5" presStyleCnt="6">
        <dgm:presLayoutVars>
          <dgm:chMax val="1"/>
          <dgm:bulletEnabled val="1"/>
        </dgm:presLayoutVars>
      </dgm:prSet>
      <dgm:spPr/>
      <dgm:t>
        <a:bodyPr/>
        <a:lstStyle/>
        <a:p>
          <a:endParaRPr lang="fr-FR"/>
        </a:p>
      </dgm:t>
    </dgm:pt>
    <dgm:pt modelId="{23257E43-365E-42A9-B33A-AF6337F384C0}" type="pres">
      <dgm:prSet presAssocID="{26414F98-71D5-4081-8B08-95869B771B03}" presName="rect5ParTxNoCh" presStyleLbl="alignAcc1" presStyleIdx="5" presStyleCnt="6">
        <dgm:presLayoutVars>
          <dgm:chMax val="1"/>
          <dgm:bulletEnabled val="1"/>
        </dgm:presLayoutVars>
      </dgm:prSet>
      <dgm:spPr/>
      <dgm:t>
        <a:bodyPr/>
        <a:lstStyle/>
        <a:p>
          <a:endParaRPr lang="fr-FR"/>
        </a:p>
      </dgm:t>
    </dgm:pt>
    <dgm:pt modelId="{A01C0899-6A7A-4C80-ADB9-B9F690D30352}" type="pres">
      <dgm:prSet presAssocID="{39910025-CA48-4BDA-B621-4375FF4032EE}" presName="rect6ParTxNoCh" presStyleLbl="alignAcc1" presStyleIdx="5" presStyleCnt="6">
        <dgm:presLayoutVars>
          <dgm:chMax val="1"/>
          <dgm:bulletEnabled val="1"/>
        </dgm:presLayoutVars>
      </dgm:prSet>
      <dgm:spPr/>
      <dgm:t>
        <a:bodyPr/>
        <a:lstStyle/>
        <a:p>
          <a:endParaRPr lang="fr-FR"/>
        </a:p>
      </dgm:t>
    </dgm:pt>
  </dgm:ptLst>
  <dgm:cxnLst>
    <dgm:cxn modelId="{AAB973B5-5CF0-4760-88C0-F083F0A799E9}" srcId="{FF42CCFF-8413-4604-8DB2-22638B25D8CF}" destId="{FBF9D52C-63D0-4478-A3C5-8C5B153EF5DB}" srcOrd="3" destOrd="0" parTransId="{5B027CBB-3B62-4266-988B-1EED5A95B78F}" sibTransId="{1DE8DB82-E487-4DDD-BE1F-82CE280DCC29}"/>
    <dgm:cxn modelId="{F3150787-2F8E-4C63-9247-73A420FE5F9F}" type="presOf" srcId="{26414F98-71D5-4081-8B08-95869B771B03}" destId="{4BB0EE22-73AC-4671-975D-E9AAAD50D1B0}" srcOrd="0" destOrd="0" presId="urn:microsoft.com/office/officeart/2005/8/layout/target3"/>
    <dgm:cxn modelId="{48E4238C-7A20-4233-BB52-76807DCA5211}" type="presOf" srcId="{26414F98-71D5-4081-8B08-95869B771B03}" destId="{23257E43-365E-42A9-B33A-AF6337F384C0}" srcOrd="1" destOrd="0" presId="urn:microsoft.com/office/officeart/2005/8/layout/target3"/>
    <dgm:cxn modelId="{E1EFAB98-8430-4280-AE10-DC07FB29A673}" type="presOf" srcId="{9A9CC4D0-3E28-4F2D-904B-EA6EDE50A36F}" destId="{2A4564EF-FE1C-4F9F-89D3-6E73DA21B709}" srcOrd="0" destOrd="0" presId="urn:microsoft.com/office/officeart/2005/8/layout/target3"/>
    <dgm:cxn modelId="{4BFCFB01-9FF0-4EFB-8704-6EC2AA3D8B69}" srcId="{FF42CCFF-8413-4604-8DB2-22638B25D8CF}" destId="{61F4195A-8C47-4DE4-A644-E86C16909553}" srcOrd="2" destOrd="0" parTransId="{6D476F92-988D-48A7-B3B3-551CEB18C667}" sibTransId="{6DD2EABD-0147-46DD-A62D-83CDB3F1859F}"/>
    <dgm:cxn modelId="{6A980CD6-93A2-4031-8D19-3323E1ECF438}" type="presOf" srcId="{98BAB71E-9F4E-47B6-8433-6665BED23005}" destId="{55259262-221F-436E-AC84-C2A8EDA0DCCC}" srcOrd="0" destOrd="0" presId="urn:microsoft.com/office/officeart/2005/8/layout/target3"/>
    <dgm:cxn modelId="{5FC70C9F-B400-4274-A285-D667AE63ADE7}" type="presOf" srcId="{39910025-CA48-4BDA-B621-4375FF4032EE}" destId="{DF335F71-5E55-455A-8F9B-06D81BA34900}" srcOrd="0" destOrd="0" presId="urn:microsoft.com/office/officeart/2005/8/layout/target3"/>
    <dgm:cxn modelId="{45FEA56D-663B-4FD1-AD2D-181A34D75E75}" srcId="{FF42CCFF-8413-4604-8DB2-22638B25D8CF}" destId="{39910025-CA48-4BDA-B621-4375FF4032EE}" srcOrd="5" destOrd="0" parTransId="{2486416E-BFBC-4924-A943-08D495F79FA6}" sibTransId="{4B39A721-88E3-4F88-B26D-94DCB3E33F29}"/>
    <dgm:cxn modelId="{3FB7B774-1A3F-4D78-8161-10833ACAAC03}" srcId="{FF42CCFF-8413-4604-8DB2-22638B25D8CF}" destId="{9A9CC4D0-3E28-4F2D-904B-EA6EDE50A36F}" srcOrd="1" destOrd="0" parTransId="{F8D2A7CB-4A98-4483-A095-0491ED29376B}" sibTransId="{EFD18A56-433D-4D3E-9C33-CA91FC8BC35D}"/>
    <dgm:cxn modelId="{26334BA1-6099-47D1-B5C6-33183328422D}" type="presOf" srcId="{FBF9D52C-63D0-4478-A3C5-8C5B153EF5DB}" destId="{F15CAF7F-31A0-4BAC-B523-04F180D8C286}" srcOrd="0" destOrd="0" presId="urn:microsoft.com/office/officeart/2005/8/layout/target3"/>
    <dgm:cxn modelId="{4473D5B8-AE9A-4448-9F05-844A38357B7D}" type="presOf" srcId="{39910025-CA48-4BDA-B621-4375FF4032EE}" destId="{A01C0899-6A7A-4C80-ADB9-B9F690D30352}" srcOrd="1" destOrd="0" presId="urn:microsoft.com/office/officeart/2005/8/layout/target3"/>
    <dgm:cxn modelId="{CAFEC5FC-EE87-403F-A3AC-4FDADEE20871}" type="presOf" srcId="{98BAB71E-9F4E-47B6-8433-6665BED23005}" destId="{558A1ED4-3458-4F39-B1BC-C35AACF46129}" srcOrd="1" destOrd="0" presId="urn:microsoft.com/office/officeart/2005/8/layout/target3"/>
    <dgm:cxn modelId="{5FA78215-498C-4EB0-8C75-65520ACC85AD}" type="presOf" srcId="{FF42CCFF-8413-4604-8DB2-22638B25D8CF}" destId="{26B3128D-0161-4B97-B2A0-EA11B5656B3C}" srcOrd="0" destOrd="0" presId="urn:microsoft.com/office/officeart/2005/8/layout/target3"/>
    <dgm:cxn modelId="{7FBEDB33-3DC4-40AF-9905-C91CE2FB0750}" srcId="{FF42CCFF-8413-4604-8DB2-22638B25D8CF}" destId="{98BAB71E-9F4E-47B6-8433-6665BED23005}" srcOrd="0" destOrd="0" parTransId="{F219BEEA-05E0-4997-8FAC-0FB90AA0417D}" sibTransId="{003DBCA1-2DBE-4553-AA6F-79C00FD8A318}"/>
    <dgm:cxn modelId="{FE4A38E0-98CD-4956-B084-6214181D7CB6}" type="presOf" srcId="{FBF9D52C-63D0-4478-A3C5-8C5B153EF5DB}" destId="{717996E2-BE6E-4635-B522-4BB1922EE9AA}" srcOrd="1" destOrd="0" presId="urn:microsoft.com/office/officeart/2005/8/layout/target3"/>
    <dgm:cxn modelId="{B50F979B-5B78-4620-8E7D-E46F897C1AC2}" type="presOf" srcId="{61F4195A-8C47-4DE4-A644-E86C16909553}" destId="{6D2F8EE9-C8A4-407B-86BB-0A733F4A4097}" srcOrd="1" destOrd="0" presId="urn:microsoft.com/office/officeart/2005/8/layout/target3"/>
    <dgm:cxn modelId="{A2A83B3D-3493-4B61-9F3F-AF8051A239EA}" srcId="{FF42CCFF-8413-4604-8DB2-22638B25D8CF}" destId="{26414F98-71D5-4081-8B08-95869B771B03}" srcOrd="4" destOrd="0" parTransId="{347430FA-0B38-46C5-B30F-F1C97A7A588A}" sibTransId="{95C04903-3F3C-4E25-B77D-86FDE21B2650}"/>
    <dgm:cxn modelId="{0B7A67A4-25B7-4DAA-844E-A17F9F4B90D9}" type="presOf" srcId="{9A9CC4D0-3E28-4F2D-904B-EA6EDE50A36F}" destId="{7DB2469D-F656-4675-B7BD-BB820117D5B4}" srcOrd="1" destOrd="0" presId="urn:microsoft.com/office/officeart/2005/8/layout/target3"/>
    <dgm:cxn modelId="{C3BEE9BE-028D-4102-98C6-542267900389}" type="presOf" srcId="{61F4195A-8C47-4DE4-A644-E86C16909553}" destId="{FF7F9E7E-DAEA-4906-8BAB-6D541C84C850}" srcOrd="0" destOrd="0" presId="urn:microsoft.com/office/officeart/2005/8/layout/target3"/>
    <dgm:cxn modelId="{57E9B8FF-D53B-415B-8091-FDEB0956FC2C}" type="presParOf" srcId="{26B3128D-0161-4B97-B2A0-EA11B5656B3C}" destId="{A39C25D0-625E-4FFB-A25E-D73715F27D0D}" srcOrd="0" destOrd="0" presId="urn:microsoft.com/office/officeart/2005/8/layout/target3"/>
    <dgm:cxn modelId="{E0DD1EC1-861D-43AB-9D9C-EF1811B750A4}" type="presParOf" srcId="{26B3128D-0161-4B97-B2A0-EA11B5656B3C}" destId="{19AC7B99-7A2A-4DD7-9A25-48675F300D41}" srcOrd="1" destOrd="0" presId="urn:microsoft.com/office/officeart/2005/8/layout/target3"/>
    <dgm:cxn modelId="{7A6653BE-3C40-4FC1-A00D-F9F8E3964B90}" type="presParOf" srcId="{26B3128D-0161-4B97-B2A0-EA11B5656B3C}" destId="{55259262-221F-436E-AC84-C2A8EDA0DCCC}" srcOrd="2" destOrd="0" presId="urn:microsoft.com/office/officeart/2005/8/layout/target3"/>
    <dgm:cxn modelId="{DB16C7C5-275C-4767-83CF-C24F13E39842}" type="presParOf" srcId="{26B3128D-0161-4B97-B2A0-EA11B5656B3C}" destId="{159190FB-1EF8-4B6F-AB1C-99DE4C1CE4A1}" srcOrd="3" destOrd="0" presId="urn:microsoft.com/office/officeart/2005/8/layout/target3"/>
    <dgm:cxn modelId="{2856C09F-A86E-4C6F-8EAB-5D84C2DE7E23}" type="presParOf" srcId="{26B3128D-0161-4B97-B2A0-EA11B5656B3C}" destId="{DBB87669-E5CE-460C-BF3A-7E622AD594CA}" srcOrd="4" destOrd="0" presId="urn:microsoft.com/office/officeart/2005/8/layout/target3"/>
    <dgm:cxn modelId="{FA0273DA-994F-4B73-A000-AAA3F87B7A65}" type="presParOf" srcId="{26B3128D-0161-4B97-B2A0-EA11B5656B3C}" destId="{2A4564EF-FE1C-4F9F-89D3-6E73DA21B709}" srcOrd="5" destOrd="0" presId="urn:microsoft.com/office/officeart/2005/8/layout/target3"/>
    <dgm:cxn modelId="{41718271-1915-4215-B381-BE3F0D2AC871}" type="presParOf" srcId="{26B3128D-0161-4B97-B2A0-EA11B5656B3C}" destId="{415E6B66-6397-49AD-B1C6-C9553BED48BE}" srcOrd="6" destOrd="0" presId="urn:microsoft.com/office/officeart/2005/8/layout/target3"/>
    <dgm:cxn modelId="{18141536-7C06-4F1F-B418-0BE435E84CD0}" type="presParOf" srcId="{26B3128D-0161-4B97-B2A0-EA11B5656B3C}" destId="{9C3720E8-9998-4545-AF2A-F826813CD99A}" srcOrd="7" destOrd="0" presId="urn:microsoft.com/office/officeart/2005/8/layout/target3"/>
    <dgm:cxn modelId="{897FFA72-B306-490B-B0B3-B723833C6BB1}" type="presParOf" srcId="{26B3128D-0161-4B97-B2A0-EA11B5656B3C}" destId="{FF7F9E7E-DAEA-4906-8BAB-6D541C84C850}" srcOrd="8" destOrd="0" presId="urn:microsoft.com/office/officeart/2005/8/layout/target3"/>
    <dgm:cxn modelId="{6F7F6B6C-B58B-4684-8314-C5426508D2D3}" type="presParOf" srcId="{26B3128D-0161-4B97-B2A0-EA11B5656B3C}" destId="{601847C0-F8A9-431B-A989-B62638458F4F}" srcOrd="9" destOrd="0" presId="urn:microsoft.com/office/officeart/2005/8/layout/target3"/>
    <dgm:cxn modelId="{DE0DD9F3-B6A3-4E3A-81A4-969AE49D080D}" type="presParOf" srcId="{26B3128D-0161-4B97-B2A0-EA11B5656B3C}" destId="{D6193831-C0F2-47FC-8549-2841DD496439}" srcOrd="10" destOrd="0" presId="urn:microsoft.com/office/officeart/2005/8/layout/target3"/>
    <dgm:cxn modelId="{060AC8CB-5732-4FEB-9FE3-73846EECC325}" type="presParOf" srcId="{26B3128D-0161-4B97-B2A0-EA11B5656B3C}" destId="{F15CAF7F-31A0-4BAC-B523-04F180D8C286}" srcOrd="11" destOrd="0" presId="urn:microsoft.com/office/officeart/2005/8/layout/target3"/>
    <dgm:cxn modelId="{C8EC7004-BA4D-4C42-B70E-D6FE7F07FE9F}" type="presParOf" srcId="{26B3128D-0161-4B97-B2A0-EA11B5656B3C}" destId="{008D55D9-89B3-44BC-81F0-508A3A1B1AF0}" srcOrd="12" destOrd="0" presId="urn:microsoft.com/office/officeart/2005/8/layout/target3"/>
    <dgm:cxn modelId="{5EE5C21F-FDF5-4275-B458-F82F137979FA}" type="presParOf" srcId="{26B3128D-0161-4B97-B2A0-EA11B5656B3C}" destId="{4CBD3D7F-A5B8-4116-A54F-FBBDCF3218B1}" srcOrd="13" destOrd="0" presId="urn:microsoft.com/office/officeart/2005/8/layout/target3"/>
    <dgm:cxn modelId="{62A39E7E-B934-4CBE-960F-0255BB9D3D3E}" type="presParOf" srcId="{26B3128D-0161-4B97-B2A0-EA11B5656B3C}" destId="{4BB0EE22-73AC-4671-975D-E9AAAD50D1B0}" srcOrd="14" destOrd="0" presId="urn:microsoft.com/office/officeart/2005/8/layout/target3"/>
    <dgm:cxn modelId="{5B74A8F2-9A19-4A28-9696-92D727F18495}" type="presParOf" srcId="{26B3128D-0161-4B97-B2A0-EA11B5656B3C}" destId="{9BA37754-49E3-4277-AFEE-9EBC903A72DA}" srcOrd="15" destOrd="0" presId="urn:microsoft.com/office/officeart/2005/8/layout/target3"/>
    <dgm:cxn modelId="{C75E708D-DCD1-4D63-B01A-674586A5E985}" type="presParOf" srcId="{26B3128D-0161-4B97-B2A0-EA11B5656B3C}" destId="{037BD267-448D-4EA4-9132-369EAD8D68AE}" srcOrd="16" destOrd="0" presId="urn:microsoft.com/office/officeart/2005/8/layout/target3"/>
    <dgm:cxn modelId="{4C31B1D6-8F7E-4240-87E8-E92715CC0E63}" type="presParOf" srcId="{26B3128D-0161-4B97-B2A0-EA11B5656B3C}" destId="{DF335F71-5E55-455A-8F9B-06D81BA34900}" srcOrd="17" destOrd="0" presId="urn:microsoft.com/office/officeart/2005/8/layout/target3"/>
    <dgm:cxn modelId="{C80197B3-3E29-45D3-89A1-CA897C9B50EF}" type="presParOf" srcId="{26B3128D-0161-4B97-B2A0-EA11B5656B3C}" destId="{558A1ED4-3458-4F39-B1BC-C35AACF46129}" srcOrd="18" destOrd="0" presId="urn:microsoft.com/office/officeart/2005/8/layout/target3"/>
    <dgm:cxn modelId="{0354E552-320A-42D1-B5A1-8B33BB4C58CB}" type="presParOf" srcId="{26B3128D-0161-4B97-B2A0-EA11B5656B3C}" destId="{7DB2469D-F656-4675-B7BD-BB820117D5B4}" srcOrd="19" destOrd="0" presId="urn:microsoft.com/office/officeart/2005/8/layout/target3"/>
    <dgm:cxn modelId="{3D34FD7A-8F0A-4D7A-9EF8-7ED66D814667}" type="presParOf" srcId="{26B3128D-0161-4B97-B2A0-EA11B5656B3C}" destId="{6D2F8EE9-C8A4-407B-86BB-0A733F4A4097}" srcOrd="20" destOrd="0" presId="urn:microsoft.com/office/officeart/2005/8/layout/target3"/>
    <dgm:cxn modelId="{EBF1D479-F859-4390-B9CC-42096EA0C9BD}" type="presParOf" srcId="{26B3128D-0161-4B97-B2A0-EA11B5656B3C}" destId="{717996E2-BE6E-4635-B522-4BB1922EE9AA}" srcOrd="21" destOrd="0" presId="urn:microsoft.com/office/officeart/2005/8/layout/target3"/>
    <dgm:cxn modelId="{EFF677AD-A6FE-4984-AF31-57E97776920F}" type="presParOf" srcId="{26B3128D-0161-4B97-B2A0-EA11B5656B3C}" destId="{23257E43-365E-42A9-B33A-AF6337F384C0}" srcOrd="22" destOrd="0" presId="urn:microsoft.com/office/officeart/2005/8/layout/target3"/>
    <dgm:cxn modelId="{6EA31892-B00C-47D9-BBA8-182DEB9F32CA}" type="presParOf" srcId="{26B3128D-0161-4B97-B2A0-EA11B5656B3C}" destId="{A01C0899-6A7A-4C80-ADB9-B9F690D30352}" srcOrd="23" destOrd="0" presId="urn:microsoft.com/office/officeart/2005/8/layout/target3"/>
  </dgm:cxnLst>
  <dgm:bg/>
  <dgm:whole/>
</dgm:dataModel>
</file>

<file path=ppt/diagrams/data5.xml><?xml version="1.0" encoding="utf-8"?>
<dgm:dataModel xmlns:dgm="http://schemas.openxmlformats.org/drawingml/2006/diagram" xmlns:a="http://schemas.openxmlformats.org/drawingml/2006/main">
  <dgm:ptLst>
    <dgm:pt modelId="{7F276969-1777-4012-A81C-0A59392067E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fr-FR"/>
        </a:p>
      </dgm:t>
    </dgm:pt>
    <dgm:pt modelId="{9F924C23-E872-46FF-A34E-0AF3968C1460}">
      <dgm:prSet phldrT="[Texte]"/>
      <dgm:spPr/>
      <dgm:t>
        <a:bodyPr/>
        <a:lstStyle/>
        <a:p>
          <a:r>
            <a:rPr lang="fr-FR" dirty="0" smtClean="0"/>
            <a:t>Deux techniques pour fournir une méthode run() à un thread</a:t>
          </a:r>
          <a:endParaRPr lang="fr-FR" dirty="0"/>
        </a:p>
      </dgm:t>
    </dgm:pt>
    <dgm:pt modelId="{008B1876-F794-4F1B-83A7-33B3F39EF336}" type="parTrans" cxnId="{EF0B39C7-CABB-4313-BCC8-6B5ACA5B64F4}">
      <dgm:prSet/>
      <dgm:spPr/>
      <dgm:t>
        <a:bodyPr/>
        <a:lstStyle/>
        <a:p>
          <a:endParaRPr lang="fr-FR"/>
        </a:p>
      </dgm:t>
    </dgm:pt>
    <dgm:pt modelId="{6EE45165-E453-4FA3-AE9C-4DEFEDDA0880}" type="sibTrans" cxnId="{EF0B39C7-CABB-4313-BCC8-6B5ACA5B64F4}">
      <dgm:prSet/>
      <dgm:spPr/>
      <dgm:t>
        <a:bodyPr/>
        <a:lstStyle/>
        <a:p>
          <a:endParaRPr lang="fr-FR"/>
        </a:p>
      </dgm:t>
    </dgm:pt>
    <dgm:pt modelId="{24B1A76A-2698-41C2-B14F-4FFBEEC8C878}">
      <dgm:prSet phldrT="[Texte]"/>
      <dgm:spPr/>
      <dgm:t>
        <a:bodyPr/>
        <a:lstStyle/>
        <a:p>
          <a:pPr algn="l"/>
          <a:r>
            <a:rPr lang="fr-FR" dirty="0" smtClean="0"/>
            <a:t>créer une sous-classe de Thread et redéfinir run()</a:t>
          </a:r>
          <a:endParaRPr lang="fr-FR" dirty="0"/>
        </a:p>
      </dgm:t>
    </dgm:pt>
    <dgm:pt modelId="{24EC6DCC-C0A1-454B-ADB6-8A63CDA95486}" type="parTrans" cxnId="{4A1C5235-9784-4394-A9B9-71A9AAC72215}">
      <dgm:prSet/>
      <dgm:spPr/>
      <dgm:t>
        <a:bodyPr/>
        <a:lstStyle/>
        <a:p>
          <a:endParaRPr lang="fr-FR"/>
        </a:p>
      </dgm:t>
    </dgm:pt>
    <dgm:pt modelId="{B587EDCD-3F1C-4BA3-9E3A-B9662A7AB9DF}" type="sibTrans" cxnId="{4A1C5235-9784-4394-A9B9-71A9AAC72215}">
      <dgm:prSet/>
      <dgm:spPr/>
      <dgm:t>
        <a:bodyPr/>
        <a:lstStyle/>
        <a:p>
          <a:endParaRPr lang="fr-FR"/>
        </a:p>
      </dgm:t>
    </dgm:pt>
    <dgm:pt modelId="{F5FAE412-DFF3-4994-8563-6AEBD42E6E6F}">
      <dgm:prSet phldrT="[Texte]"/>
      <dgm:spPr/>
      <dgm:t>
        <a:bodyPr/>
        <a:lstStyle/>
        <a:p>
          <a:pPr algn="l"/>
          <a:r>
            <a:rPr lang="fr-FR" dirty="0" smtClean="0"/>
            <a:t>implanter l’interface  runnable  (quand la classe est déjà une sous-classe d’une autre  classe ex. Applet)</a:t>
          </a:r>
          <a:endParaRPr lang="fr-FR" dirty="0"/>
        </a:p>
      </dgm:t>
    </dgm:pt>
    <dgm:pt modelId="{A9016853-655D-4022-8D55-1F567917D9E5}" type="parTrans" cxnId="{B85128CC-C1B3-462B-B04F-BC86E47F2D81}">
      <dgm:prSet/>
      <dgm:spPr/>
      <dgm:t>
        <a:bodyPr/>
        <a:lstStyle/>
        <a:p>
          <a:endParaRPr lang="fr-FR"/>
        </a:p>
      </dgm:t>
    </dgm:pt>
    <dgm:pt modelId="{9CD002B1-62CF-4D1C-977E-0B0643EAE3BE}" type="sibTrans" cxnId="{B85128CC-C1B3-462B-B04F-BC86E47F2D81}">
      <dgm:prSet/>
      <dgm:spPr/>
      <dgm:t>
        <a:bodyPr/>
        <a:lstStyle/>
        <a:p>
          <a:endParaRPr lang="fr-FR"/>
        </a:p>
      </dgm:t>
    </dgm:pt>
    <dgm:pt modelId="{04FE5DED-85E0-4591-A7C2-2B9B2059BE1C}">
      <dgm:prSet phldrT="[Texte]"/>
      <dgm:spPr>
        <a:solidFill>
          <a:schemeClr val="accent1">
            <a:tint val="40000"/>
            <a:hueOff val="0"/>
            <a:satOff val="0"/>
            <a:lumOff val="0"/>
            <a:alpha val="0"/>
          </a:schemeClr>
        </a:solidFill>
      </dgm:spPr>
      <dgm:t>
        <a:bodyPr/>
        <a:lstStyle/>
        <a:p>
          <a:r>
            <a:rPr lang="fr-FR" dirty="0" smtClean="0"/>
            <a:t>  </a:t>
          </a:r>
          <a:endParaRPr lang="fr-FR" dirty="0"/>
        </a:p>
      </dgm:t>
    </dgm:pt>
    <dgm:pt modelId="{654EDCE1-9D32-4A02-9397-E8646F4508AA}" type="parTrans" cxnId="{9DF27EAD-9C16-457E-B96F-14D3ECCF0774}">
      <dgm:prSet/>
      <dgm:spPr/>
      <dgm:t>
        <a:bodyPr/>
        <a:lstStyle/>
        <a:p>
          <a:endParaRPr lang="fr-FR"/>
        </a:p>
      </dgm:t>
    </dgm:pt>
    <dgm:pt modelId="{D72F9277-9A8B-40DA-8A25-1E71765D258B}" type="sibTrans" cxnId="{9DF27EAD-9C16-457E-B96F-14D3ECCF0774}">
      <dgm:prSet/>
      <dgm:spPr/>
      <dgm:t>
        <a:bodyPr/>
        <a:lstStyle/>
        <a:p>
          <a:endParaRPr lang="fr-FR"/>
        </a:p>
      </dgm:t>
    </dgm:pt>
    <dgm:pt modelId="{B61B17E6-3CAF-4C0E-9F44-75B6D99B3E85}">
      <dgm:prSet phldrT="[Texte]"/>
      <dgm:spPr>
        <a:solidFill>
          <a:schemeClr val="accent1">
            <a:tint val="40000"/>
            <a:hueOff val="0"/>
            <a:satOff val="0"/>
            <a:lumOff val="0"/>
            <a:alpha val="0"/>
          </a:schemeClr>
        </a:solidFill>
      </dgm:spPr>
      <dgm:t>
        <a:bodyPr/>
        <a:lstStyle/>
        <a:p>
          <a:r>
            <a:rPr lang="fr-FR" dirty="0" smtClean="0"/>
            <a:t>  </a:t>
          </a:r>
          <a:endParaRPr lang="fr-FR" dirty="0"/>
        </a:p>
      </dgm:t>
    </dgm:pt>
    <dgm:pt modelId="{8A191B67-AEAF-42EA-A72A-646D41B23BDB}" type="parTrans" cxnId="{658DB3F3-35E8-4D4C-8107-D71D145092E1}">
      <dgm:prSet/>
      <dgm:spPr/>
      <dgm:t>
        <a:bodyPr/>
        <a:lstStyle/>
        <a:p>
          <a:endParaRPr lang="fr-FR"/>
        </a:p>
      </dgm:t>
    </dgm:pt>
    <dgm:pt modelId="{2B8BADDA-D18E-4A0F-B688-9B79009BA098}" type="sibTrans" cxnId="{658DB3F3-35E8-4D4C-8107-D71D145092E1}">
      <dgm:prSet/>
      <dgm:spPr/>
      <dgm:t>
        <a:bodyPr/>
        <a:lstStyle/>
        <a:p>
          <a:endParaRPr lang="fr-FR"/>
        </a:p>
      </dgm:t>
    </dgm:pt>
    <dgm:pt modelId="{35383FCE-5E23-4450-A597-88960AC0B02C}" type="pres">
      <dgm:prSet presAssocID="{7F276969-1777-4012-A81C-0A59392067EF}" presName="mainComposite" presStyleCnt="0">
        <dgm:presLayoutVars>
          <dgm:chPref val="1"/>
          <dgm:dir/>
          <dgm:animOne val="branch"/>
          <dgm:animLvl val="lvl"/>
          <dgm:resizeHandles val="exact"/>
        </dgm:presLayoutVars>
      </dgm:prSet>
      <dgm:spPr/>
      <dgm:t>
        <a:bodyPr/>
        <a:lstStyle/>
        <a:p>
          <a:endParaRPr lang="fr-FR"/>
        </a:p>
      </dgm:t>
    </dgm:pt>
    <dgm:pt modelId="{B9F9482E-8E4C-4342-9D17-A8408C824B52}" type="pres">
      <dgm:prSet presAssocID="{7F276969-1777-4012-A81C-0A59392067EF}" presName="hierFlow" presStyleCnt="0"/>
      <dgm:spPr/>
    </dgm:pt>
    <dgm:pt modelId="{54269309-1B58-47A9-A417-A2F4CC69462C}" type="pres">
      <dgm:prSet presAssocID="{7F276969-1777-4012-A81C-0A59392067EF}" presName="firstBuf" presStyleCnt="0"/>
      <dgm:spPr/>
    </dgm:pt>
    <dgm:pt modelId="{7437F63E-5376-44EA-A586-9B94E874C7B3}" type="pres">
      <dgm:prSet presAssocID="{7F276969-1777-4012-A81C-0A59392067EF}" presName="hierChild1" presStyleCnt="0">
        <dgm:presLayoutVars>
          <dgm:chPref val="1"/>
          <dgm:animOne val="branch"/>
          <dgm:animLvl val="lvl"/>
        </dgm:presLayoutVars>
      </dgm:prSet>
      <dgm:spPr/>
    </dgm:pt>
    <dgm:pt modelId="{D40DD1F9-9078-4E66-BEC2-CD2E6DC24DA4}" type="pres">
      <dgm:prSet presAssocID="{9F924C23-E872-46FF-A34E-0AF3968C1460}" presName="Name14" presStyleCnt="0"/>
      <dgm:spPr/>
    </dgm:pt>
    <dgm:pt modelId="{57301BA0-12CF-4622-AB62-22EEA15312B0}" type="pres">
      <dgm:prSet presAssocID="{9F924C23-E872-46FF-A34E-0AF3968C1460}" presName="level1Shape" presStyleLbl="node0" presStyleIdx="0" presStyleCnt="1" custScaleX="194290" custScaleY="75209">
        <dgm:presLayoutVars>
          <dgm:chPref val="3"/>
        </dgm:presLayoutVars>
      </dgm:prSet>
      <dgm:spPr/>
      <dgm:t>
        <a:bodyPr/>
        <a:lstStyle/>
        <a:p>
          <a:endParaRPr lang="fr-FR"/>
        </a:p>
      </dgm:t>
    </dgm:pt>
    <dgm:pt modelId="{A01453FB-EC97-4029-9ED2-25177A8ECA61}" type="pres">
      <dgm:prSet presAssocID="{9F924C23-E872-46FF-A34E-0AF3968C1460}" presName="hierChild2" presStyleCnt="0"/>
      <dgm:spPr/>
    </dgm:pt>
    <dgm:pt modelId="{96D76267-BB95-429D-BFEE-501C491F8C02}" type="pres">
      <dgm:prSet presAssocID="{24EC6DCC-C0A1-454B-ADB6-8A63CDA95486}" presName="Name19" presStyleLbl="parChTrans1D2" presStyleIdx="0" presStyleCnt="2"/>
      <dgm:spPr/>
      <dgm:t>
        <a:bodyPr/>
        <a:lstStyle/>
        <a:p>
          <a:endParaRPr lang="fr-FR"/>
        </a:p>
      </dgm:t>
    </dgm:pt>
    <dgm:pt modelId="{03787663-D95E-4575-858F-9AC34BEDBE2B}" type="pres">
      <dgm:prSet presAssocID="{24B1A76A-2698-41C2-B14F-4FFBEEC8C878}" presName="Name21" presStyleCnt="0"/>
      <dgm:spPr/>
    </dgm:pt>
    <dgm:pt modelId="{092974A7-9698-46FB-8EAA-0805193C2C05}" type="pres">
      <dgm:prSet presAssocID="{24B1A76A-2698-41C2-B14F-4FFBEEC8C878}" presName="level2Shape" presStyleLbl="node2" presStyleIdx="0" presStyleCnt="2" custScaleX="158341"/>
      <dgm:spPr/>
      <dgm:t>
        <a:bodyPr/>
        <a:lstStyle/>
        <a:p>
          <a:endParaRPr lang="fr-FR"/>
        </a:p>
      </dgm:t>
    </dgm:pt>
    <dgm:pt modelId="{5BE5B893-F08F-4F09-9D00-BCF5B46E2A07}" type="pres">
      <dgm:prSet presAssocID="{24B1A76A-2698-41C2-B14F-4FFBEEC8C878}" presName="hierChild3" presStyleCnt="0"/>
      <dgm:spPr/>
    </dgm:pt>
    <dgm:pt modelId="{7F0DAE09-1BB4-48F6-8265-912ED9516FDA}" type="pres">
      <dgm:prSet presAssocID="{A9016853-655D-4022-8D55-1F567917D9E5}" presName="Name19" presStyleLbl="parChTrans1D2" presStyleIdx="1" presStyleCnt="2"/>
      <dgm:spPr/>
      <dgm:t>
        <a:bodyPr/>
        <a:lstStyle/>
        <a:p>
          <a:endParaRPr lang="fr-FR"/>
        </a:p>
      </dgm:t>
    </dgm:pt>
    <dgm:pt modelId="{242BDF86-1BFA-47B9-86E4-38101D3BDBCF}" type="pres">
      <dgm:prSet presAssocID="{F5FAE412-DFF3-4994-8563-6AEBD42E6E6F}" presName="Name21" presStyleCnt="0"/>
      <dgm:spPr/>
    </dgm:pt>
    <dgm:pt modelId="{E20B53DC-EB5B-4826-A92D-87A97DF8678F}" type="pres">
      <dgm:prSet presAssocID="{F5FAE412-DFF3-4994-8563-6AEBD42E6E6F}" presName="level2Shape" presStyleLbl="node2" presStyleIdx="1" presStyleCnt="2" custScaleX="142432"/>
      <dgm:spPr/>
      <dgm:t>
        <a:bodyPr/>
        <a:lstStyle/>
        <a:p>
          <a:endParaRPr lang="fr-FR"/>
        </a:p>
      </dgm:t>
    </dgm:pt>
    <dgm:pt modelId="{7E4A602D-4B78-473C-B65E-0675E3C8F35E}" type="pres">
      <dgm:prSet presAssocID="{F5FAE412-DFF3-4994-8563-6AEBD42E6E6F}" presName="hierChild3" presStyleCnt="0"/>
      <dgm:spPr/>
    </dgm:pt>
    <dgm:pt modelId="{9DEC389D-3EC6-4AF6-81EB-653D8929C0DE}" type="pres">
      <dgm:prSet presAssocID="{7F276969-1777-4012-A81C-0A59392067EF}" presName="bgShapesFlow" presStyleCnt="0"/>
      <dgm:spPr/>
    </dgm:pt>
    <dgm:pt modelId="{03509F97-963E-4A8B-91EB-8825CFB36BCA}" type="pres">
      <dgm:prSet presAssocID="{04FE5DED-85E0-4591-A7C2-2B9B2059BE1C}" presName="rectComp" presStyleCnt="0"/>
      <dgm:spPr/>
    </dgm:pt>
    <dgm:pt modelId="{1184F8A9-F72E-4C37-8BCA-310DB6DA8E09}" type="pres">
      <dgm:prSet presAssocID="{04FE5DED-85E0-4591-A7C2-2B9B2059BE1C}" presName="bgRect" presStyleLbl="bgShp" presStyleIdx="0" presStyleCnt="2"/>
      <dgm:spPr/>
      <dgm:t>
        <a:bodyPr/>
        <a:lstStyle/>
        <a:p>
          <a:endParaRPr lang="fr-FR"/>
        </a:p>
      </dgm:t>
    </dgm:pt>
    <dgm:pt modelId="{ED941CAF-BEF5-4D65-8228-5E8534F501DB}" type="pres">
      <dgm:prSet presAssocID="{04FE5DED-85E0-4591-A7C2-2B9B2059BE1C}" presName="bgRectTx" presStyleLbl="bgShp" presStyleIdx="0" presStyleCnt="2">
        <dgm:presLayoutVars>
          <dgm:bulletEnabled val="1"/>
        </dgm:presLayoutVars>
      </dgm:prSet>
      <dgm:spPr/>
      <dgm:t>
        <a:bodyPr/>
        <a:lstStyle/>
        <a:p>
          <a:endParaRPr lang="fr-FR"/>
        </a:p>
      </dgm:t>
    </dgm:pt>
    <dgm:pt modelId="{77367697-5A12-4595-AE5F-7169ED2C682E}" type="pres">
      <dgm:prSet presAssocID="{04FE5DED-85E0-4591-A7C2-2B9B2059BE1C}" presName="spComp" presStyleCnt="0"/>
      <dgm:spPr/>
    </dgm:pt>
    <dgm:pt modelId="{70DEA895-FEBA-4815-B3CF-4B6698DFAA82}" type="pres">
      <dgm:prSet presAssocID="{04FE5DED-85E0-4591-A7C2-2B9B2059BE1C}" presName="vSp" presStyleCnt="0"/>
      <dgm:spPr/>
    </dgm:pt>
    <dgm:pt modelId="{42422358-DDBE-4966-A24C-09121F4C45CA}" type="pres">
      <dgm:prSet presAssocID="{B61B17E6-3CAF-4C0E-9F44-75B6D99B3E85}" presName="rectComp" presStyleCnt="0"/>
      <dgm:spPr/>
    </dgm:pt>
    <dgm:pt modelId="{8F7007A9-4F41-4066-8302-D26AE980A65A}" type="pres">
      <dgm:prSet presAssocID="{B61B17E6-3CAF-4C0E-9F44-75B6D99B3E85}" presName="bgRect" presStyleLbl="bgShp" presStyleIdx="1" presStyleCnt="2"/>
      <dgm:spPr/>
      <dgm:t>
        <a:bodyPr/>
        <a:lstStyle/>
        <a:p>
          <a:endParaRPr lang="fr-FR"/>
        </a:p>
      </dgm:t>
    </dgm:pt>
    <dgm:pt modelId="{378F26B9-FEAE-4904-A243-986F2190394D}" type="pres">
      <dgm:prSet presAssocID="{B61B17E6-3CAF-4C0E-9F44-75B6D99B3E85}" presName="bgRectTx" presStyleLbl="bgShp" presStyleIdx="1" presStyleCnt="2">
        <dgm:presLayoutVars>
          <dgm:bulletEnabled val="1"/>
        </dgm:presLayoutVars>
      </dgm:prSet>
      <dgm:spPr/>
      <dgm:t>
        <a:bodyPr/>
        <a:lstStyle/>
        <a:p>
          <a:endParaRPr lang="fr-FR"/>
        </a:p>
      </dgm:t>
    </dgm:pt>
  </dgm:ptLst>
  <dgm:cxnLst>
    <dgm:cxn modelId="{B85128CC-C1B3-462B-B04F-BC86E47F2D81}" srcId="{9F924C23-E872-46FF-A34E-0AF3968C1460}" destId="{F5FAE412-DFF3-4994-8563-6AEBD42E6E6F}" srcOrd="1" destOrd="0" parTransId="{A9016853-655D-4022-8D55-1F567917D9E5}" sibTransId="{9CD002B1-62CF-4D1C-977E-0B0643EAE3BE}"/>
    <dgm:cxn modelId="{FD398A97-EEC3-4062-A375-3D11B6226798}" type="presOf" srcId="{F5FAE412-DFF3-4994-8563-6AEBD42E6E6F}" destId="{E20B53DC-EB5B-4826-A92D-87A97DF8678F}" srcOrd="0" destOrd="0" presId="urn:microsoft.com/office/officeart/2005/8/layout/hierarchy6"/>
    <dgm:cxn modelId="{03AB26BD-73E1-4B59-BF12-9F34299AA407}" type="presOf" srcId="{9F924C23-E872-46FF-A34E-0AF3968C1460}" destId="{57301BA0-12CF-4622-AB62-22EEA15312B0}" srcOrd="0" destOrd="0" presId="urn:microsoft.com/office/officeart/2005/8/layout/hierarchy6"/>
    <dgm:cxn modelId="{8D7D458B-2601-4A1C-B42E-CE80A738DD51}" type="presOf" srcId="{24B1A76A-2698-41C2-B14F-4FFBEEC8C878}" destId="{092974A7-9698-46FB-8EAA-0805193C2C05}" srcOrd="0" destOrd="0" presId="urn:microsoft.com/office/officeart/2005/8/layout/hierarchy6"/>
    <dgm:cxn modelId="{21DD9DD0-AB5E-4BEE-9908-88E7A1316D79}" type="presOf" srcId="{24EC6DCC-C0A1-454B-ADB6-8A63CDA95486}" destId="{96D76267-BB95-429D-BFEE-501C491F8C02}" srcOrd="0" destOrd="0" presId="urn:microsoft.com/office/officeart/2005/8/layout/hierarchy6"/>
    <dgm:cxn modelId="{97C014AF-BDBD-4EFA-8A0A-E0BE21689873}" type="presOf" srcId="{A9016853-655D-4022-8D55-1F567917D9E5}" destId="{7F0DAE09-1BB4-48F6-8265-912ED9516FDA}" srcOrd="0" destOrd="0" presId="urn:microsoft.com/office/officeart/2005/8/layout/hierarchy6"/>
    <dgm:cxn modelId="{8398D474-0C77-4080-B8EE-95AC6D4E06C7}" type="presOf" srcId="{B61B17E6-3CAF-4C0E-9F44-75B6D99B3E85}" destId="{8F7007A9-4F41-4066-8302-D26AE980A65A}" srcOrd="0" destOrd="0" presId="urn:microsoft.com/office/officeart/2005/8/layout/hierarchy6"/>
    <dgm:cxn modelId="{ACCCCDC2-0451-4B76-81AA-8CFB9E00AF06}" type="presOf" srcId="{7F276969-1777-4012-A81C-0A59392067EF}" destId="{35383FCE-5E23-4450-A597-88960AC0B02C}" srcOrd="0" destOrd="0" presId="urn:microsoft.com/office/officeart/2005/8/layout/hierarchy6"/>
    <dgm:cxn modelId="{4A1C5235-9784-4394-A9B9-71A9AAC72215}" srcId="{9F924C23-E872-46FF-A34E-0AF3968C1460}" destId="{24B1A76A-2698-41C2-B14F-4FFBEEC8C878}" srcOrd="0" destOrd="0" parTransId="{24EC6DCC-C0A1-454B-ADB6-8A63CDA95486}" sibTransId="{B587EDCD-3F1C-4BA3-9E3A-B9662A7AB9DF}"/>
    <dgm:cxn modelId="{9DF27EAD-9C16-457E-B96F-14D3ECCF0774}" srcId="{7F276969-1777-4012-A81C-0A59392067EF}" destId="{04FE5DED-85E0-4591-A7C2-2B9B2059BE1C}" srcOrd="1" destOrd="0" parTransId="{654EDCE1-9D32-4A02-9397-E8646F4508AA}" sibTransId="{D72F9277-9A8B-40DA-8A25-1E71765D258B}"/>
    <dgm:cxn modelId="{7A508C6F-8F0F-48E2-AB82-A4634EF21179}" type="presOf" srcId="{B61B17E6-3CAF-4C0E-9F44-75B6D99B3E85}" destId="{378F26B9-FEAE-4904-A243-986F2190394D}" srcOrd="1" destOrd="0" presId="urn:microsoft.com/office/officeart/2005/8/layout/hierarchy6"/>
    <dgm:cxn modelId="{F767811A-72C8-4D6F-8BDA-C4FDC9E8047E}" type="presOf" srcId="{04FE5DED-85E0-4591-A7C2-2B9B2059BE1C}" destId="{ED941CAF-BEF5-4D65-8228-5E8534F501DB}" srcOrd="1" destOrd="0" presId="urn:microsoft.com/office/officeart/2005/8/layout/hierarchy6"/>
    <dgm:cxn modelId="{EF0B39C7-CABB-4313-BCC8-6B5ACA5B64F4}" srcId="{7F276969-1777-4012-A81C-0A59392067EF}" destId="{9F924C23-E872-46FF-A34E-0AF3968C1460}" srcOrd="0" destOrd="0" parTransId="{008B1876-F794-4F1B-83A7-33B3F39EF336}" sibTransId="{6EE45165-E453-4FA3-AE9C-4DEFEDDA0880}"/>
    <dgm:cxn modelId="{468A56F6-881D-47B2-8A51-564975BDC2CF}" type="presOf" srcId="{04FE5DED-85E0-4591-A7C2-2B9B2059BE1C}" destId="{1184F8A9-F72E-4C37-8BCA-310DB6DA8E09}" srcOrd="0" destOrd="0" presId="urn:microsoft.com/office/officeart/2005/8/layout/hierarchy6"/>
    <dgm:cxn modelId="{658DB3F3-35E8-4D4C-8107-D71D145092E1}" srcId="{7F276969-1777-4012-A81C-0A59392067EF}" destId="{B61B17E6-3CAF-4C0E-9F44-75B6D99B3E85}" srcOrd="2" destOrd="0" parTransId="{8A191B67-AEAF-42EA-A72A-646D41B23BDB}" sibTransId="{2B8BADDA-D18E-4A0F-B688-9B79009BA098}"/>
    <dgm:cxn modelId="{574B2BD6-46FC-4C95-9BEF-6CDB353893B4}" type="presParOf" srcId="{35383FCE-5E23-4450-A597-88960AC0B02C}" destId="{B9F9482E-8E4C-4342-9D17-A8408C824B52}" srcOrd="0" destOrd="0" presId="urn:microsoft.com/office/officeart/2005/8/layout/hierarchy6"/>
    <dgm:cxn modelId="{EA729BD6-B2A9-46A6-98AC-FEE3E9AC2C7B}" type="presParOf" srcId="{B9F9482E-8E4C-4342-9D17-A8408C824B52}" destId="{54269309-1B58-47A9-A417-A2F4CC69462C}" srcOrd="0" destOrd="0" presId="urn:microsoft.com/office/officeart/2005/8/layout/hierarchy6"/>
    <dgm:cxn modelId="{5C0F02F3-4BA7-4A16-AC12-01FB467FF726}" type="presParOf" srcId="{B9F9482E-8E4C-4342-9D17-A8408C824B52}" destId="{7437F63E-5376-44EA-A586-9B94E874C7B3}" srcOrd="1" destOrd="0" presId="urn:microsoft.com/office/officeart/2005/8/layout/hierarchy6"/>
    <dgm:cxn modelId="{11D2B7E8-A5F9-4D0C-99A9-36790C284E3B}" type="presParOf" srcId="{7437F63E-5376-44EA-A586-9B94E874C7B3}" destId="{D40DD1F9-9078-4E66-BEC2-CD2E6DC24DA4}" srcOrd="0" destOrd="0" presId="urn:microsoft.com/office/officeart/2005/8/layout/hierarchy6"/>
    <dgm:cxn modelId="{A0E6E1A1-74DE-493B-8FC3-9438162B3629}" type="presParOf" srcId="{D40DD1F9-9078-4E66-BEC2-CD2E6DC24DA4}" destId="{57301BA0-12CF-4622-AB62-22EEA15312B0}" srcOrd="0" destOrd="0" presId="urn:microsoft.com/office/officeart/2005/8/layout/hierarchy6"/>
    <dgm:cxn modelId="{A35AF629-BB38-489B-B47E-924177615FB3}" type="presParOf" srcId="{D40DD1F9-9078-4E66-BEC2-CD2E6DC24DA4}" destId="{A01453FB-EC97-4029-9ED2-25177A8ECA61}" srcOrd="1" destOrd="0" presId="urn:microsoft.com/office/officeart/2005/8/layout/hierarchy6"/>
    <dgm:cxn modelId="{704D1235-D443-40E7-8D2B-8A3703759447}" type="presParOf" srcId="{A01453FB-EC97-4029-9ED2-25177A8ECA61}" destId="{96D76267-BB95-429D-BFEE-501C491F8C02}" srcOrd="0" destOrd="0" presId="urn:microsoft.com/office/officeart/2005/8/layout/hierarchy6"/>
    <dgm:cxn modelId="{825A7824-275A-4039-B874-7DBC388833E1}" type="presParOf" srcId="{A01453FB-EC97-4029-9ED2-25177A8ECA61}" destId="{03787663-D95E-4575-858F-9AC34BEDBE2B}" srcOrd="1" destOrd="0" presId="urn:microsoft.com/office/officeart/2005/8/layout/hierarchy6"/>
    <dgm:cxn modelId="{7AF3CC76-36CD-4B91-A287-DC36F47EC783}" type="presParOf" srcId="{03787663-D95E-4575-858F-9AC34BEDBE2B}" destId="{092974A7-9698-46FB-8EAA-0805193C2C05}" srcOrd="0" destOrd="0" presId="urn:microsoft.com/office/officeart/2005/8/layout/hierarchy6"/>
    <dgm:cxn modelId="{899C19C5-7B6C-42E3-B7E7-21671B5BDEA7}" type="presParOf" srcId="{03787663-D95E-4575-858F-9AC34BEDBE2B}" destId="{5BE5B893-F08F-4F09-9D00-BCF5B46E2A07}" srcOrd="1" destOrd="0" presId="urn:microsoft.com/office/officeart/2005/8/layout/hierarchy6"/>
    <dgm:cxn modelId="{17BF0BE7-E966-45F7-B79E-B1C6FB231CC5}" type="presParOf" srcId="{A01453FB-EC97-4029-9ED2-25177A8ECA61}" destId="{7F0DAE09-1BB4-48F6-8265-912ED9516FDA}" srcOrd="2" destOrd="0" presId="urn:microsoft.com/office/officeart/2005/8/layout/hierarchy6"/>
    <dgm:cxn modelId="{9FF07E5E-5031-48BA-BB88-6DA2C3D53F4E}" type="presParOf" srcId="{A01453FB-EC97-4029-9ED2-25177A8ECA61}" destId="{242BDF86-1BFA-47B9-86E4-38101D3BDBCF}" srcOrd="3" destOrd="0" presId="urn:microsoft.com/office/officeart/2005/8/layout/hierarchy6"/>
    <dgm:cxn modelId="{61FAF811-F42F-4EF1-8362-89F21A0B254A}" type="presParOf" srcId="{242BDF86-1BFA-47B9-86E4-38101D3BDBCF}" destId="{E20B53DC-EB5B-4826-A92D-87A97DF8678F}" srcOrd="0" destOrd="0" presId="urn:microsoft.com/office/officeart/2005/8/layout/hierarchy6"/>
    <dgm:cxn modelId="{F8CAB0AC-D726-4F4D-B9E2-97B4CD29E901}" type="presParOf" srcId="{242BDF86-1BFA-47B9-86E4-38101D3BDBCF}" destId="{7E4A602D-4B78-473C-B65E-0675E3C8F35E}" srcOrd="1" destOrd="0" presId="urn:microsoft.com/office/officeart/2005/8/layout/hierarchy6"/>
    <dgm:cxn modelId="{AB063F9E-C765-4558-B57E-32FAB70F4520}" type="presParOf" srcId="{35383FCE-5E23-4450-A597-88960AC0B02C}" destId="{9DEC389D-3EC6-4AF6-81EB-653D8929C0DE}" srcOrd="1" destOrd="0" presId="urn:microsoft.com/office/officeart/2005/8/layout/hierarchy6"/>
    <dgm:cxn modelId="{EAA3C1DF-3E78-4706-815D-D3B926CE9593}" type="presParOf" srcId="{9DEC389D-3EC6-4AF6-81EB-653D8929C0DE}" destId="{03509F97-963E-4A8B-91EB-8825CFB36BCA}" srcOrd="0" destOrd="0" presId="urn:microsoft.com/office/officeart/2005/8/layout/hierarchy6"/>
    <dgm:cxn modelId="{DF83FF1B-721E-48D8-BB13-2EAA39CCEE97}" type="presParOf" srcId="{03509F97-963E-4A8B-91EB-8825CFB36BCA}" destId="{1184F8A9-F72E-4C37-8BCA-310DB6DA8E09}" srcOrd="0" destOrd="0" presId="urn:microsoft.com/office/officeart/2005/8/layout/hierarchy6"/>
    <dgm:cxn modelId="{924D0E0F-72B6-40E5-B91E-2F82FEC35421}" type="presParOf" srcId="{03509F97-963E-4A8B-91EB-8825CFB36BCA}" destId="{ED941CAF-BEF5-4D65-8228-5E8534F501DB}" srcOrd="1" destOrd="0" presId="urn:microsoft.com/office/officeart/2005/8/layout/hierarchy6"/>
    <dgm:cxn modelId="{76BAC6C1-DEFE-4BD8-85BA-071DA2CF4C85}" type="presParOf" srcId="{9DEC389D-3EC6-4AF6-81EB-653D8929C0DE}" destId="{77367697-5A12-4595-AE5F-7169ED2C682E}" srcOrd="1" destOrd="0" presId="urn:microsoft.com/office/officeart/2005/8/layout/hierarchy6"/>
    <dgm:cxn modelId="{E882B4D1-0078-4058-8469-ACCD9D9ADBC2}" type="presParOf" srcId="{77367697-5A12-4595-AE5F-7169ED2C682E}" destId="{70DEA895-FEBA-4815-B3CF-4B6698DFAA82}" srcOrd="0" destOrd="0" presId="urn:microsoft.com/office/officeart/2005/8/layout/hierarchy6"/>
    <dgm:cxn modelId="{799B42A0-FDCE-4926-A2E3-1EE8BE8F160A}" type="presParOf" srcId="{9DEC389D-3EC6-4AF6-81EB-653D8929C0DE}" destId="{42422358-DDBE-4966-A24C-09121F4C45CA}" srcOrd="2" destOrd="0" presId="urn:microsoft.com/office/officeart/2005/8/layout/hierarchy6"/>
    <dgm:cxn modelId="{D7B43077-193C-43C5-B5BD-2E8C966E1162}" type="presParOf" srcId="{42422358-DDBE-4966-A24C-09121F4C45CA}" destId="{8F7007A9-4F41-4066-8302-D26AE980A65A}" srcOrd="0" destOrd="0" presId="urn:microsoft.com/office/officeart/2005/8/layout/hierarchy6"/>
    <dgm:cxn modelId="{E0BA0A79-3541-434F-A0F2-0E73A53B2D32}" type="presParOf" srcId="{42422358-DDBE-4966-A24C-09121F4C45CA}" destId="{378F26B9-FEAE-4904-A243-986F2190394D}" srcOrd="1" destOrd="0" presId="urn:microsoft.com/office/officeart/2005/8/layout/hierarchy6"/>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fr-FR" smtClean="0"/>
              <a:t>Montpellier</a:t>
            </a:r>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52FEF16-4E6E-421F-9E17-40C5BD8615E8}" type="slidenum">
              <a:rPr lang="fr-FR" smtClean="0"/>
              <a:pPr/>
              <a:t>‹N°›</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fr-FR" smtClean="0"/>
              <a:t>Montpellier</a:t>
            </a:r>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E359E4-8A97-44CA-BF83-929262BA5367}" type="slidenum">
              <a:rPr lang="fr-FR" smtClean="0"/>
              <a:pPr/>
              <a:t>‹N°›</a:t>
            </a:fld>
            <a:endParaRPr lang="fr-F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55AD4911-9150-485D-B703-E69DFE18FF14}" type="datetime1">
              <a:rPr lang="fr-FR" smtClean="0"/>
              <a:pPr/>
              <a:t>26/03/2008</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EE688F84-7B5B-4975-87E1-594738D22762}" type="slidenum">
              <a:rPr lang="fr-FR" smtClean="0"/>
              <a:pPr/>
              <a:t>‹N°›</a:t>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E7526B8-529D-4F54-BAEC-1424B9E22E76}" type="datetime1">
              <a:rPr lang="fr-FR" smtClean="0"/>
              <a:pPr/>
              <a:t>26/03/2008</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EE688F84-7B5B-4975-87E1-594738D22762}" type="slidenum">
              <a:rPr lang="fr-FR" smtClean="0"/>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5CDDBEB-944F-4143-84E2-943C708B4DF2}" type="datetime1">
              <a:rPr lang="fr-FR" smtClean="0"/>
              <a:pPr/>
              <a:t>26/03/2008</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EE688F84-7B5B-4975-87E1-594738D22762}" type="slidenum">
              <a:rPr lang="fr-FR" smtClean="0"/>
              <a:pPr/>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E64D5C3-5965-473C-8CA2-EE55424C4B65}" type="datetime1">
              <a:rPr lang="fr-FR" smtClean="0"/>
              <a:pPr/>
              <a:t>26/03/2008</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EE688F84-7B5B-4975-87E1-594738D22762}" type="slidenum">
              <a:rPr lang="fr-FR" smtClean="0"/>
              <a:pPr/>
              <a:t>‹N°›</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0EB458AC-6EC9-492A-A673-EC49D5983C85}" type="datetime1">
              <a:rPr lang="fr-FR" smtClean="0"/>
              <a:pPr/>
              <a:t>26/03/2008</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EE688F84-7B5B-4975-87E1-594738D22762}" type="slidenum">
              <a:rPr lang="fr-FR" smtClean="0"/>
              <a:pPr/>
              <a:t>‹N°›</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18F47C5-7D47-4467-BB52-CB1F32B532F8}" type="datetime1">
              <a:rPr lang="fr-FR" smtClean="0"/>
              <a:pPr/>
              <a:t>26/03/2008</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EE688F84-7B5B-4975-87E1-594738D22762}" type="slidenum">
              <a:rPr lang="fr-FR" smtClean="0"/>
              <a:pPr/>
              <a:t>‹N°›</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2476C6D-E64E-4861-B8D3-DED43AAC4C13}" type="datetime1">
              <a:rPr lang="fr-FR" smtClean="0"/>
              <a:pPr/>
              <a:t>26/03/2008</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EE688F84-7B5B-4975-87E1-594738D22762}" type="slidenum">
              <a:rPr lang="fr-FR" smtClean="0"/>
              <a:pPr/>
              <a:t>‹N°›</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2A214AF9-F949-4126-92E6-F15E5ABEA6F9}" type="datetime1">
              <a:rPr lang="fr-FR" smtClean="0"/>
              <a:pPr/>
              <a:t>26/03/2008</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EE688F84-7B5B-4975-87E1-594738D22762}" type="slidenum">
              <a:rPr lang="fr-FR" smtClean="0"/>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12770B6-3A01-4CBF-85B4-87FDCC343922}" type="datetime1">
              <a:rPr lang="fr-FR" smtClean="0"/>
              <a:pPr/>
              <a:t>26/03/2008</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EE688F84-7B5B-4975-87E1-594738D22762}" type="slidenum">
              <a:rPr lang="fr-FR" smtClean="0"/>
              <a:pPr/>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6662D3C-E50D-4281-9407-FA712BE28817}" type="datetime1">
              <a:rPr lang="fr-FR" smtClean="0"/>
              <a:pPr/>
              <a:t>26/03/2008</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EE688F84-7B5B-4975-87E1-594738D22762}" type="slidenum">
              <a:rPr lang="fr-FR" smtClean="0"/>
              <a:pPr/>
              <a:t>‹N°›</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B6E68FF6-D446-43A9-A842-551B72330505}" type="datetime1">
              <a:rPr lang="fr-FR" smtClean="0"/>
              <a:pPr/>
              <a:t>26/03/2008</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EE688F84-7B5B-4975-87E1-594738D22762}" type="slidenum">
              <a:rPr lang="fr-FR" smtClean="0"/>
              <a:pPr/>
              <a:t>‹N°›</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2E3DA-791D-4C44-9D99-A2E852B392CF}" type="datetime1">
              <a:rPr lang="fr-FR" smtClean="0"/>
              <a:pPr/>
              <a:t>26/03/2008</a:t>
            </a:fld>
            <a:endParaRPr lang="fr-FR"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688F84-7B5B-4975-87E1-594738D22762}" type="slidenum">
              <a:rPr lang="fr-FR" smtClean="0"/>
              <a:pPr/>
              <a:t>‹N°›</a:t>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Arkanoid.jar"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0.jpe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openxmlformats.org/officeDocument/2006/relationships/image" Target="../media/image9.jpe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ous-titre 6"/>
          <p:cNvSpPr>
            <a:spLocks noGrp="1"/>
          </p:cNvSpPr>
          <p:nvPr>
            <p:ph type="subTitle" idx="1"/>
          </p:nvPr>
        </p:nvSpPr>
        <p:spPr>
          <a:xfrm>
            <a:off x="1500166" y="3500438"/>
            <a:ext cx="6400800" cy="2138362"/>
          </a:xfrm>
        </p:spPr>
        <p:txBody>
          <a:bodyPr>
            <a:normAutofit fontScale="92500" lnSpcReduction="10000"/>
          </a:bodyPr>
          <a:lstStyle/>
          <a:p>
            <a:r>
              <a:rPr lang="fr-FR" dirty="0" smtClean="0">
                <a:gradFill flip="none" rotWithShape="1">
                  <a:gsLst>
                    <a:gs pos="0">
                      <a:srgbClr val="FFF200"/>
                    </a:gs>
                    <a:gs pos="45000">
                      <a:srgbClr val="FF7A00"/>
                    </a:gs>
                    <a:gs pos="70000">
                      <a:srgbClr val="FF0300"/>
                    </a:gs>
                    <a:gs pos="100000">
                      <a:srgbClr val="4D0808"/>
                    </a:gs>
                  </a:gsLst>
                  <a:lin ang="5400000" scaled="0"/>
                  <a:tileRect/>
                </a:gradFill>
              </a:rPr>
              <a:t>Master 1 Informatique</a:t>
            </a:r>
          </a:p>
          <a:p>
            <a:r>
              <a:rPr lang="fr-FR" dirty="0" smtClean="0">
                <a:gradFill flip="none" rotWithShape="1">
                  <a:gsLst>
                    <a:gs pos="0">
                      <a:srgbClr val="FFF200"/>
                    </a:gs>
                    <a:gs pos="45000">
                      <a:srgbClr val="FF7A00"/>
                    </a:gs>
                    <a:gs pos="70000">
                      <a:srgbClr val="FF0300"/>
                    </a:gs>
                    <a:gs pos="100000">
                      <a:srgbClr val="4D0808"/>
                    </a:gs>
                  </a:gsLst>
                  <a:lin ang="5400000" scaled="0"/>
                  <a:tileRect/>
                </a:gradFill>
              </a:rPr>
              <a:t>2007/2008</a:t>
            </a:r>
          </a:p>
          <a:p>
            <a:r>
              <a:rPr lang="fr-FR" dirty="0" smtClean="0">
                <a:gradFill flip="none" rotWithShape="1">
                  <a:gsLst>
                    <a:gs pos="0">
                      <a:srgbClr val="FFF200"/>
                    </a:gs>
                    <a:gs pos="45000">
                      <a:srgbClr val="FF7A00"/>
                    </a:gs>
                    <a:gs pos="70000">
                      <a:srgbClr val="FF0300"/>
                    </a:gs>
                    <a:gs pos="100000">
                      <a:srgbClr val="4D0808"/>
                    </a:gs>
                  </a:gsLst>
                  <a:lin ang="5400000" scaled="0"/>
                  <a:tileRect/>
                </a:gradFill>
              </a:rPr>
              <a:t>LIOT Anthony</a:t>
            </a:r>
          </a:p>
          <a:p>
            <a:r>
              <a:rPr lang="fr-FR" dirty="0" smtClean="0">
                <a:gradFill flip="none" rotWithShape="1">
                  <a:gsLst>
                    <a:gs pos="0">
                      <a:srgbClr val="FFF200"/>
                    </a:gs>
                    <a:gs pos="45000">
                      <a:srgbClr val="FF7A00"/>
                    </a:gs>
                    <a:gs pos="70000">
                      <a:srgbClr val="FF0300"/>
                    </a:gs>
                    <a:gs pos="100000">
                      <a:srgbClr val="4D0808"/>
                    </a:gs>
                  </a:gsLst>
                  <a:lin ang="5400000" scaled="0"/>
                  <a:tileRect/>
                </a:gradFill>
              </a:rPr>
              <a:t>LESOEUR Cédric</a:t>
            </a:r>
          </a:p>
          <a:p>
            <a:endParaRPr lang="fr-FR" dirty="0"/>
          </a:p>
        </p:txBody>
      </p:sp>
      <p:sp>
        <p:nvSpPr>
          <p:cNvPr id="8" name="Rectangle 7"/>
          <p:cNvSpPr/>
          <p:nvPr/>
        </p:nvSpPr>
        <p:spPr>
          <a:xfrm>
            <a:off x="2714612" y="714356"/>
            <a:ext cx="3845925" cy="1754326"/>
          </a:xfrm>
          <a:prstGeom prst="rect">
            <a:avLst/>
          </a:prstGeom>
        </p:spPr>
        <p:style>
          <a:lnRef idx="1">
            <a:schemeClr val="accent3"/>
          </a:lnRef>
          <a:fillRef idx="2">
            <a:schemeClr val="accent3"/>
          </a:fillRef>
          <a:effectRef idx="1">
            <a:schemeClr val="accent3"/>
          </a:effectRef>
          <a:fontRef idx="minor">
            <a:schemeClr val="dk1"/>
          </a:fontRef>
        </p:style>
        <p:txBody>
          <a:bodyPr wrap="none" lIns="91440" tIns="45720" rIns="91440" bIns="45720">
            <a:spAutoFit/>
          </a:bodyPr>
          <a:lstStyle/>
          <a:p>
            <a:pPr algn="ctr"/>
            <a:r>
              <a:rPr lang="fr-FR"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ARKANOID</a:t>
            </a:r>
            <a:br>
              <a:rPr lang="fr-FR"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br>
            <a:r>
              <a:rPr lang="fr-FR"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Casse Brique</a:t>
            </a:r>
            <a:endParaRPr lang="fr-FR"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pic>
        <p:nvPicPr>
          <p:cNvPr id="13" name="Image 12" descr="balle.gif"/>
          <p:cNvPicPr>
            <a:picLocks noChangeAspect="1"/>
          </p:cNvPicPr>
          <p:nvPr/>
        </p:nvPicPr>
        <p:blipFill>
          <a:blip r:embed="rId4"/>
          <a:stretch>
            <a:fillRect/>
          </a:stretch>
        </p:blipFill>
        <p:spPr>
          <a:xfrm>
            <a:off x="4429124" y="6072206"/>
            <a:ext cx="285752" cy="285752"/>
          </a:xfrm>
          <a:prstGeom prst="rect">
            <a:avLst/>
          </a:prstGeom>
        </p:spPr>
      </p:pic>
      <p:pic>
        <p:nvPicPr>
          <p:cNvPr id="15" name="Image 14" descr="raket.jpg.png"/>
          <p:cNvPicPr>
            <a:picLocks noChangeAspect="1"/>
          </p:cNvPicPr>
          <p:nvPr/>
        </p:nvPicPr>
        <p:blipFill>
          <a:blip r:embed="rId5"/>
          <a:stretch>
            <a:fillRect/>
          </a:stretch>
        </p:blipFill>
        <p:spPr>
          <a:xfrm>
            <a:off x="3929058" y="6357958"/>
            <a:ext cx="1275679" cy="357190"/>
          </a:xfrm>
          <a:prstGeom prst="rect">
            <a:avLst/>
          </a:prstGeom>
        </p:spPr>
      </p:pic>
      <p:pic>
        <p:nvPicPr>
          <p:cNvPr id="9" name="Image 8" descr="um2.gif"/>
          <p:cNvPicPr>
            <a:picLocks noChangeAspect="1"/>
          </p:cNvPicPr>
          <p:nvPr/>
        </p:nvPicPr>
        <p:blipFill>
          <a:blip r:embed="rId6"/>
          <a:stretch>
            <a:fillRect/>
          </a:stretch>
        </p:blipFill>
        <p:spPr>
          <a:xfrm>
            <a:off x="7629556" y="0"/>
            <a:ext cx="1514443" cy="857232"/>
          </a:xfrm>
          <a:prstGeom prst="rect">
            <a:avLst/>
          </a:prstGeom>
        </p:spPr>
      </p:pic>
      <p:pic>
        <p:nvPicPr>
          <p:cNvPr id="10" name="Image 9" descr="iHM.png"/>
          <p:cNvPicPr>
            <a:picLocks noChangeAspect="1"/>
          </p:cNvPicPr>
          <p:nvPr/>
        </p:nvPicPr>
        <p:blipFill>
          <a:blip r:embed="rId7"/>
          <a:stretch>
            <a:fillRect/>
          </a:stretch>
        </p:blipFill>
        <p:spPr>
          <a:xfrm>
            <a:off x="0" y="0"/>
            <a:ext cx="1357290" cy="933137"/>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path" presetSubtype="0" repeatCount="indefinite" accel="50000" decel="50000" fill="hold" nodeType="clickEffect">
                                  <p:stCondLst>
                                    <p:cond delay="2300"/>
                                  </p:stCondLst>
                                  <p:endCondLst>
                                    <p:cond evt="onNext" delay="0">
                                      <p:tgtEl>
                                        <p:sldTgt/>
                                      </p:tgtEl>
                                    </p:cond>
                                  </p:endCondLst>
                                  <p:childTnLst>
                                    <p:animMotion origin="layout" path="M -3.61111E-6 2.14616E-6 L -0.48055 -0.4438 L -3.61111E-6 -0.88807 L 0.48021 -0.4438 L -3.61111E-6 2.14616E-6 Z " pathEditMode="relative" rAng="16200000" ptsTypes="FFFFF">
                                      <p:cBhvr>
                                        <p:cTn id="6" dur="5000" fill="hold"/>
                                        <p:tgtEl>
                                          <p:spTgt spid="13"/>
                                        </p:tgtEl>
                                        <p:attrNameLst>
                                          <p:attrName>ppt_x</p:attrName>
                                          <p:attrName>ppt_y</p:attrName>
                                        </p:attrNameLst>
                                      </p:cBhvr>
                                      <p:rCtr x="0" y="-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00430" y="214290"/>
            <a:ext cx="2032929" cy="923330"/>
          </a:xfrm>
          <a:prstGeom prst="rect">
            <a:avLst/>
          </a:prstGeom>
          <a:noFill/>
        </p:spPr>
        <p:txBody>
          <a:bodyPr wrap="none" lIns="91440" tIns="45720" rIns="91440" bIns="45720">
            <a:spAutoFit/>
          </a:bodyPr>
          <a:lstStyle/>
          <a:p>
            <a:pPr algn="ctr"/>
            <a:r>
              <a:rPr lang="fr-FR"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DEMO</a:t>
            </a:r>
            <a:endParaRPr lang="fr-FR"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pic>
        <p:nvPicPr>
          <p:cNvPr id="6" name="Image 5" descr="Arka.jpg">
            <a:hlinkClick r:id="rId2" action="ppaction://hlinkfile"/>
          </p:cNvPr>
          <p:cNvPicPr>
            <a:picLocks noChangeAspect="1"/>
          </p:cNvPicPr>
          <p:nvPr/>
        </p:nvPicPr>
        <p:blipFill>
          <a:blip r:embed="rId3"/>
          <a:stretch>
            <a:fillRect/>
          </a:stretch>
        </p:blipFill>
        <p:spPr>
          <a:xfrm>
            <a:off x="1500166" y="1643050"/>
            <a:ext cx="6113984" cy="47653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childTnLst>
                          </p:cTn>
                        </p:par>
                        <p:par>
                          <p:cTn id="14" fill="hold">
                            <p:stCondLst>
                              <p:cond delay="500"/>
                            </p:stCondLst>
                            <p:childTnLst>
                              <p:par>
                                <p:cTn id="15" presetID="6" presetClass="emph" presetSubtype="0" fill="hold" nodeType="afterEffect">
                                  <p:stCondLst>
                                    <p:cond delay="0"/>
                                  </p:stCondLst>
                                  <p:childTnLst>
                                    <p:animScale>
                                      <p:cBhvr>
                                        <p:cTn id="16" dur="2000" fill="hold"/>
                                        <p:tgtEl>
                                          <p:spTgt spid="6"/>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00364" y="214290"/>
            <a:ext cx="3114955" cy="923330"/>
          </a:xfrm>
          <a:prstGeom prst="rect">
            <a:avLst/>
          </a:prstGeom>
          <a:noFill/>
        </p:spPr>
        <p:txBody>
          <a:bodyPr wrap="none" lIns="91440" tIns="45720" rIns="91440" bIns="45720">
            <a:spAutoFit/>
          </a:bodyPr>
          <a:lstStyle/>
          <a:p>
            <a:pPr algn="ctr"/>
            <a:r>
              <a:rPr lang="fr-FR"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Sommaire</a:t>
            </a:r>
            <a:endParaRPr lang="fr-FR"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aphicFrame>
        <p:nvGraphicFramePr>
          <p:cNvPr id="12" name="Diagramme 11"/>
          <p:cNvGraphicFramePr/>
          <p:nvPr/>
        </p:nvGraphicFramePr>
        <p:xfrm>
          <a:off x="857224" y="1285860"/>
          <a:ext cx="7500990" cy="4857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heckerboard(across)">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71736" y="214290"/>
            <a:ext cx="4054316" cy="923330"/>
          </a:xfrm>
          <a:prstGeom prst="rect">
            <a:avLst/>
          </a:prstGeom>
          <a:noFill/>
        </p:spPr>
        <p:txBody>
          <a:bodyPr wrap="none" lIns="91440" tIns="45720" rIns="91440" bIns="45720">
            <a:spAutoFit/>
          </a:bodyPr>
          <a:lstStyle/>
          <a:p>
            <a:pPr algn="ctr"/>
            <a:r>
              <a:rPr lang="fr-FR"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GRAPHICS 2D</a:t>
            </a:r>
            <a:endParaRPr lang="fr-FR"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aphicFrame>
        <p:nvGraphicFramePr>
          <p:cNvPr id="12" name="Diagramme 11"/>
          <p:cNvGraphicFramePr/>
          <p:nvPr/>
        </p:nvGraphicFramePr>
        <p:xfrm>
          <a:off x="1571604" y="178592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Image 13" descr="b1.jpg"/>
          <p:cNvPicPr>
            <a:picLocks noChangeAspect="1"/>
          </p:cNvPicPr>
          <p:nvPr/>
        </p:nvPicPr>
        <p:blipFill>
          <a:blip r:embed="rId6"/>
          <a:stretch>
            <a:fillRect/>
          </a:stretch>
        </p:blipFill>
        <p:spPr>
          <a:xfrm>
            <a:off x="642910" y="642918"/>
            <a:ext cx="352425" cy="352425"/>
          </a:xfrm>
          <a:prstGeom prst="rect">
            <a:avLst/>
          </a:prstGeom>
        </p:spPr>
      </p:pic>
      <p:pic>
        <p:nvPicPr>
          <p:cNvPr id="15" name="Image 14" descr="b2.jpg"/>
          <p:cNvPicPr>
            <a:picLocks noChangeAspect="1"/>
          </p:cNvPicPr>
          <p:nvPr/>
        </p:nvPicPr>
        <p:blipFill>
          <a:blip r:embed="rId7"/>
          <a:stretch>
            <a:fillRect/>
          </a:stretch>
        </p:blipFill>
        <p:spPr>
          <a:xfrm>
            <a:off x="8143900" y="214290"/>
            <a:ext cx="304800" cy="247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0"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edge">
                                      <p:cBhvr>
                                        <p:cTn id="18" dur="2000"/>
                                        <p:tgtEl>
                                          <p:spTgt spid="14"/>
                                        </p:tgtEl>
                                      </p:cBhvr>
                                    </p:animEffect>
                                  </p:childTnLst>
                                </p:cTn>
                              </p:par>
                            </p:childTnLst>
                          </p:cTn>
                        </p:par>
                        <p:par>
                          <p:cTn id="19" fill="hold">
                            <p:stCondLst>
                              <p:cond delay="2500"/>
                            </p:stCondLst>
                            <p:childTnLst>
                              <p:par>
                                <p:cTn id="20" presetID="42" presetClass="path" presetSubtype="0" accel="50000" decel="50000" fill="hold" nodeType="afterEffect">
                                  <p:stCondLst>
                                    <p:cond delay="0"/>
                                  </p:stCondLst>
                                  <p:childTnLst>
                                    <p:animMotion origin="layout" path="M -3.33333E-6 -3.95005E-6 L 0.00087 0.96763 " pathEditMode="relative" rAng="0" ptsTypes="AA">
                                      <p:cBhvr>
                                        <p:cTn id="21" dur="5000" fill="hold"/>
                                        <p:tgtEl>
                                          <p:spTgt spid="14"/>
                                        </p:tgtEl>
                                        <p:attrNameLst>
                                          <p:attrName>ppt_x</p:attrName>
                                          <p:attrName>ppt_y</p:attrName>
                                        </p:attrNameLst>
                                      </p:cBhvr>
                                      <p:rCtr x="0" y="484"/>
                                    </p:animMotion>
                                  </p:childTnLst>
                                </p:cTn>
                              </p:par>
                              <p:par>
                                <p:cTn id="22" presetID="8" presetClass="emph" presetSubtype="0" fill="hold" nodeType="withEffect">
                                  <p:stCondLst>
                                    <p:cond delay="0"/>
                                  </p:stCondLst>
                                  <p:childTnLst>
                                    <p:animRot by="86400000">
                                      <p:cBhvr>
                                        <p:cTn id="23" dur="3000" fill="hold"/>
                                        <p:tgtEl>
                                          <p:spTgt spid="14"/>
                                        </p:tgtEl>
                                        <p:attrNameLst>
                                          <p:attrName>r</p:attrName>
                                        </p:attrNameLst>
                                      </p:cBhvr>
                                    </p:animRot>
                                  </p:childTnLst>
                                </p:cTn>
                              </p:par>
                              <p:par>
                                <p:cTn id="24" presetID="2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edge">
                                      <p:cBhvr>
                                        <p:cTn id="26" dur="2000"/>
                                        <p:tgtEl>
                                          <p:spTgt spid="15"/>
                                        </p:tgtEl>
                                      </p:cBhvr>
                                    </p:animEffect>
                                  </p:childTnLst>
                                </p:cTn>
                              </p:par>
                            </p:childTnLst>
                          </p:cTn>
                        </p:par>
                        <p:par>
                          <p:cTn id="27" fill="hold">
                            <p:stCondLst>
                              <p:cond delay="7500"/>
                            </p:stCondLst>
                            <p:childTnLst>
                              <p:par>
                                <p:cTn id="28" presetID="42" presetClass="path" presetSubtype="0" accel="50000" decel="50000" fill="hold" nodeType="afterEffect">
                                  <p:stCondLst>
                                    <p:cond delay="0"/>
                                  </p:stCondLst>
                                  <p:childTnLst>
                                    <p:animMotion origin="layout" path="M -1.66667E-6 5.55042E-8 L -0.00573 0.99584 " pathEditMode="relative" rAng="0" ptsTypes="AA">
                                      <p:cBhvr>
                                        <p:cTn id="29" dur="5000" fill="hold"/>
                                        <p:tgtEl>
                                          <p:spTgt spid="15"/>
                                        </p:tgtEl>
                                        <p:attrNameLst>
                                          <p:attrName>ppt_x</p:attrName>
                                          <p:attrName>ppt_y</p:attrName>
                                        </p:attrNameLst>
                                      </p:cBhvr>
                                      <p:rCtr x="-3" y="498"/>
                                    </p:animMotion>
                                  </p:childTnLst>
                                </p:cTn>
                              </p:par>
                              <p:par>
                                <p:cTn id="30" presetID="8" presetClass="emph" presetSubtype="0" fill="hold" nodeType="withEffect">
                                  <p:stCondLst>
                                    <p:cond delay="0"/>
                                  </p:stCondLst>
                                  <p:childTnLst>
                                    <p:animRot by="86400000">
                                      <p:cBhvr>
                                        <p:cTn id="31" dur="3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43240" y="0"/>
            <a:ext cx="3227165" cy="923330"/>
          </a:xfrm>
          <a:prstGeom prst="rect">
            <a:avLst/>
          </a:prstGeom>
          <a:noFill/>
        </p:spPr>
        <p:txBody>
          <a:bodyPr wrap="none" lIns="91440" tIns="45720" rIns="91440" bIns="45720">
            <a:spAutoFit/>
          </a:bodyPr>
          <a:lstStyle/>
          <a:p>
            <a:pPr algn="ctr"/>
            <a:r>
              <a:rPr lang="fr-FR"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COLLISION</a:t>
            </a:r>
            <a:endParaRPr lang="fr-FR"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7" name="Ellipse 6"/>
          <p:cNvSpPr/>
          <p:nvPr/>
        </p:nvSpPr>
        <p:spPr>
          <a:xfrm>
            <a:off x="5056100" y="2428868"/>
            <a:ext cx="3643338" cy="3571900"/>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solidFill>
                <a:srgbClr val="FF0000"/>
              </a:solidFill>
            </a:endParaRPr>
          </a:p>
        </p:txBody>
      </p:sp>
      <p:sp>
        <p:nvSpPr>
          <p:cNvPr id="8" name="Rectangle 7"/>
          <p:cNvSpPr/>
          <p:nvPr/>
        </p:nvSpPr>
        <p:spPr>
          <a:xfrm>
            <a:off x="5341852" y="3286124"/>
            <a:ext cx="3071834" cy="1857388"/>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sz="1200" dirty="0">
              <a:solidFill>
                <a:srgbClr val="C00000"/>
              </a:solidFill>
            </a:endParaRPr>
          </a:p>
        </p:txBody>
      </p:sp>
      <p:cxnSp>
        <p:nvCxnSpPr>
          <p:cNvPr id="12" name="Connecteur droit 11"/>
          <p:cNvCxnSpPr/>
          <p:nvPr/>
        </p:nvCxnSpPr>
        <p:spPr>
          <a:xfrm>
            <a:off x="4913224" y="4143380"/>
            <a:ext cx="39290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4913224" y="4214818"/>
            <a:ext cx="3858446" cy="794"/>
          </a:xfrm>
          <a:prstGeom prst="line">
            <a:avLst/>
          </a:prstGeom>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a:off x="4556034" y="3929066"/>
            <a:ext cx="369012" cy="369332"/>
          </a:xfrm>
          <a:prstGeom prst="rect">
            <a:avLst/>
          </a:prstGeom>
          <a:noFill/>
        </p:spPr>
        <p:txBody>
          <a:bodyPr wrap="none" rtlCol="0">
            <a:spAutoFit/>
          </a:bodyPr>
          <a:lstStyle/>
          <a:p>
            <a:r>
              <a:rPr lang="fr-FR" dirty="0" smtClean="0"/>
              <a:t>∏</a:t>
            </a:r>
            <a:endParaRPr lang="fr-FR" dirty="0"/>
          </a:p>
        </p:txBody>
      </p:sp>
      <p:sp>
        <p:nvSpPr>
          <p:cNvPr id="28" name="ZoneTexte 27"/>
          <p:cNvSpPr txBox="1"/>
          <p:nvPr/>
        </p:nvSpPr>
        <p:spPr>
          <a:xfrm>
            <a:off x="6556298" y="1857364"/>
            <a:ext cx="575799" cy="369332"/>
          </a:xfrm>
          <a:prstGeom prst="rect">
            <a:avLst/>
          </a:prstGeom>
          <a:noFill/>
        </p:spPr>
        <p:txBody>
          <a:bodyPr wrap="none" rtlCol="0">
            <a:spAutoFit/>
          </a:bodyPr>
          <a:lstStyle/>
          <a:p>
            <a:r>
              <a:rPr lang="fr-FR" dirty="0" smtClean="0"/>
              <a:t>∏/2</a:t>
            </a:r>
            <a:endParaRPr lang="fr-FR" dirty="0"/>
          </a:p>
        </p:txBody>
      </p:sp>
      <p:sp>
        <p:nvSpPr>
          <p:cNvPr id="29" name="ZoneTexte 28"/>
          <p:cNvSpPr txBox="1"/>
          <p:nvPr/>
        </p:nvSpPr>
        <p:spPr>
          <a:xfrm>
            <a:off x="6556298" y="6143644"/>
            <a:ext cx="692818" cy="369332"/>
          </a:xfrm>
          <a:prstGeom prst="rect">
            <a:avLst/>
          </a:prstGeom>
          <a:noFill/>
        </p:spPr>
        <p:txBody>
          <a:bodyPr wrap="none" rtlCol="0">
            <a:spAutoFit/>
          </a:bodyPr>
          <a:lstStyle/>
          <a:p>
            <a:r>
              <a:rPr lang="fr-FR" dirty="0" smtClean="0"/>
              <a:t>3∏/2</a:t>
            </a:r>
            <a:endParaRPr lang="fr-FR" dirty="0"/>
          </a:p>
        </p:txBody>
      </p:sp>
      <p:sp>
        <p:nvSpPr>
          <p:cNvPr id="30" name="ZoneTexte 29"/>
          <p:cNvSpPr txBox="1"/>
          <p:nvPr/>
        </p:nvSpPr>
        <p:spPr>
          <a:xfrm>
            <a:off x="8842314" y="3929066"/>
            <a:ext cx="301686" cy="369332"/>
          </a:xfrm>
          <a:prstGeom prst="rect">
            <a:avLst/>
          </a:prstGeom>
          <a:noFill/>
        </p:spPr>
        <p:txBody>
          <a:bodyPr wrap="none" rtlCol="0">
            <a:spAutoFit/>
          </a:bodyPr>
          <a:lstStyle/>
          <a:p>
            <a:r>
              <a:rPr lang="fr-FR" dirty="0" smtClean="0"/>
              <a:t>0</a:t>
            </a:r>
            <a:endParaRPr lang="fr-FR" dirty="0"/>
          </a:p>
        </p:txBody>
      </p:sp>
      <p:sp>
        <p:nvSpPr>
          <p:cNvPr id="32" name="Ellipse 31"/>
          <p:cNvSpPr/>
          <p:nvPr/>
        </p:nvSpPr>
        <p:spPr>
          <a:xfrm>
            <a:off x="3211457" y="5000636"/>
            <a:ext cx="1785950" cy="1714512"/>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fr-FR"/>
          </a:p>
        </p:txBody>
      </p:sp>
      <p:sp>
        <p:nvSpPr>
          <p:cNvPr id="33" name="Triangle rectangle 32"/>
          <p:cNvSpPr/>
          <p:nvPr/>
        </p:nvSpPr>
        <p:spPr>
          <a:xfrm rot="16200000">
            <a:off x="4663191" y="3679033"/>
            <a:ext cx="1714512" cy="2643206"/>
          </a:xfrm>
          <a:prstGeom prst="r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Étoile à 4 branches 36"/>
          <p:cNvSpPr/>
          <p:nvPr/>
        </p:nvSpPr>
        <p:spPr>
          <a:xfrm>
            <a:off x="4786314" y="5357826"/>
            <a:ext cx="142876" cy="142876"/>
          </a:xfrm>
          <a:prstGeom prst="star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Étoile à 4 branches 39"/>
          <p:cNvSpPr/>
          <p:nvPr/>
        </p:nvSpPr>
        <p:spPr>
          <a:xfrm>
            <a:off x="8342248" y="3143248"/>
            <a:ext cx="214314" cy="214314"/>
          </a:xfrm>
          <a:prstGeom prst="star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p:cNvSpPr txBox="1"/>
          <p:nvPr/>
        </p:nvSpPr>
        <p:spPr>
          <a:xfrm>
            <a:off x="8345469" y="2714620"/>
            <a:ext cx="717569" cy="369332"/>
          </a:xfrm>
          <a:prstGeom prst="rect">
            <a:avLst/>
          </a:prstGeom>
          <a:noFill/>
        </p:spPr>
        <p:txBody>
          <a:bodyPr wrap="square" rtlCol="0">
            <a:spAutoFit/>
          </a:bodyPr>
          <a:lstStyle/>
          <a:p>
            <a:r>
              <a:rPr lang="fr-FR" dirty="0" smtClean="0"/>
              <a:t>limite</a:t>
            </a:r>
            <a:endParaRPr lang="fr-FR" dirty="0"/>
          </a:p>
        </p:txBody>
      </p:sp>
      <p:sp>
        <p:nvSpPr>
          <p:cNvPr id="43" name="Arc 42"/>
          <p:cNvSpPr/>
          <p:nvPr/>
        </p:nvSpPr>
        <p:spPr>
          <a:xfrm>
            <a:off x="4273503" y="5715016"/>
            <a:ext cx="214314" cy="285752"/>
          </a:xfrm>
          <a:prstGeom prst="arc">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4" name="Organigramme : Alternative 43"/>
          <p:cNvSpPr/>
          <p:nvPr/>
        </p:nvSpPr>
        <p:spPr>
          <a:xfrm>
            <a:off x="285720" y="1000108"/>
            <a:ext cx="5286412" cy="1143008"/>
          </a:xfrm>
          <a:prstGeom prst="flowChartAlternateProcess">
            <a:avLst/>
          </a:prstGeom>
          <a:ln>
            <a:solidFill>
              <a:schemeClr val="bg1"/>
            </a:solidFill>
          </a:ln>
          <a:scene3d>
            <a:camera prst="orthographicFront"/>
            <a:lightRig rig="threePt" dir="t"/>
          </a:scene3d>
          <a:sp3d>
            <a:bevelT prst="relaxedInset"/>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t>Les briques sont stockées dans une matrice.</a:t>
            </a:r>
          </a:p>
          <a:p>
            <a:r>
              <a:rPr lang="fr-FR" dirty="0" smtClean="0"/>
              <a:t>La balle teste la collision seulement avec les briques les plus proches.</a:t>
            </a:r>
            <a:endParaRPr lang="fr-FR" dirty="0"/>
          </a:p>
        </p:txBody>
      </p:sp>
      <p:sp>
        <p:nvSpPr>
          <p:cNvPr id="45" name="Organigramme : Alternative 44"/>
          <p:cNvSpPr/>
          <p:nvPr/>
        </p:nvSpPr>
        <p:spPr>
          <a:xfrm>
            <a:off x="285720" y="2357430"/>
            <a:ext cx="4714908" cy="1214446"/>
          </a:xfrm>
          <a:prstGeom prst="flowChartAlternateProcess">
            <a:avLst/>
          </a:prstGeom>
          <a:ln>
            <a:solidFill>
              <a:schemeClr val="bg1"/>
            </a:solidFill>
          </a:ln>
          <a:scene3d>
            <a:camera prst="orthographicFront"/>
            <a:lightRig rig="threePt" dir="t"/>
          </a:scene3d>
          <a:sp3d>
            <a:bevelT prst="relaxedInset"/>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t>À l’aide de la trigonométrie, on détermine sur la balle le point le plus proche de la brique.</a:t>
            </a:r>
          </a:p>
          <a:p>
            <a:r>
              <a:rPr lang="fr-FR" dirty="0" smtClean="0"/>
              <a:t>On regarde si ce point est en contact avec elle.</a:t>
            </a:r>
            <a:endParaRPr lang="fr-FR" dirty="0"/>
          </a:p>
        </p:txBody>
      </p:sp>
      <p:sp>
        <p:nvSpPr>
          <p:cNvPr id="46" name="Organigramme : Alternative 45"/>
          <p:cNvSpPr/>
          <p:nvPr/>
        </p:nvSpPr>
        <p:spPr>
          <a:xfrm>
            <a:off x="285720" y="3786190"/>
            <a:ext cx="4000528" cy="1071570"/>
          </a:xfrm>
          <a:prstGeom prst="flowChartAlternateProcess">
            <a:avLst/>
          </a:prstGeom>
          <a:ln>
            <a:solidFill>
              <a:schemeClr val="bg1"/>
            </a:solidFill>
          </a:ln>
          <a:scene3d>
            <a:camera prst="orthographicFront"/>
            <a:lightRig rig="threePt" dir="t"/>
          </a:scene3d>
          <a:sp3d>
            <a:bevelT prst="relaxedInset"/>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t>Avec l’angle qui permet de calculer le point le plus proche on sait avec quel côté la balle est rentrée en collision.</a:t>
            </a:r>
            <a:endParaRPr lang="fr-F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blinds(horizontal)">
                                      <p:cBhvr>
                                        <p:cTn id="12" dur="500"/>
                                        <p:tgtEl>
                                          <p:spTgt spid="4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blinds(horizontal)">
                                      <p:cBhvr>
                                        <p:cTn id="15" dur="500"/>
                                        <p:tgtEl>
                                          <p:spTgt spid="4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blinds(horizontal)">
                                      <p:cBhvr>
                                        <p:cTn id="18" dur="500"/>
                                        <p:tgtEl>
                                          <p:spTgt spid="46"/>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2000" fill="hold"/>
                                        <p:tgtEl>
                                          <p:spTgt spid="7"/>
                                        </p:tgtEl>
                                        <p:attrNameLst>
                                          <p:attrName>ppt_x</p:attrName>
                                        </p:attrNameLst>
                                      </p:cBhvr>
                                      <p:tavLst>
                                        <p:tav tm="0">
                                          <p:val>
                                            <p:strVal val="1+#ppt_w/2"/>
                                          </p:val>
                                        </p:tav>
                                        <p:tav tm="100000">
                                          <p:val>
                                            <p:strVal val="#ppt_x"/>
                                          </p:val>
                                        </p:tav>
                                      </p:tavLst>
                                    </p:anim>
                                    <p:anim calcmode="lin" valueType="num">
                                      <p:cBhvr additive="base">
                                        <p:cTn id="23" dur="2000" fill="hold"/>
                                        <p:tgtEl>
                                          <p:spTgt spid="7"/>
                                        </p:tgtEl>
                                        <p:attrNameLst>
                                          <p:attrName>ppt_y</p:attrName>
                                        </p:attrNameLst>
                                      </p:cBhvr>
                                      <p:tavLst>
                                        <p:tav tm="0">
                                          <p:val>
                                            <p:strVal val="#ppt_y"/>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2000" fill="hold"/>
                                        <p:tgtEl>
                                          <p:spTgt spid="8"/>
                                        </p:tgtEl>
                                        <p:attrNameLst>
                                          <p:attrName>ppt_x</p:attrName>
                                        </p:attrNameLst>
                                      </p:cBhvr>
                                      <p:tavLst>
                                        <p:tav tm="0">
                                          <p:val>
                                            <p:strVal val="#ppt_x"/>
                                          </p:val>
                                        </p:tav>
                                        <p:tav tm="100000">
                                          <p:val>
                                            <p:strVal val="#ppt_x"/>
                                          </p:val>
                                        </p:tav>
                                      </p:tavLst>
                                    </p:anim>
                                    <p:anim calcmode="lin" valueType="num">
                                      <p:cBhvr additive="base">
                                        <p:cTn id="27" dur="2000" fill="hold"/>
                                        <p:tgtEl>
                                          <p:spTgt spid="8"/>
                                        </p:tgtEl>
                                        <p:attrNameLst>
                                          <p:attrName>ppt_y</p:attrName>
                                        </p:attrNameLst>
                                      </p:cBhvr>
                                      <p:tavLst>
                                        <p:tav tm="0">
                                          <p:val>
                                            <p:strVal val="1+#ppt_h/2"/>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2000" fill="hold"/>
                                        <p:tgtEl>
                                          <p:spTgt spid="12"/>
                                        </p:tgtEl>
                                        <p:attrNameLst>
                                          <p:attrName>ppt_x</p:attrName>
                                        </p:attrNameLst>
                                      </p:cBhvr>
                                      <p:tavLst>
                                        <p:tav tm="0">
                                          <p:val>
                                            <p:strVal val="0-#ppt_w/2"/>
                                          </p:val>
                                        </p:tav>
                                        <p:tav tm="100000">
                                          <p:val>
                                            <p:strVal val="#ppt_x"/>
                                          </p:val>
                                        </p:tav>
                                      </p:tavLst>
                                    </p:anim>
                                    <p:anim calcmode="lin" valueType="num">
                                      <p:cBhvr additive="base">
                                        <p:cTn id="31" dur="2000" fill="hold"/>
                                        <p:tgtEl>
                                          <p:spTgt spid="12"/>
                                        </p:tgtEl>
                                        <p:attrNameLst>
                                          <p:attrName>ppt_y</p:attrName>
                                        </p:attrNameLst>
                                      </p:cBhvr>
                                      <p:tavLst>
                                        <p:tav tm="0">
                                          <p:val>
                                            <p:strVal val="#ppt_y"/>
                                          </p:val>
                                        </p:tav>
                                        <p:tav tm="100000">
                                          <p:val>
                                            <p:strVal val="#ppt_y"/>
                                          </p:val>
                                        </p:tav>
                                      </p:tavLst>
                                    </p:anim>
                                  </p:childTnLst>
                                </p:cTn>
                              </p:par>
                              <p:par>
                                <p:cTn id="32" presetID="2" presetClass="entr" presetSubtype="6"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2000" fill="hold"/>
                                        <p:tgtEl>
                                          <p:spTgt spid="14"/>
                                        </p:tgtEl>
                                        <p:attrNameLst>
                                          <p:attrName>ppt_x</p:attrName>
                                        </p:attrNameLst>
                                      </p:cBhvr>
                                      <p:tavLst>
                                        <p:tav tm="0">
                                          <p:val>
                                            <p:strVal val="1+#ppt_w/2"/>
                                          </p:val>
                                        </p:tav>
                                        <p:tav tm="100000">
                                          <p:val>
                                            <p:strVal val="#ppt_x"/>
                                          </p:val>
                                        </p:tav>
                                      </p:tavLst>
                                    </p:anim>
                                    <p:anim calcmode="lin" valueType="num">
                                      <p:cBhvr additive="base">
                                        <p:cTn id="35" dur="2000" fill="hold"/>
                                        <p:tgtEl>
                                          <p:spTgt spid="14"/>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 calcmode="lin" valueType="num">
                                      <p:cBhvr additive="base">
                                        <p:cTn id="38" dur="2000" fill="hold"/>
                                        <p:tgtEl>
                                          <p:spTgt spid="27"/>
                                        </p:tgtEl>
                                        <p:attrNameLst>
                                          <p:attrName>ppt_x</p:attrName>
                                        </p:attrNameLst>
                                      </p:cBhvr>
                                      <p:tavLst>
                                        <p:tav tm="0">
                                          <p:val>
                                            <p:strVal val="#ppt_x"/>
                                          </p:val>
                                        </p:tav>
                                        <p:tav tm="100000">
                                          <p:val>
                                            <p:strVal val="#ppt_x"/>
                                          </p:val>
                                        </p:tav>
                                      </p:tavLst>
                                    </p:anim>
                                    <p:anim calcmode="lin" valueType="num">
                                      <p:cBhvr additive="base">
                                        <p:cTn id="39" dur="2000" fill="hold"/>
                                        <p:tgtEl>
                                          <p:spTgt spid="27"/>
                                        </p:tgtEl>
                                        <p:attrNameLst>
                                          <p:attrName>ppt_y</p:attrName>
                                        </p:attrNameLst>
                                      </p:cBhvr>
                                      <p:tavLst>
                                        <p:tav tm="0">
                                          <p:val>
                                            <p:strVal val="1+#ppt_h/2"/>
                                          </p:val>
                                        </p:tav>
                                        <p:tav tm="100000">
                                          <p:val>
                                            <p:strVal val="#ppt_y"/>
                                          </p:val>
                                        </p:tav>
                                      </p:tavLst>
                                    </p:anim>
                                  </p:childTnLst>
                                </p:cTn>
                              </p:par>
                              <p:par>
                                <p:cTn id="40" presetID="2" presetClass="entr" presetSubtype="6"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2000" fill="hold"/>
                                        <p:tgtEl>
                                          <p:spTgt spid="28"/>
                                        </p:tgtEl>
                                        <p:attrNameLst>
                                          <p:attrName>ppt_x</p:attrName>
                                        </p:attrNameLst>
                                      </p:cBhvr>
                                      <p:tavLst>
                                        <p:tav tm="0">
                                          <p:val>
                                            <p:strVal val="1+#ppt_w/2"/>
                                          </p:val>
                                        </p:tav>
                                        <p:tav tm="100000">
                                          <p:val>
                                            <p:strVal val="#ppt_x"/>
                                          </p:val>
                                        </p:tav>
                                      </p:tavLst>
                                    </p:anim>
                                    <p:anim calcmode="lin" valueType="num">
                                      <p:cBhvr additive="base">
                                        <p:cTn id="43" dur="2000" fill="hold"/>
                                        <p:tgtEl>
                                          <p:spTgt spid="28"/>
                                        </p:tgtEl>
                                        <p:attrNameLst>
                                          <p:attrName>ppt_y</p:attrName>
                                        </p:attrNameLst>
                                      </p:cBhvr>
                                      <p:tavLst>
                                        <p:tav tm="0">
                                          <p:val>
                                            <p:strVal val="1+#ppt_h/2"/>
                                          </p:val>
                                        </p:tav>
                                        <p:tav tm="100000">
                                          <p:val>
                                            <p:strVal val="#ppt_y"/>
                                          </p:val>
                                        </p:tav>
                                      </p:tavLst>
                                    </p:anim>
                                  </p:childTnLst>
                                </p:cTn>
                              </p:par>
                              <p:par>
                                <p:cTn id="44" presetID="2" presetClass="entr" presetSubtype="3"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 calcmode="lin" valueType="num">
                                      <p:cBhvr additive="base">
                                        <p:cTn id="46" dur="2000" fill="hold"/>
                                        <p:tgtEl>
                                          <p:spTgt spid="29"/>
                                        </p:tgtEl>
                                        <p:attrNameLst>
                                          <p:attrName>ppt_x</p:attrName>
                                        </p:attrNameLst>
                                      </p:cBhvr>
                                      <p:tavLst>
                                        <p:tav tm="0">
                                          <p:val>
                                            <p:strVal val="1+#ppt_w/2"/>
                                          </p:val>
                                        </p:tav>
                                        <p:tav tm="100000">
                                          <p:val>
                                            <p:strVal val="#ppt_x"/>
                                          </p:val>
                                        </p:tav>
                                      </p:tavLst>
                                    </p:anim>
                                    <p:anim calcmode="lin" valueType="num">
                                      <p:cBhvr additive="base">
                                        <p:cTn id="47" dur="2000" fill="hold"/>
                                        <p:tgtEl>
                                          <p:spTgt spid="29"/>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2000" fill="hold"/>
                                        <p:tgtEl>
                                          <p:spTgt spid="30"/>
                                        </p:tgtEl>
                                        <p:attrNameLst>
                                          <p:attrName>ppt_x</p:attrName>
                                        </p:attrNameLst>
                                      </p:cBhvr>
                                      <p:tavLst>
                                        <p:tav tm="0">
                                          <p:val>
                                            <p:strVal val="#ppt_x"/>
                                          </p:val>
                                        </p:tav>
                                        <p:tav tm="100000">
                                          <p:val>
                                            <p:strVal val="#ppt_x"/>
                                          </p:val>
                                        </p:tav>
                                      </p:tavLst>
                                    </p:anim>
                                    <p:anim calcmode="lin" valueType="num">
                                      <p:cBhvr additive="base">
                                        <p:cTn id="51" dur="2000" fill="hold"/>
                                        <p:tgtEl>
                                          <p:spTgt spid="30"/>
                                        </p:tgtEl>
                                        <p:attrNameLst>
                                          <p:attrName>ppt_y</p:attrName>
                                        </p:attrNameLst>
                                      </p:cBhvr>
                                      <p:tavLst>
                                        <p:tav tm="0">
                                          <p:val>
                                            <p:strVal val="0-#ppt_h/2"/>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 calcmode="lin" valueType="num">
                                      <p:cBhvr additive="base">
                                        <p:cTn id="54" dur="2000" fill="hold"/>
                                        <p:tgtEl>
                                          <p:spTgt spid="32"/>
                                        </p:tgtEl>
                                        <p:attrNameLst>
                                          <p:attrName>ppt_x</p:attrName>
                                        </p:attrNameLst>
                                      </p:cBhvr>
                                      <p:tavLst>
                                        <p:tav tm="0">
                                          <p:val>
                                            <p:strVal val="0-#ppt_w/2"/>
                                          </p:val>
                                        </p:tav>
                                        <p:tav tm="100000">
                                          <p:val>
                                            <p:strVal val="#ppt_x"/>
                                          </p:val>
                                        </p:tav>
                                      </p:tavLst>
                                    </p:anim>
                                    <p:anim calcmode="lin" valueType="num">
                                      <p:cBhvr additive="base">
                                        <p:cTn id="55" dur="2000" fill="hold"/>
                                        <p:tgtEl>
                                          <p:spTgt spid="32"/>
                                        </p:tgtEl>
                                        <p:attrNameLst>
                                          <p:attrName>ppt_y</p:attrName>
                                        </p:attrNameLst>
                                      </p:cBhvr>
                                      <p:tavLst>
                                        <p:tav tm="0">
                                          <p:val>
                                            <p:strVal val="#ppt_y"/>
                                          </p:val>
                                        </p:tav>
                                        <p:tav tm="100000">
                                          <p:val>
                                            <p:strVal val="#ppt_y"/>
                                          </p:val>
                                        </p:tav>
                                      </p:tavLst>
                                    </p:anim>
                                  </p:childTnLst>
                                </p:cTn>
                              </p:par>
                              <p:par>
                                <p:cTn id="56" presetID="2" presetClass="entr" presetSubtype="9"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 calcmode="lin" valueType="num">
                                      <p:cBhvr additive="base">
                                        <p:cTn id="58" dur="2000" fill="hold"/>
                                        <p:tgtEl>
                                          <p:spTgt spid="33"/>
                                        </p:tgtEl>
                                        <p:attrNameLst>
                                          <p:attrName>ppt_x</p:attrName>
                                        </p:attrNameLst>
                                      </p:cBhvr>
                                      <p:tavLst>
                                        <p:tav tm="0">
                                          <p:val>
                                            <p:strVal val="0-#ppt_w/2"/>
                                          </p:val>
                                        </p:tav>
                                        <p:tav tm="100000">
                                          <p:val>
                                            <p:strVal val="#ppt_x"/>
                                          </p:val>
                                        </p:tav>
                                      </p:tavLst>
                                    </p:anim>
                                    <p:anim calcmode="lin" valueType="num">
                                      <p:cBhvr additive="base">
                                        <p:cTn id="59" dur="2000" fill="hold"/>
                                        <p:tgtEl>
                                          <p:spTgt spid="33"/>
                                        </p:tgtEl>
                                        <p:attrNameLst>
                                          <p:attrName>ppt_y</p:attrName>
                                        </p:attrNameLst>
                                      </p:cBhvr>
                                      <p:tavLst>
                                        <p:tav tm="0">
                                          <p:val>
                                            <p:strVal val="0-#ppt_h/2"/>
                                          </p:val>
                                        </p:tav>
                                        <p:tav tm="100000">
                                          <p:val>
                                            <p:strVal val="#ppt_y"/>
                                          </p:val>
                                        </p:tav>
                                      </p:tavLst>
                                    </p:anim>
                                  </p:childTnLst>
                                </p:cTn>
                              </p:par>
                              <p:par>
                                <p:cTn id="60" presetID="2" presetClass="entr" presetSubtype="6"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 calcmode="lin" valueType="num">
                                      <p:cBhvr additive="base">
                                        <p:cTn id="62" dur="2000" fill="hold"/>
                                        <p:tgtEl>
                                          <p:spTgt spid="37"/>
                                        </p:tgtEl>
                                        <p:attrNameLst>
                                          <p:attrName>ppt_x</p:attrName>
                                        </p:attrNameLst>
                                      </p:cBhvr>
                                      <p:tavLst>
                                        <p:tav tm="0">
                                          <p:val>
                                            <p:strVal val="1+#ppt_w/2"/>
                                          </p:val>
                                        </p:tav>
                                        <p:tav tm="100000">
                                          <p:val>
                                            <p:strVal val="#ppt_x"/>
                                          </p:val>
                                        </p:tav>
                                      </p:tavLst>
                                    </p:anim>
                                    <p:anim calcmode="lin" valueType="num">
                                      <p:cBhvr additive="base">
                                        <p:cTn id="63" dur="2000" fill="hold"/>
                                        <p:tgtEl>
                                          <p:spTgt spid="37"/>
                                        </p:tgtEl>
                                        <p:attrNameLst>
                                          <p:attrName>ppt_y</p:attrName>
                                        </p:attrNameLst>
                                      </p:cBhvr>
                                      <p:tavLst>
                                        <p:tav tm="0">
                                          <p:val>
                                            <p:strVal val="1+#ppt_h/2"/>
                                          </p:val>
                                        </p:tav>
                                        <p:tav tm="100000">
                                          <p:val>
                                            <p:strVal val="#ppt_y"/>
                                          </p:val>
                                        </p:tav>
                                      </p:tavLst>
                                    </p:anim>
                                  </p:childTnLst>
                                </p:cTn>
                              </p:par>
                              <p:par>
                                <p:cTn id="64" presetID="2" presetClass="entr" presetSubtype="3"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additive="base">
                                        <p:cTn id="66" dur="2000" fill="hold"/>
                                        <p:tgtEl>
                                          <p:spTgt spid="40"/>
                                        </p:tgtEl>
                                        <p:attrNameLst>
                                          <p:attrName>ppt_x</p:attrName>
                                        </p:attrNameLst>
                                      </p:cBhvr>
                                      <p:tavLst>
                                        <p:tav tm="0">
                                          <p:val>
                                            <p:strVal val="1+#ppt_w/2"/>
                                          </p:val>
                                        </p:tav>
                                        <p:tav tm="100000">
                                          <p:val>
                                            <p:strVal val="#ppt_x"/>
                                          </p:val>
                                        </p:tav>
                                      </p:tavLst>
                                    </p:anim>
                                    <p:anim calcmode="lin" valueType="num">
                                      <p:cBhvr additive="base">
                                        <p:cTn id="67" dur="2000" fill="hold"/>
                                        <p:tgtEl>
                                          <p:spTgt spid="40"/>
                                        </p:tgtEl>
                                        <p:attrNameLst>
                                          <p:attrName>ppt_y</p:attrName>
                                        </p:attrNameLst>
                                      </p:cBhvr>
                                      <p:tavLst>
                                        <p:tav tm="0">
                                          <p:val>
                                            <p:strVal val="0-#ppt_h/2"/>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41"/>
                                        </p:tgtEl>
                                        <p:attrNameLst>
                                          <p:attrName>style.visibility</p:attrName>
                                        </p:attrNameLst>
                                      </p:cBhvr>
                                      <p:to>
                                        <p:strVal val="visible"/>
                                      </p:to>
                                    </p:set>
                                    <p:anim calcmode="lin" valueType="num">
                                      <p:cBhvr additive="base">
                                        <p:cTn id="70" dur="2000" fill="hold"/>
                                        <p:tgtEl>
                                          <p:spTgt spid="41"/>
                                        </p:tgtEl>
                                        <p:attrNameLst>
                                          <p:attrName>ppt_x</p:attrName>
                                        </p:attrNameLst>
                                      </p:cBhvr>
                                      <p:tavLst>
                                        <p:tav tm="0">
                                          <p:val>
                                            <p:strVal val="1+#ppt_w/2"/>
                                          </p:val>
                                        </p:tav>
                                        <p:tav tm="100000">
                                          <p:val>
                                            <p:strVal val="#ppt_x"/>
                                          </p:val>
                                        </p:tav>
                                      </p:tavLst>
                                    </p:anim>
                                    <p:anim calcmode="lin" valueType="num">
                                      <p:cBhvr additive="base">
                                        <p:cTn id="71" dur="2000" fill="hold"/>
                                        <p:tgtEl>
                                          <p:spTgt spid="41"/>
                                        </p:tgtEl>
                                        <p:attrNameLst>
                                          <p:attrName>ppt_y</p:attrName>
                                        </p:attrNameLst>
                                      </p:cBhvr>
                                      <p:tavLst>
                                        <p:tav tm="0">
                                          <p:val>
                                            <p:strVal val="#ppt_y"/>
                                          </p:val>
                                        </p:tav>
                                        <p:tav tm="100000">
                                          <p:val>
                                            <p:strVal val="#ppt_y"/>
                                          </p:val>
                                        </p:tav>
                                      </p:tavLst>
                                    </p:anim>
                                  </p:childTnLst>
                                </p:cTn>
                              </p:par>
                              <p:par>
                                <p:cTn id="72" presetID="2" presetClass="entr" presetSubtype="1" fill="hold" grpId="0" nodeType="withEffect">
                                  <p:stCondLst>
                                    <p:cond delay="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2000" fill="hold"/>
                                        <p:tgtEl>
                                          <p:spTgt spid="43"/>
                                        </p:tgtEl>
                                        <p:attrNameLst>
                                          <p:attrName>ppt_x</p:attrName>
                                        </p:attrNameLst>
                                      </p:cBhvr>
                                      <p:tavLst>
                                        <p:tav tm="0">
                                          <p:val>
                                            <p:strVal val="#ppt_x"/>
                                          </p:val>
                                        </p:tav>
                                        <p:tav tm="100000">
                                          <p:val>
                                            <p:strVal val="#ppt_x"/>
                                          </p:val>
                                        </p:tav>
                                      </p:tavLst>
                                    </p:anim>
                                    <p:anim calcmode="lin" valueType="num">
                                      <p:cBhvr additive="base">
                                        <p:cTn id="75" dur="2000" fill="hold"/>
                                        <p:tgtEl>
                                          <p:spTgt spid="4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7" grpId="0"/>
      <p:bldP spid="28" grpId="0"/>
      <p:bldP spid="29" grpId="0"/>
      <p:bldP spid="30" grpId="0"/>
      <p:bldP spid="32" grpId="0" animBg="1"/>
      <p:bldP spid="33" grpId="0" animBg="1"/>
      <p:bldP spid="37" grpId="0" animBg="1"/>
      <p:bldP spid="40" grpId="0" animBg="1"/>
      <p:bldP spid="41" grpId="0"/>
      <p:bldP spid="43" grpId="0" animBg="1"/>
      <p:bldP spid="44" grpId="0" animBg="1"/>
      <p:bldP spid="45" grpId="0" animBg="1"/>
      <p:bldP spid="4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71802" y="214290"/>
            <a:ext cx="2876108" cy="923330"/>
          </a:xfrm>
          <a:prstGeom prst="rect">
            <a:avLst/>
          </a:prstGeom>
          <a:noFill/>
        </p:spPr>
        <p:txBody>
          <a:bodyPr wrap="none" lIns="91440" tIns="45720" rIns="91440" bIns="45720">
            <a:spAutoFit/>
          </a:bodyPr>
          <a:lstStyle/>
          <a:p>
            <a:pPr algn="ctr"/>
            <a:r>
              <a:rPr lang="fr-FR"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THREADS</a:t>
            </a:r>
            <a:endParaRPr lang="fr-FR"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aphicFrame>
        <p:nvGraphicFramePr>
          <p:cNvPr id="7" name="Diagramme 6"/>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71736" y="214290"/>
            <a:ext cx="3991798" cy="923330"/>
          </a:xfrm>
          <a:prstGeom prst="rect">
            <a:avLst/>
          </a:prstGeom>
          <a:noFill/>
        </p:spPr>
        <p:txBody>
          <a:bodyPr wrap="none" lIns="91440" tIns="45720" rIns="91440" bIns="45720">
            <a:spAutoFit/>
          </a:bodyPr>
          <a:lstStyle/>
          <a:p>
            <a:pPr algn="ctr"/>
            <a:r>
              <a:rPr lang="fr-FR"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LES THREADS</a:t>
            </a:r>
            <a:endParaRPr lang="fr-FR"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10" name="Flèche droite à entaille 9"/>
          <p:cNvSpPr/>
          <p:nvPr/>
        </p:nvSpPr>
        <p:spPr>
          <a:xfrm>
            <a:off x="642910" y="1714488"/>
            <a:ext cx="2000264" cy="770384"/>
          </a:xfrm>
          <a:prstGeom prst="notchedRightArrow">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DEFINITIONS</a:t>
            </a:r>
            <a:endParaRPr lang="fr-FR" dirty="0"/>
          </a:p>
        </p:txBody>
      </p:sp>
      <p:sp>
        <p:nvSpPr>
          <p:cNvPr id="13" name="Parchemin horizontal 12"/>
          <p:cNvSpPr/>
          <p:nvPr/>
        </p:nvSpPr>
        <p:spPr>
          <a:xfrm>
            <a:off x="3214678" y="1142984"/>
            <a:ext cx="5357850" cy="1714512"/>
          </a:xfrm>
          <a:prstGeom prst="horizontalScroll">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t>Structure de contrôle exécutée</a:t>
            </a:r>
          </a:p>
          <a:p>
            <a:r>
              <a:rPr lang="fr-FR" dirty="0" smtClean="0"/>
              <a:t>séquentiellement  à l’intérieure d’un programme</a:t>
            </a:r>
            <a:endParaRPr lang="fr-FR" dirty="0"/>
          </a:p>
        </p:txBody>
      </p:sp>
      <p:sp>
        <p:nvSpPr>
          <p:cNvPr id="15" name="Flèche droite à entaille 14"/>
          <p:cNvSpPr/>
          <p:nvPr/>
        </p:nvSpPr>
        <p:spPr>
          <a:xfrm>
            <a:off x="571472" y="5357826"/>
            <a:ext cx="2000264" cy="770384"/>
          </a:xfrm>
          <a:prstGeom prst="notchedRightArrow">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NOTE</a:t>
            </a:r>
            <a:endParaRPr lang="fr-FR" dirty="0"/>
          </a:p>
        </p:txBody>
      </p:sp>
      <p:sp>
        <p:nvSpPr>
          <p:cNvPr id="17" name="Parchemin horizontal 16"/>
          <p:cNvSpPr/>
          <p:nvPr/>
        </p:nvSpPr>
        <p:spPr>
          <a:xfrm>
            <a:off x="3214678" y="3000372"/>
            <a:ext cx="5357850" cy="1714512"/>
          </a:xfrm>
          <a:prstGeom prst="horizontalScroll">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t>Plusieurs threads peuvent  être exécutés en parallèle en temps partagés en tenant compte des priorités de chacun et de la disponibilité du système. Ils sont des processus dit “léger”.</a:t>
            </a:r>
            <a:endParaRPr lang="fr-FR" dirty="0"/>
          </a:p>
        </p:txBody>
      </p:sp>
      <p:sp>
        <p:nvSpPr>
          <p:cNvPr id="18" name="Parchemin horizontal 17"/>
          <p:cNvSpPr/>
          <p:nvPr/>
        </p:nvSpPr>
        <p:spPr>
          <a:xfrm>
            <a:off x="3214678" y="4857760"/>
            <a:ext cx="5429288" cy="1714512"/>
          </a:xfrm>
          <a:prstGeom prst="horizontalScroll">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t>Un programme s’exécute tant qu’un de</a:t>
            </a:r>
          </a:p>
          <a:p>
            <a:r>
              <a:rPr lang="fr-FR" dirty="0" smtClean="0"/>
              <a:t>ces threads s’exécutent.</a:t>
            </a:r>
            <a:endParaRPr lang="fr-FR" dirty="0"/>
          </a:p>
        </p:txBody>
      </p:sp>
      <p:sp>
        <p:nvSpPr>
          <p:cNvPr id="19" name="Flèche droite à entaille 18"/>
          <p:cNvSpPr/>
          <p:nvPr/>
        </p:nvSpPr>
        <p:spPr>
          <a:xfrm>
            <a:off x="642910" y="3571876"/>
            <a:ext cx="2000264" cy="770384"/>
          </a:xfrm>
          <a:prstGeom prst="notched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DESCRIPTION</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80">
                                          <p:stCondLst>
                                            <p:cond delay="0"/>
                                          </p:stCondLst>
                                        </p:cTn>
                                        <p:tgtEl>
                                          <p:spTgt spid="10"/>
                                        </p:tgtEl>
                                      </p:cBhvr>
                                    </p:animEffect>
                                    <p:anim calcmode="lin" valueType="num">
                                      <p:cBhvr>
                                        <p:cTn id="1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9" dur="26">
                                          <p:stCondLst>
                                            <p:cond delay="650"/>
                                          </p:stCondLst>
                                        </p:cTn>
                                        <p:tgtEl>
                                          <p:spTgt spid="10"/>
                                        </p:tgtEl>
                                      </p:cBhvr>
                                      <p:to x="100000" y="60000"/>
                                    </p:animScale>
                                    <p:animScale>
                                      <p:cBhvr>
                                        <p:cTn id="20" dur="166" decel="50000">
                                          <p:stCondLst>
                                            <p:cond delay="676"/>
                                          </p:stCondLst>
                                        </p:cTn>
                                        <p:tgtEl>
                                          <p:spTgt spid="10"/>
                                        </p:tgtEl>
                                      </p:cBhvr>
                                      <p:to x="100000" y="100000"/>
                                    </p:animScale>
                                    <p:animScale>
                                      <p:cBhvr>
                                        <p:cTn id="21" dur="26">
                                          <p:stCondLst>
                                            <p:cond delay="1312"/>
                                          </p:stCondLst>
                                        </p:cTn>
                                        <p:tgtEl>
                                          <p:spTgt spid="10"/>
                                        </p:tgtEl>
                                      </p:cBhvr>
                                      <p:to x="100000" y="80000"/>
                                    </p:animScale>
                                    <p:animScale>
                                      <p:cBhvr>
                                        <p:cTn id="22" dur="166" decel="50000">
                                          <p:stCondLst>
                                            <p:cond delay="1338"/>
                                          </p:stCondLst>
                                        </p:cTn>
                                        <p:tgtEl>
                                          <p:spTgt spid="10"/>
                                        </p:tgtEl>
                                      </p:cBhvr>
                                      <p:to x="100000" y="100000"/>
                                    </p:animScale>
                                    <p:animScale>
                                      <p:cBhvr>
                                        <p:cTn id="23" dur="26">
                                          <p:stCondLst>
                                            <p:cond delay="1642"/>
                                          </p:stCondLst>
                                        </p:cTn>
                                        <p:tgtEl>
                                          <p:spTgt spid="10"/>
                                        </p:tgtEl>
                                      </p:cBhvr>
                                      <p:to x="100000" y="90000"/>
                                    </p:animScale>
                                    <p:animScale>
                                      <p:cBhvr>
                                        <p:cTn id="24" dur="166" decel="50000">
                                          <p:stCondLst>
                                            <p:cond delay="1668"/>
                                          </p:stCondLst>
                                        </p:cTn>
                                        <p:tgtEl>
                                          <p:spTgt spid="10"/>
                                        </p:tgtEl>
                                      </p:cBhvr>
                                      <p:to x="100000" y="100000"/>
                                    </p:animScale>
                                    <p:animScale>
                                      <p:cBhvr>
                                        <p:cTn id="25" dur="26">
                                          <p:stCondLst>
                                            <p:cond delay="1808"/>
                                          </p:stCondLst>
                                        </p:cTn>
                                        <p:tgtEl>
                                          <p:spTgt spid="10"/>
                                        </p:tgtEl>
                                      </p:cBhvr>
                                      <p:to x="100000" y="95000"/>
                                    </p:animScale>
                                    <p:animScale>
                                      <p:cBhvr>
                                        <p:cTn id="26" dur="166" decel="50000">
                                          <p:stCondLst>
                                            <p:cond delay="1834"/>
                                          </p:stCondLst>
                                        </p:cTn>
                                        <p:tgtEl>
                                          <p:spTgt spid="10"/>
                                        </p:tgtEl>
                                      </p:cBhvr>
                                      <p:to x="100000" y="100000"/>
                                    </p:animScale>
                                  </p:childTnLst>
                                </p:cTn>
                              </p:par>
                            </p:childTnLst>
                          </p:cTn>
                        </p:par>
                        <p:par>
                          <p:cTn id="27" fill="hold">
                            <p:stCondLst>
                              <p:cond delay="2000"/>
                            </p:stCondLst>
                            <p:childTnLst>
                              <p:par>
                                <p:cTn id="28" presetID="27" presetClass="entr" presetSubtype="0" fill="hold" grpId="0" nodeType="afterEffect">
                                  <p:stCondLst>
                                    <p:cond delay="0"/>
                                  </p:stCondLst>
                                  <p:iterate type="lt">
                                    <p:tmPct val="50000"/>
                                  </p:iterate>
                                  <p:childTnLst>
                                    <p:set>
                                      <p:cBhvr>
                                        <p:cTn id="29" dur="1" fill="hold">
                                          <p:stCondLst>
                                            <p:cond delay="0"/>
                                          </p:stCondLst>
                                        </p:cTn>
                                        <p:tgtEl>
                                          <p:spTgt spid="13"/>
                                        </p:tgtEl>
                                        <p:attrNameLst>
                                          <p:attrName>style.visibility</p:attrName>
                                        </p:attrNameLst>
                                      </p:cBhvr>
                                      <p:to>
                                        <p:strVal val="visible"/>
                                      </p:to>
                                    </p:set>
                                    <p:anim calcmode="discrete" valueType="clr">
                                      <p:cBhvr override="childStyle">
                                        <p:cTn id="30" dur="8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13"/>
                                        </p:tgtEl>
                                        <p:attrNameLst>
                                          <p:attrName>fillcolor</p:attrName>
                                        </p:attrNameLst>
                                      </p:cBhvr>
                                      <p:tavLst>
                                        <p:tav tm="0">
                                          <p:val>
                                            <p:clrVal>
                                              <a:schemeClr val="accent2"/>
                                            </p:clrVal>
                                          </p:val>
                                        </p:tav>
                                        <p:tav tm="50000">
                                          <p:val>
                                            <p:clrVal>
                                              <a:schemeClr val="hlink"/>
                                            </p:clrVal>
                                          </p:val>
                                        </p:tav>
                                      </p:tavLst>
                                    </p:anim>
                                    <p:set>
                                      <p:cBhvr>
                                        <p:cTn id="32" dur="80"/>
                                        <p:tgtEl>
                                          <p:spTgt spid="13"/>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80">
                                          <p:stCondLst>
                                            <p:cond delay="0"/>
                                          </p:stCondLst>
                                        </p:cTn>
                                        <p:tgtEl>
                                          <p:spTgt spid="19"/>
                                        </p:tgtEl>
                                      </p:cBhvr>
                                    </p:animEffect>
                                    <p:anim calcmode="lin" valueType="num">
                                      <p:cBhvr>
                                        <p:cTn id="38"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43" dur="26">
                                          <p:stCondLst>
                                            <p:cond delay="650"/>
                                          </p:stCondLst>
                                        </p:cTn>
                                        <p:tgtEl>
                                          <p:spTgt spid="19"/>
                                        </p:tgtEl>
                                      </p:cBhvr>
                                      <p:to x="100000" y="60000"/>
                                    </p:animScale>
                                    <p:animScale>
                                      <p:cBhvr>
                                        <p:cTn id="44" dur="166" decel="50000">
                                          <p:stCondLst>
                                            <p:cond delay="676"/>
                                          </p:stCondLst>
                                        </p:cTn>
                                        <p:tgtEl>
                                          <p:spTgt spid="19"/>
                                        </p:tgtEl>
                                      </p:cBhvr>
                                      <p:to x="100000" y="100000"/>
                                    </p:animScale>
                                    <p:animScale>
                                      <p:cBhvr>
                                        <p:cTn id="45" dur="26">
                                          <p:stCondLst>
                                            <p:cond delay="1312"/>
                                          </p:stCondLst>
                                        </p:cTn>
                                        <p:tgtEl>
                                          <p:spTgt spid="19"/>
                                        </p:tgtEl>
                                      </p:cBhvr>
                                      <p:to x="100000" y="80000"/>
                                    </p:animScale>
                                    <p:animScale>
                                      <p:cBhvr>
                                        <p:cTn id="46" dur="166" decel="50000">
                                          <p:stCondLst>
                                            <p:cond delay="1338"/>
                                          </p:stCondLst>
                                        </p:cTn>
                                        <p:tgtEl>
                                          <p:spTgt spid="19"/>
                                        </p:tgtEl>
                                      </p:cBhvr>
                                      <p:to x="100000" y="100000"/>
                                    </p:animScale>
                                    <p:animScale>
                                      <p:cBhvr>
                                        <p:cTn id="47" dur="26">
                                          <p:stCondLst>
                                            <p:cond delay="1642"/>
                                          </p:stCondLst>
                                        </p:cTn>
                                        <p:tgtEl>
                                          <p:spTgt spid="19"/>
                                        </p:tgtEl>
                                      </p:cBhvr>
                                      <p:to x="100000" y="90000"/>
                                    </p:animScale>
                                    <p:animScale>
                                      <p:cBhvr>
                                        <p:cTn id="48" dur="166" decel="50000">
                                          <p:stCondLst>
                                            <p:cond delay="1668"/>
                                          </p:stCondLst>
                                        </p:cTn>
                                        <p:tgtEl>
                                          <p:spTgt spid="19"/>
                                        </p:tgtEl>
                                      </p:cBhvr>
                                      <p:to x="100000" y="100000"/>
                                    </p:animScale>
                                    <p:animScale>
                                      <p:cBhvr>
                                        <p:cTn id="49" dur="26">
                                          <p:stCondLst>
                                            <p:cond delay="1808"/>
                                          </p:stCondLst>
                                        </p:cTn>
                                        <p:tgtEl>
                                          <p:spTgt spid="19"/>
                                        </p:tgtEl>
                                      </p:cBhvr>
                                      <p:to x="100000" y="95000"/>
                                    </p:animScale>
                                    <p:animScale>
                                      <p:cBhvr>
                                        <p:cTn id="50" dur="166" decel="50000">
                                          <p:stCondLst>
                                            <p:cond delay="1834"/>
                                          </p:stCondLst>
                                        </p:cTn>
                                        <p:tgtEl>
                                          <p:spTgt spid="19"/>
                                        </p:tgtEl>
                                      </p:cBhvr>
                                      <p:to x="100000" y="100000"/>
                                    </p:animScale>
                                  </p:childTnLst>
                                </p:cTn>
                              </p:par>
                            </p:childTnLst>
                          </p:cTn>
                        </p:par>
                        <p:par>
                          <p:cTn id="51" fill="hold">
                            <p:stCondLst>
                              <p:cond delay="2000"/>
                            </p:stCondLst>
                            <p:childTnLst>
                              <p:par>
                                <p:cTn id="52" presetID="27" presetClass="entr" presetSubtype="0" fill="hold" grpId="0" nodeType="afterEffect">
                                  <p:stCondLst>
                                    <p:cond delay="0"/>
                                  </p:stCondLst>
                                  <p:iterate type="lt">
                                    <p:tmPct val="50000"/>
                                  </p:iterate>
                                  <p:childTnLst>
                                    <p:set>
                                      <p:cBhvr>
                                        <p:cTn id="53" dur="1" fill="hold">
                                          <p:stCondLst>
                                            <p:cond delay="0"/>
                                          </p:stCondLst>
                                        </p:cTn>
                                        <p:tgtEl>
                                          <p:spTgt spid="17"/>
                                        </p:tgtEl>
                                        <p:attrNameLst>
                                          <p:attrName>style.visibility</p:attrName>
                                        </p:attrNameLst>
                                      </p:cBhvr>
                                      <p:to>
                                        <p:strVal val="visible"/>
                                      </p:to>
                                    </p:set>
                                    <p:anim calcmode="discrete" valueType="clr">
                                      <p:cBhvr override="childStyle">
                                        <p:cTn id="54" dur="80"/>
                                        <p:tgtEl>
                                          <p:spTgt spid="17"/>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17"/>
                                        </p:tgtEl>
                                        <p:attrNameLst>
                                          <p:attrName>fillcolor</p:attrName>
                                        </p:attrNameLst>
                                      </p:cBhvr>
                                      <p:tavLst>
                                        <p:tav tm="0">
                                          <p:val>
                                            <p:clrVal>
                                              <a:schemeClr val="accent2"/>
                                            </p:clrVal>
                                          </p:val>
                                        </p:tav>
                                        <p:tav tm="50000">
                                          <p:val>
                                            <p:clrVal>
                                              <a:schemeClr val="hlink"/>
                                            </p:clrVal>
                                          </p:val>
                                        </p:tav>
                                      </p:tavLst>
                                    </p:anim>
                                    <p:set>
                                      <p:cBhvr>
                                        <p:cTn id="56" dur="80"/>
                                        <p:tgtEl>
                                          <p:spTgt spid="17"/>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down)">
                                      <p:cBhvr>
                                        <p:cTn id="61" dur="580">
                                          <p:stCondLst>
                                            <p:cond delay="0"/>
                                          </p:stCondLst>
                                        </p:cTn>
                                        <p:tgtEl>
                                          <p:spTgt spid="15"/>
                                        </p:tgtEl>
                                      </p:cBhvr>
                                    </p:animEffect>
                                    <p:anim calcmode="lin" valueType="num">
                                      <p:cBhvr>
                                        <p:cTn id="62"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67" dur="26">
                                          <p:stCondLst>
                                            <p:cond delay="650"/>
                                          </p:stCondLst>
                                        </p:cTn>
                                        <p:tgtEl>
                                          <p:spTgt spid="15"/>
                                        </p:tgtEl>
                                      </p:cBhvr>
                                      <p:to x="100000" y="60000"/>
                                    </p:animScale>
                                    <p:animScale>
                                      <p:cBhvr>
                                        <p:cTn id="68" dur="166" decel="50000">
                                          <p:stCondLst>
                                            <p:cond delay="676"/>
                                          </p:stCondLst>
                                        </p:cTn>
                                        <p:tgtEl>
                                          <p:spTgt spid="15"/>
                                        </p:tgtEl>
                                      </p:cBhvr>
                                      <p:to x="100000" y="100000"/>
                                    </p:animScale>
                                    <p:animScale>
                                      <p:cBhvr>
                                        <p:cTn id="69" dur="26">
                                          <p:stCondLst>
                                            <p:cond delay="1312"/>
                                          </p:stCondLst>
                                        </p:cTn>
                                        <p:tgtEl>
                                          <p:spTgt spid="15"/>
                                        </p:tgtEl>
                                      </p:cBhvr>
                                      <p:to x="100000" y="80000"/>
                                    </p:animScale>
                                    <p:animScale>
                                      <p:cBhvr>
                                        <p:cTn id="70" dur="166" decel="50000">
                                          <p:stCondLst>
                                            <p:cond delay="1338"/>
                                          </p:stCondLst>
                                        </p:cTn>
                                        <p:tgtEl>
                                          <p:spTgt spid="15"/>
                                        </p:tgtEl>
                                      </p:cBhvr>
                                      <p:to x="100000" y="100000"/>
                                    </p:animScale>
                                    <p:animScale>
                                      <p:cBhvr>
                                        <p:cTn id="71" dur="26">
                                          <p:stCondLst>
                                            <p:cond delay="1642"/>
                                          </p:stCondLst>
                                        </p:cTn>
                                        <p:tgtEl>
                                          <p:spTgt spid="15"/>
                                        </p:tgtEl>
                                      </p:cBhvr>
                                      <p:to x="100000" y="90000"/>
                                    </p:animScale>
                                    <p:animScale>
                                      <p:cBhvr>
                                        <p:cTn id="72" dur="166" decel="50000">
                                          <p:stCondLst>
                                            <p:cond delay="1668"/>
                                          </p:stCondLst>
                                        </p:cTn>
                                        <p:tgtEl>
                                          <p:spTgt spid="15"/>
                                        </p:tgtEl>
                                      </p:cBhvr>
                                      <p:to x="100000" y="100000"/>
                                    </p:animScale>
                                    <p:animScale>
                                      <p:cBhvr>
                                        <p:cTn id="73" dur="26">
                                          <p:stCondLst>
                                            <p:cond delay="1808"/>
                                          </p:stCondLst>
                                        </p:cTn>
                                        <p:tgtEl>
                                          <p:spTgt spid="15"/>
                                        </p:tgtEl>
                                      </p:cBhvr>
                                      <p:to x="100000" y="95000"/>
                                    </p:animScale>
                                    <p:animScale>
                                      <p:cBhvr>
                                        <p:cTn id="74" dur="166" decel="50000">
                                          <p:stCondLst>
                                            <p:cond delay="1834"/>
                                          </p:stCondLst>
                                        </p:cTn>
                                        <p:tgtEl>
                                          <p:spTgt spid="15"/>
                                        </p:tgtEl>
                                      </p:cBhvr>
                                      <p:to x="100000" y="100000"/>
                                    </p:animScale>
                                  </p:childTnLst>
                                </p:cTn>
                              </p:par>
                            </p:childTnLst>
                          </p:cTn>
                        </p:par>
                        <p:par>
                          <p:cTn id="75" fill="hold">
                            <p:stCondLst>
                              <p:cond delay="2000"/>
                            </p:stCondLst>
                            <p:childTnLst>
                              <p:par>
                                <p:cTn id="76" presetID="27" presetClass="entr" presetSubtype="0" fill="hold" grpId="0" nodeType="afterEffect">
                                  <p:stCondLst>
                                    <p:cond delay="0"/>
                                  </p:stCondLst>
                                  <p:iterate type="lt">
                                    <p:tmPct val="50000"/>
                                  </p:iterate>
                                  <p:childTnLst>
                                    <p:set>
                                      <p:cBhvr>
                                        <p:cTn id="77" dur="1" fill="hold">
                                          <p:stCondLst>
                                            <p:cond delay="0"/>
                                          </p:stCondLst>
                                        </p:cTn>
                                        <p:tgtEl>
                                          <p:spTgt spid="18"/>
                                        </p:tgtEl>
                                        <p:attrNameLst>
                                          <p:attrName>style.visibility</p:attrName>
                                        </p:attrNameLst>
                                      </p:cBhvr>
                                      <p:to>
                                        <p:strVal val="visible"/>
                                      </p:to>
                                    </p:set>
                                    <p:anim calcmode="discrete" valueType="clr">
                                      <p:cBhvr override="childStyle">
                                        <p:cTn id="78" dur="80"/>
                                        <p:tgtEl>
                                          <p:spTgt spid="18"/>
                                        </p:tgtEl>
                                        <p:attrNameLst>
                                          <p:attrName>style.color</p:attrName>
                                        </p:attrNameLst>
                                      </p:cBhvr>
                                      <p:tavLst>
                                        <p:tav tm="0">
                                          <p:val>
                                            <p:clrVal>
                                              <a:schemeClr val="accent2"/>
                                            </p:clrVal>
                                          </p:val>
                                        </p:tav>
                                        <p:tav tm="50000">
                                          <p:val>
                                            <p:clrVal>
                                              <a:schemeClr val="hlink"/>
                                            </p:clrVal>
                                          </p:val>
                                        </p:tav>
                                      </p:tavLst>
                                    </p:anim>
                                    <p:anim calcmode="discrete" valueType="clr">
                                      <p:cBhvr>
                                        <p:cTn id="79" dur="80"/>
                                        <p:tgtEl>
                                          <p:spTgt spid="18"/>
                                        </p:tgtEl>
                                        <p:attrNameLst>
                                          <p:attrName>fillcolor</p:attrName>
                                        </p:attrNameLst>
                                      </p:cBhvr>
                                      <p:tavLst>
                                        <p:tav tm="0">
                                          <p:val>
                                            <p:clrVal>
                                              <a:schemeClr val="accent2"/>
                                            </p:clrVal>
                                          </p:val>
                                        </p:tav>
                                        <p:tav tm="50000">
                                          <p:val>
                                            <p:clrVal>
                                              <a:schemeClr val="hlink"/>
                                            </p:clrVal>
                                          </p:val>
                                        </p:tav>
                                      </p:tavLst>
                                    </p:anim>
                                    <p:set>
                                      <p:cBhvr>
                                        <p:cTn id="80" dur="80"/>
                                        <p:tgtEl>
                                          <p:spTgt spid="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5" grpId="0" animBg="1"/>
      <p:bldP spid="17"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28728" y="142852"/>
            <a:ext cx="6333785" cy="923330"/>
          </a:xfrm>
          <a:prstGeom prst="rect">
            <a:avLst/>
          </a:prstGeom>
          <a:noFill/>
        </p:spPr>
        <p:txBody>
          <a:bodyPr wrap="none" lIns="91440" tIns="45720" rIns="91440" bIns="45720">
            <a:spAutoFit/>
          </a:bodyPr>
          <a:lstStyle/>
          <a:p>
            <a:pPr algn="ctr"/>
            <a:r>
              <a:rPr lang="fr-FR"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TIMER &amp; TIMER TASK</a:t>
            </a:r>
            <a:endParaRPr lang="fr-FR"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7" name="Organigramme : Document 6"/>
          <p:cNvSpPr/>
          <p:nvPr/>
        </p:nvSpPr>
        <p:spPr>
          <a:xfrm>
            <a:off x="285720" y="1214422"/>
            <a:ext cx="3357586" cy="612648"/>
          </a:xfrm>
          <a:prstGeom prst="flowChartDocument">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t>Pour répéter l’exécution d’une tache à intervalle fixé.</a:t>
            </a:r>
            <a:endParaRPr lang="fr-FR" dirty="0"/>
          </a:p>
        </p:txBody>
      </p:sp>
      <p:sp>
        <p:nvSpPr>
          <p:cNvPr id="10" name="Organigramme : Alternative 9"/>
          <p:cNvSpPr/>
          <p:nvPr/>
        </p:nvSpPr>
        <p:spPr>
          <a:xfrm>
            <a:off x="285720" y="2285992"/>
            <a:ext cx="3357586" cy="1143008"/>
          </a:xfrm>
          <a:prstGeom prst="flowChartAlternateProcess">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t>implanter une sous-classe de </a:t>
            </a:r>
            <a:r>
              <a:rPr lang="fr-FR" dirty="0" err="1" smtClean="0"/>
              <a:t>TimerTask</a:t>
            </a:r>
            <a:r>
              <a:rPr lang="fr-FR" dirty="0" smtClean="0"/>
              <a:t> avec une méthode run() qui contient le code à</a:t>
            </a:r>
          </a:p>
          <a:p>
            <a:r>
              <a:rPr lang="fr-FR" dirty="0" smtClean="0"/>
              <a:t>exécuter d’une façon  répétitive</a:t>
            </a:r>
          </a:p>
        </p:txBody>
      </p:sp>
      <p:sp>
        <p:nvSpPr>
          <p:cNvPr id="11" name="Organigramme : Document 10"/>
          <p:cNvSpPr/>
          <p:nvPr/>
        </p:nvSpPr>
        <p:spPr>
          <a:xfrm>
            <a:off x="5357818" y="1214422"/>
            <a:ext cx="3357586" cy="612648"/>
          </a:xfrm>
          <a:prstGeom prst="flowChartDocument">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t>Pour arrêter un </a:t>
            </a:r>
            <a:r>
              <a:rPr lang="fr-FR" dirty="0" err="1" smtClean="0"/>
              <a:t>Timer</a:t>
            </a:r>
            <a:endParaRPr lang="fr-FR" dirty="0"/>
          </a:p>
        </p:txBody>
      </p:sp>
      <p:sp>
        <p:nvSpPr>
          <p:cNvPr id="12" name="Organigramme : Alternative 11"/>
          <p:cNvSpPr/>
          <p:nvPr/>
        </p:nvSpPr>
        <p:spPr>
          <a:xfrm>
            <a:off x="285720" y="3643314"/>
            <a:ext cx="3357586" cy="857256"/>
          </a:xfrm>
          <a:prstGeom prst="flowChartAlternateProcess">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créer un thread avec new Timer()</a:t>
            </a:r>
          </a:p>
        </p:txBody>
      </p:sp>
      <p:sp>
        <p:nvSpPr>
          <p:cNvPr id="13" name="Organigramme : Alternative 12"/>
          <p:cNvSpPr/>
          <p:nvPr/>
        </p:nvSpPr>
        <p:spPr>
          <a:xfrm>
            <a:off x="285720" y="4714884"/>
            <a:ext cx="3357586" cy="857256"/>
          </a:xfrm>
          <a:prstGeom prst="flowChartAlternateProcess">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t>créer une instance de votre sous-classe de </a:t>
            </a:r>
            <a:r>
              <a:rPr lang="fr-FR" dirty="0" err="1" smtClean="0"/>
              <a:t>TimerTask</a:t>
            </a:r>
            <a:endParaRPr lang="fr-FR" dirty="0" smtClean="0"/>
          </a:p>
        </p:txBody>
      </p:sp>
      <p:sp>
        <p:nvSpPr>
          <p:cNvPr id="14" name="Organigramme : Alternative 13"/>
          <p:cNvSpPr/>
          <p:nvPr/>
        </p:nvSpPr>
        <p:spPr>
          <a:xfrm>
            <a:off x="285720" y="5786454"/>
            <a:ext cx="3286148" cy="857256"/>
          </a:xfrm>
          <a:prstGeom prst="flowChartAlternateProcess">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t>programmer l’exécution de la tache</a:t>
            </a:r>
            <a:endParaRPr lang="fr-FR" dirty="0"/>
          </a:p>
        </p:txBody>
      </p:sp>
      <p:sp>
        <p:nvSpPr>
          <p:cNvPr id="20" name="Organigramme : Alternative 19"/>
          <p:cNvSpPr/>
          <p:nvPr/>
        </p:nvSpPr>
        <p:spPr>
          <a:xfrm>
            <a:off x="5357818" y="2285992"/>
            <a:ext cx="3357586" cy="1000132"/>
          </a:xfrm>
          <a:prstGeom prst="flowChartAlternateProcess">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t>invoquer la méthode cancel()  peut être appelée de n’importe où dans le programme</a:t>
            </a:r>
            <a:endParaRPr lang="fr-FR" dirty="0"/>
          </a:p>
        </p:txBody>
      </p:sp>
      <p:sp>
        <p:nvSpPr>
          <p:cNvPr id="21" name="Organigramme : Alternative 20"/>
          <p:cNvSpPr/>
          <p:nvPr/>
        </p:nvSpPr>
        <p:spPr>
          <a:xfrm>
            <a:off x="5357786" y="3500438"/>
            <a:ext cx="3357618" cy="1428760"/>
          </a:xfrm>
          <a:prstGeom prst="flowChartAlternateProcess">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t>créer un daemon au lieu d’un thread avec new </a:t>
            </a:r>
            <a:r>
              <a:rPr lang="fr-FR" dirty="0" err="1" smtClean="0"/>
              <a:t>Timer</a:t>
            </a:r>
            <a:r>
              <a:rPr lang="fr-FR" dirty="0" smtClean="0"/>
              <a:t>(</a:t>
            </a:r>
            <a:r>
              <a:rPr lang="fr-FR" dirty="0" err="1" smtClean="0"/>
              <a:t>true</a:t>
            </a:r>
            <a:r>
              <a:rPr lang="fr-FR" dirty="0" smtClean="0"/>
              <a:t>). Un programme s’arrête quand tous ces threads non daemon sont arrêtés.</a:t>
            </a:r>
            <a:endParaRPr lang="fr-FR" dirty="0"/>
          </a:p>
        </p:txBody>
      </p:sp>
      <p:sp>
        <p:nvSpPr>
          <p:cNvPr id="23" name="Organigramme : Alternative 22"/>
          <p:cNvSpPr/>
          <p:nvPr/>
        </p:nvSpPr>
        <p:spPr>
          <a:xfrm>
            <a:off x="5357818" y="5143512"/>
            <a:ext cx="3357586" cy="642942"/>
          </a:xfrm>
          <a:prstGeom prst="flowChartAlternateProcess">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t>supprimer toutes les références de l’objet </a:t>
            </a:r>
            <a:r>
              <a:rPr lang="fr-FR" dirty="0" err="1" smtClean="0"/>
              <a:t>Timer</a:t>
            </a:r>
            <a:endParaRPr lang="fr-FR" dirty="0"/>
          </a:p>
        </p:txBody>
      </p:sp>
      <p:sp>
        <p:nvSpPr>
          <p:cNvPr id="26" name="Organigramme : Alternative 25"/>
          <p:cNvSpPr/>
          <p:nvPr/>
        </p:nvSpPr>
        <p:spPr>
          <a:xfrm>
            <a:off x="5357818" y="6000768"/>
            <a:ext cx="3357586" cy="571504"/>
          </a:xfrm>
          <a:prstGeom prst="flowChartAlternateProcess">
            <a:avLst/>
          </a:prstGeom>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t>invoquer la méthode </a:t>
            </a:r>
            <a:r>
              <a:rPr lang="fr-FR" dirty="0" err="1" smtClean="0"/>
              <a:t>System.exit</a:t>
            </a:r>
            <a:r>
              <a:rPr lang="fr-FR" dirty="0" smtClean="0"/>
              <a:t>()</a:t>
            </a:r>
            <a:endParaRPr lang="fr-FR" dirty="0"/>
          </a:p>
        </p:txBody>
      </p:sp>
      <p:sp>
        <p:nvSpPr>
          <p:cNvPr id="27" name="Organigramme : Procédé prédéfini 26"/>
          <p:cNvSpPr/>
          <p:nvPr/>
        </p:nvSpPr>
        <p:spPr>
          <a:xfrm>
            <a:off x="0" y="928670"/>
            <a:ext cx="9144000" cy="5929330"/>
          </a:xfrm>
          <a:prstGeom prst="flowChartPredefinedProcess">
            <a:avLst/>
          </a:prstGeom>
          <a:gradFill flip="none" rotWithShape="1">
            <a:gsLst>
              <a:gs pos="0">
                <a:srgbClr val="DDEBCF">
                  <a:alpha val="0"/>
                </a:srgbClr>
              </a:gs>
              <a:gs pos="50000">
                <a:srgbClr val="9CB86E"/>
              </a:gs>
              <a:gs pos="100000">
                <a:srgbClr val="156B13"/>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smtClean="0"/>
              <a:t>public class </a:t>
            </a:r>
            <a:r>
              <a:rPr lang="fr-FR" sz="1400" dirty="0" err="1" smtClean="0"/>
              <a:t>ArkanoidTimer</a:t>
            </a:r>
            <a:r>
              <a:rPr lang="fr-FR" sz="1400" dirty="0" smtClean="0"/>
              <a:t> </a:t>
            </a:r>
            <a:r>
              <a:rPr lang="fr-FR" sz="1400" dirty="0" err="1" smtClean="0"/>
              <a:t>extends</a:t>
            </a:r>
            <a:r>
              <a:rPr lang="fr-FR" sz="1400" dirty="0" smtClean="0"/>
              <a:t> </a:t>
            </a:r>
            <a:r>
              <a:rPr lang="fr-FR" sz="1400" dirty="0" err="1" smtClean="0"/>
              <a:t>Timer</a:t>
            </a:r>
            <a:r>
              <a:rPr lang="fr-FR" sz="1400" dirty="0" smtClean="0"/>
              <a:t> {</a:t>
            </a:r>
          </a:p>
          <a:p>
            <a:endParaRPr lang="fr-FR" sz="1400" dirty="0" smtClean="0"/>
          </a:p>
          <a:p>
            <a:r>
              <a:rPr lang="fr-FR" sz="1400" dirty="0" smtClean="0"/>
              <a:t>     public </a:t>
            </a:r>
            <a:r>
              <a:rPr lang="fr-FR" sz="1400" dirty="0" err="1" smtClean="0"/>
              <a:t>ArkanoidTimer</a:t>
            </a:r>
            <a:r>
              <a:rPr lang="fr-FR" sz="1400" dirty="0" smtClean="0"/>
              <a:t>() { super(</a:t>
            </a:r>
            <a:r>
              <a:rPr lang="fr-FR" sz="1400" dirty="0" err="1" smtClean="0"/>
              <a:t>true</a:t>
            </a:r>
            <a:r>
              <a:rPr lang="fr-FR" sz="1400" dirty="0" smtClean="0"/>
              <a:t>); }</a:t>
            </a:r>
          </a:p>
          <a:p>
            <a:endParaRPr lang="fr-FR" sz="1400" dirty="0" smtClean="0"/>
          </a:p>
          <a:p>
            <a:r>
              <a:rPr lang="fr-FR" sz="1400" dirty="0" smtClean="0"/>
              <a:t>     public class </a:t>
            </a:r>
            <a:r>
              <a:rPr lang="fr-FR" sz="1400" dirty="0" err="1" smtClean="0"/>
              <a:t>BalleTask</a:t>
            </a:r>
            <a:r>
              <a:rPr lang="fr-FR" sz="1400" dirty="0" smtClean="0"/>
              <a:t> </a:t>
            </a:r>
            <a:r>
              <a:rPr lang="fr-FR" sz="1400" dirty="0" err="1" smtClean="0"/>
              <a:t>extends</a:t>
            </a:r>
            <a:r>
              <a:rPr lang="fr-FR" sz="1400" dirty="0" smtClean="0"/>
              <a:t> </a:t>
            </a:r>
            <a:r>
              <a:rPr lang="fr-FR" sz="1400" dirty="0" err="1" smtClean="0"/>
              <a:t>TimerTask</a:t>
            </a:r>
            <a:r>
              <a:rPr lang="fr-FR" sz="1400" dirty="0" smtClean="0"/>
              <a:t> {</a:t>
            </a:r>
          </a:p>
          <a:p>
            <a:r>
              <a:rPr lang="fr-FR" sz="1400" dirty="0" smtClean="0"/>
              <a:t>          </a:t>
            </a:r>
            <a:r>
              <a:rPr lang="fr-FR" sz="1400" dirty="0" err="1" smtClean="0"/>
              <a:t>private</a:t>
            </a:r>
            <a:r>
              <a:rPr lang="fr-FR" sz="1400" dirty="0" smtClean="0"/>
              <a:t> Balle </a:t>
            </a:r>
            <a:r>
              <a:rPr lang="fr-FR" sz="1400" dirty="0" err="1" smtClean="0"/>
              <a:t>balle</a:t>
            </a:r>
            <a:r>
              <a:rPr lang="fr-FR" sz="1400" dirty="0" smtClean="0"/>
              <a:t>;</a:t>
            </a:r>
          </a:p>
          <a:p>
            <a:r>
              <a:rPr lang="fr-FR" sz="1400" dirty="0" smtClean="0"/>
              <a:t>          </a:t>
            </a:r>
            <a:r>
              <a:rPr lang="fr-FR" sz="1400" dirty="0" err="1" smtClean="0"/>
              <a:t>private</a:t>
            </a:r>
            <a:r>
              <a:rPr lang="fr-FR" sz="1400" dirty="0" smtClean="0"/>
              <a:t> </a:t>
            </a:r>
            <a:r>
              <a:rPr lang="fr-FR" sz="1400" dirty="0" err="1" smtClean="0"/>
              <a:t>int</a:t>
            </a:r>
            <a:r>
              <a:rPr lang="fr-FR" sz="1400" dirty="0" smtClean="0"/>
              <a:t> </a:t>
            </a:r>
            <a:r>
              <a:rPr lang="fr-FR" sz="1400" dirty="0" err="1" smtClean="0"/>
              <a:t>period</a:t>
            </a:r>
            <a:r>
              <a:rPr lang="fr-FR" sz="1400" dirty="0" smtClean="0"/>
              <a:t>;</a:t>
            </a:r>
          </a:p>
          <a:p>
            <a:r>
              <a:rPr lang="fr-FR" sz="1400" dirty="0" smtClean="0"/>
              <a:t>          public </a:t>
            </a:r>
            <a:r>
              <a:rPr lang="fr-FR" sz="1400" dirty="0" err="1" smtClean="0"/>
              <a:t>BalleTask</a:t>
            </a:r>
            <a:r>
              <a:rPr lang="fr-FR" sz="1400" dirty="0" smtClean="0"/>
              <a:t>(Balle </a:t>
            </a:r>
            <a:r>
              <a:rPr lang="fr-FR" sz="1400" dirty="0" err="1" smtClean="0"/>
              <a:t>balle</a:t>
            </a:r>
            <a:r>
              <a:rPr lang="fr-FR" sz="1400" dirty="0" smtClean="0"/>
              <a:t>, </a:t>
            </a:r>
            <a:r>
              <a:rPr lang="fr-FR" sz="1400" dirty="0" err="1" smtClean="0"/>
              <a:t>int</a:t>
            </a:r>
            <a:r>
              <a:rPr lang="fr-FR" sz="1400" dirty="0" smtClean="0"/>
              <a:t> </a:t>
            </a:r>
            <a:r>
              <a:rPr lang="fr-FR" sz="1400" dirty="0" err="1" smtClean="0"/>
              <a:t>period</a:t>
            </a:r>
            <a:r>
              <a:rPr lang="fr-FR" sz="1400" dirty="0" smtClean="0"/>
              <a:t>) {</a:t>
            </a:r>
          </a:p>
          <a:p>
            <a:r>
              <a:rPr lang="fr-FR" sz="1400" dirty="0" smtClean="0"/>
              <a:t>              </a:t>
            </a:r>
            <a:r>
              <a:rPr lang="fr-FR" sz="1400" dirty="0" err="1" smtClean="0"/>
              <a:t>this.balle</a:t>
            </a:r>
            <a:r>
              <a:rPr lang="fr-FR" sz="1400" dirty="0" smtClean="0"/>
              <a:t> = balle;</a:t>
            </a:r>
          </a:p>
          <a:p>
            <a:r>
              <a:rPr lang="fr-FR" sz="1400" dirty="0" smtClean="0"/>
              <a:t>              </a:t>
            </a:r>
            <a:r>
              <a:rPr lang="fr-FR" sz="1400" dirty="0" err="1" smtClean="0"/>
              <a:t>this.period</a:t>
            </a:r>
            <a:r>
              <a:rPr lang="fr-FR" sz="1400" dirty="0" smtClean="0"/>
              <a:t> = </a:t>
            </a:r>
            <a:r>
              <a:rPr lang="fr-FR" sz="1400" dirty="0" err="1" smtClean="0"/>
              <a:t>period</a:t>
            </a:r>
            <a:r>
              <a:rPr lang="fr-FR" sz="1400" dirty="0" smtClean="0"/>
              <a:t>;</a:t>
            </a:r>
          </a:p>
          <a:p>
            <a:r>
              <a:rPr lang="fr-FR" sz="1400" dirty="0" smtClean="0"/>
              <a:t>          }</a:t>
            </a:r>
          </a:p>
          <a:p>
            <a:endParaRPr lang="fr-FR" sz="1400" dirty="0" smtClean="0"/>
          </a:p>
          <a:p>
            <a:r>
              <a:rPr lang="fr-FR" sz="1400" dirty="0" smtClean="0"/>
              <a:t>         public </a:t>
            </a:r>
            <a:r>
              <a:rPr lang="fr-FR" sz="1400" dirty="0" err="1" smtClean="0"/>
              <a:t>void</a:t>
            </a:r>
            <a:r>
              <a:rPr lang="fr-FR" sz="1400" dirty="0" smtClean="0"/>
              <a:t> run() {</a:t>
            </a:r>
          </a:p>
          <a:p>
            <a:r>
              <a:rPr lang="fr-FR" sz="1400" dirty="0" smtClean="0"/>
              <a:t>            </a:t>
            </a:r>
            <a:r>
              <a:rPr lang="fr-FR" sz="1400" dirty="0" err="1" smtClean="0"/>
              <a:t>try</a:t>
            </a:r>
            <a:r>
              <a:rPr lang="fr-FR" sz="1400" dirty="0" smtClean="0"/>
              <a:t> {</a:t>
            </a:r>
          </a:p>
          <a:p>
            <a:r>
              <a:rPr lang="fr-FR" sz="1400" dirty="0" smtClean="0"/>
              <a:t>                </a:t>
            </a:r>
            <a:r>
              <a:rPr lang="fr-FR" sz="1400" dirty="0" err="1" smtClean="0"/>
              <a:t>this.balle.move</a:t>
            </a:r>
            <a:r>
              <a:rPr lang="fr-FR" sz="1400" dirty="0" smtClean="0"/>
              <a:t>();</a:t>
            </a:r>
          </a:p>
          <a:p>
            <a:r>
              <a:rPr lang="fr-FR" sz="1400" dirty="0" smtClean="0"/>
              <a:t>            } catch (Exception e) {</a:t>
            </a:r>
          </a:p>
          <a:p>
            <a:r>
              <a:rPr lang="fr-FR" sz="1400" dirty="0" smtClean="0"/>
              <a:t>                </a:t>
            </a:r>
            <a:r>
              <a:rPr lang="fr-FR" sz="1400" dirty="0" err="1" smtClean="0"/>
              <a:t>e.printStackTrace</a:t>
            </a:r>
            <a:r>
              <a:rPr lang="fr-FR" sz="1400" dirty="0" smtClean="0"/>
              <a:t>();</a:t>
            </a:r>
          </a:p>
          <a:p>
            <a:r>
              <a:rPr lang="fr-FR" sz="1400" dirty="0" smtClean="0"/>
              <a:t>                </a:t>
            </a:r>
            <a:r>
              <a:rPr lang="fr-FR" sz="1400" dirty="0" err="1" smtClean="0"/>
              <a:t>System.exit</a:t>
            </a:r>
            <a:r>
              <a:rPr lang="fr-FR" sz="1400" dirty="0" smtClean="0"/>
              <a:t>(1);</a:t>
            </a:r>
          </a:p>
          <a:p>
            <a:r>
              <a:rPr lang="fr-FR" sz="1400" dirty="0" smtClean="0"/>
              <a:t>            }</a:t>
            </a:r>
          </a:p>
          <a:p>
            <a:r>
              <a:rPr lang="fr-FR" sz="1400" dirty="0" smtClean="0"/>
              <a:t>        }</a:t>
            </a:r>
          </a:p>
          <a:p>
            <a:endParaRPr lang="fr-FR" sz="1400" dirty="0" smtClean="0"/>
          </a:p>
          <a:p>
            <a:r>
              <a:rPr lang="fr-FR" sz="1400" dirty="0" smtClean="0"/>
              <a:t>        public </a:t>
            </a:r>
            <a:r>
              <a:rPr lang="fr-FR" sz="1400" dirty="0" err="1" smtClean="0"/>
              <a:t>void</a:t>
            </a:r>
            <a:r>
              <a:rPr lang="fr-FR" sz="1400" dirty="0" smtClean="0"/>
              <a:t> </a:t>
            </a:r>
            <a:r>
              <a:rPr lang="fr-FR" sz="1400" dirty="0" err="1" smtClean="0"/>
              <a:t>schedule</a:t>
            </a:r>
            <a:r>
              <a:rPr lang="fr-FR" sz="1400" dirty="0" smtClean="0"/>
              <a:t>() {</a:t>
            </a:r>
          </a:p>
          <a:p>
            <a:r>
              <a:rPr lang="fr-FR" sz="1400" dirty="0" smtClean="0"/>
              <a:t>            </a:t>
            </a:r>
            <a:r>
              <a:rPr lang="fr-FR" sz="1400" dirty="0" err="1" smtClean="0"/>
              <a:t>ArkanoidTimer.this.scheduleAtFixedRate</a:t>
            </a:r>
            <a:r>
              <a:rPr lang="fr-FR" sz="1400" dirty="0" smtClean="0"/>
              <a:t>(</a:t>
            </a:r>
            <a:r>
              <a:rPr lang="fr-FR" sz="1400" dirty="0" err="1" smtClean="0"/>
              <a:t>this</a:t>
            </a:r>
            <a:r>
              <a:rPr lang="fr-FR" sz="1400" dirty="0" smtClean="0"/>
              <a:t>, 0, </a:t>
            </a:r>
            <a:r>
              <a:rPr lang="fr-FR" sz="1400" dirty="0" err="1" smtClean="0"/>
              <a:t>this.period</a:t>
            </a:r>
            <a:r>
              <a:rPr lang="fr-FR" sz="1400" dirty="0" smtClean="0"/>
              <a:t>);</a:t>
            </a:r>
          </a:p>
          <a:p>
            <a:r>
              <a:rPr lang="fr-FR" sz="1400" dirty="0" smtClean="0"/>
              <a:t>        }</a:t>
            </a:r>
          </a:p>
          <a:p>
            <a:r>
              <a:rPr lang="fr-FR" sz="1400" dirty="0" smtClean="0"/>
              <a:t>}</a:t>
            </a:r>
            <a:endParaRPr lang="fr-F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checkerboard(across)">
                                      <p:cBhvr>
                                        <p:cTn id="34" dur="500"/>
                                        <p:tgtEl>
                                          <p:spTgt spid="11"/>
                                        </p:tgtEl>
                                      </p:cBhvr>
                                    </p:animEffect>
                                  </p:childTnLst>
                                </p:cTn>
                              </p:par>
                              <p:par>
                                <p:cTn id="35" presetID="2" presetClass="entr" presetSubtype="4"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ppt_x"/>
                                          </p:val>
                                        </p:tav>
                                        <p:tav tm="100000">
                                          <p:val>
                                            <p:strVal val="#ppt_x"/>
                                          </p:val>
                                        </p:tav>
                                      </p:tavLst>
                                    </p:anim>
                                    <p:anim calcmode="lin" valueType="num">
                                      <p:cBhvr additive="base">
                                        <p:cTn id="46" dur="500" fill="hold"/>
                                        <p:tgtEl>
                                          <p:spTgt spid="2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ppt_x"/>
                                          </p:val>
                                        </p:tav>
                                        <p:tav tm="100000">
                                          <p:val>
                                            <p:strVal val="#ppt_x"/>
                                          </p:val>
                                        </p:tav>
                                      </p:tavLst>
                                    </p:anim>
                                    <p:anim calcmode="lin" valueType="num">
                                      <p:cBhvr additive="base">
                                        <p:cTn id="5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1" nodeType="clickEffect">
                                  <p:stCondLst>
                                    <p:cond delay="0"/>
                                  </p:stCondLst>
                                  <p:childTnLst>
                                    <p:anim calcmode="lin" valueType="num">
                                      <p:cBhvr additive="base">
                                        <p:cTn id="54" dur="500"/>
                                        <p:tgtEl>
                                          <p:spTgt spid="7"/>
                                        </p:tgtEl>
                                        <p:attrNameLst>
                                          <p:attrName>ppt_x</p:attrName>
                                        </p:attrNameLst>
                                      </p:cBhvr>
                                      <p:tavLst>
                                        <p:tav tm="0">
                                          <p:val>
                                            <p:strVal val="ppt_x"/>
                                          </p:val>
                                        </p:tav>
                                        <p:tav tm="100000">
                                          <p:val>
                                            <p:strVal val="ppt_x"/>
                                          </p:val>
                                        </p:tav>
                                      </p:tavLst>
                                    </p:anim>
                                    <p:anim calcmode="lin" valueType="num">
                                      <p:cBhvr additive="base">
                                        <p:cTn id="55" dur="500"/>
                                        <p:tgtEl>
                                          <p:spTgt spid="7"/>
                                        </p:tgtEl>
                                        <p:attrNameLst>
                                          <p:attrName>ppt_y</p:attrName>
                                        </p:attrNameLst>
                                      </p:cBhvr>
                                      <p:tavLst>
                                        <p:tav tm="0">
                                          <p:val>
                                            <p:strVal val="ppt_y"/>
                                          </p:val>
                                        </p:tav>
                                        <p:tav tm="100000">
                                          <p:val>
                                            <p:strVal val="1+ppt_h/2"/>
                                          </p:val>
                                        </p:tav>
                                      </p:tavLst>
                                    </p:anim>
                                    <p:set>
                                      <p:cBhvr>
                                        <p:cTn id="56" dur="1" fill="hold">
                                          <p:stCondLst>
                                            <p:cond delay="499"/>
                                          </p:stCondLst>
                                        </p:cTn>
                                        <p:tgtEl>
                                          <p:spTgt spid="7"/>
                                        </p:tgtEl>
                                        <p:attrNameLst>
                                          <p:attrName>style.visibility</p:attrName>
                                        </p:attrNameLst>
                                      </p:cBhvr>
                                      <p:to>
                                        <p:strVal val="hidden"/>
                                      </p:to>
                                    </p:set>
                                  </p:childTnLst>
                                </p:cTn>
                              </p:par>
                              <p:par>
                                <p:cTn id="57" presetID="2" presetClass="exit" presetSubtype="4" fill="hold" grpId="1" nodeType="withEffect">
                                  <p:stCondLst>
                                    <p:cond delay="0"/>
                                  </p:stCondLst>
                                  <p:childTnLst>
                                    <p:anim calcmode="lin" valueType="num">
                                      <p:cBhvr additive="base">
                                        <p:cTn id="58" dur="500"/>
                                        <p:tgtEl>
                                          <p:spTgt spid="10"/>
                                        </p:tgtEl>
                                        <p:attrNameLst>
                                          <p:attrName>ppt_x</p:attrName>
                                        </p:attrNameLst>
                                      </p:cBhvr>
                                      <p:tavLst>
                                        <p:tav tm="0">
                                          <p:val>
                                            <p:strVal val="ppt_x"/>
                                          </p:val>
                                        </p:tav>
                                        <p:tav tm="100000">
                                          <p:val>
                                            <p:strVal val="ppt_x"/>
                                          </p:val>
                                        </p:tav>
                                      </p:tavLst>
                                    </p:anim>
                                    <p:anim calcmode="lin" valueType="num">
                                      <p:cBhvr additive="base">
                                        <p:cTn id="59" dur="500"/>
                                        <p:tgtEl>
                                          <p:spTgt spid="10"/>
                                        </p:tgtEl>
                                        <p:attrNameLst>
                                          <p:attrName>ppt_y</p:attrName>
                                        </p:attrNameLst>
                                      </p:cBhvr>
                                      <p:tavLst>
                                        <p:tav tm="0">
                                          <p:val>
                                            <p:strVal val="ppt_y"/>
                                          </p:val>
                                        </p:tav>
                                        <p:tav tm="100000">
                                          <p:val>
                                            <p:strVal val="1+ppt_h/2"/>
                                          </p:val>
                                        </p:tav>
                                      </p:tavLst>
                                    </p:anim>
                                    <p:set>
                                      <p:cBhvr>
                                        <p:cTn id="60" dur="1" fill="hold">
                                          <p:stCondLst>
                                            <p:cond delay="499"/>
                                          </p:stCondLst>
                                        </p:cTn>
                                        <p:tgtEl>
                                          <p:spTgt spid="10"/>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500"/>
                                        <p:tgtEl>
                                          <p:spTgt spid="12"/>
                                        </p:tgtEl>
                                        <p:attrNameLst>
                                          <p:attrName>ppt_x</p:attrName>
                                        </p:attrNameLst>
                                      </p:cBhvr>
                                      <p:tavLst>
                                        <p:tav tm="0">
                                          <p:val>
                                            <p:strVal val="ppt_x"/>
                                          </p:val>
                                        </p:tav>
                                        <p:tav tm="100000">
                                          <p:val>
                                            <p:strVal val="ppt_x"/>
                                          </p:val>
                                        </p:tav>
                                      </p:tavLst>
                                    </p:anim>
                                    <p:anim calcmode="lin" valueType="num">
                                      <p:cBhvr additive="base">
                                        <p:cTn id="63" dur="500"/>
                                        <p:tgtEl>
                                          <p:spTgt spid="12"/>
                                        </p:tgtEl>
                                        <p:attrNameLst>
                                          <p:attrName>ppt_y</p:attrName>
                                        </p:attrNameLst>
                                      </p:cBhvr>
                                      <p:tavLst>
                                        <p:tav tm="0">
                                          <p:val>
                                            <p:strVal val="ppt_y"/>
                                          </p:val>
                                        </p:tav>
                                        <p:tav tm="100000">
                                          <p:val>
                                            <p:strVal val="1+ppt_h/2"/>
                                          </p:val>
                                        </p:tav>
                                      </p:tavLst>
                                    </p:anim>
                                    <p:set>
                                      <p:cBhvr>
                                        <p:cTn id="64" dur="1" fill="hold">
                                          <p:stCondLst>
                                            <p:cond delay="499"/>
                                          </p:stCondLst>
                                        </p:cTn>
                                        <p:tgtEl>
                                          <p:spTgt spid="12"/>
                                        </p:tgtEl>
                                        <p:attrNameLst>
                                          <p:attrName>style.visibility</p:attrName>
                                        </p:attrNameLst>
                                      </p:cBhvr>
                                      <p:to>
                                        <p:strVal val="hidden"/>
                                      </p:to>
                                    </p:set>
                                  </p:childTnLst>
                                </p:cTn>
                              </p:par>
                              <p:par>
                                <p:cTn id="65" presetID="2" presetClass="exit" presetSubtype="4" fill="hold" grpId="1" nodeType="withEffect">
                                  <p:stCondLst>
                                    <p:cond delay="0"/>
                                  </p:stCondLst>
                                  <p:childTnLst>
                                    <p:anim calcmode="lin" valueType="num">
                                      <p:cBhvr additive="base">
                                        <p:cTn id="66" dur="500"/>
                                        <p:tgtEl>
                                          <p:spTgt spid="13"/>
                                        </p:tgtEl>
                                        <p:attrNameLst>
                                          <p:attrName>ppt_x</p:attrName>
                                        </p:attrNameLst>
                                      </p:cBhvr>
                                      <p:tavLst>
                                        <p:tav tm="0">
                                          <p:val>
                                            <p:strVal val="ppt_x"/>
                                          </p:val>
                                        </p:tav>
                                        <p:tav tm="100000">
                                          <p:val>
                                            <p:strVal val="ppt_x"/>
                                          </p:val>
                                        </p:tav>
                                      </p:tavLst>
                                    </p:anim>
                                    <p:anim calcmode="lin" valueType="num">
                                      <p:cBhvr additive="base">
                                        <p:cTn id="67" dur="500"/>
                                        <p:tgtEl>
                                          <p:spTgt spid="13"/>
                                        </p:tgtEl>
                                        <p:attrNameLst>
                                          <p:attrName>ppt_y</p:attrName>
                                        </p:attrNameLst>
                                      </p:cBhvr>
                                      <p:tavLst>
                                        <p:tav tm="0">
                                          <p:val>
                                            <p:strVal val="ppt_y"/>
                                          </p:val>
                                        </p:tav>
                                        <p:tav tm="100000">
                                          <p:val>
                                            <p:strVal val="1+ppt_h/2"/>
                                          </p:val>
                                        </p:tav>
                                      </p:tavLst>
                                    </p:anim>
                                    <p:set>
                                      <p:cBhvr>
                                        <p:cTn id="68" dur="1" fill="hold">
                                          <p:stCondLst>
                                            <p:cond delay="499"/>
                                          </p:stCondLst>
                                        </p:cTn>
                                        <p:tgtEl>
                                          <p:spTgt spid="13"/>
                                        </p:tgtEl>
                                        <p:attrNameLst>
                                          <p:attrName>style.visibility</p:attrName>
                                        </p:attrNameLst>
                                      </p:cBhvr>
                                      <p:to>
                                        <p:strVal val="hidden"/>
                                      </p:to>
                                    </p:set>
                                  </p:childTnLst>
                                </p:cTn>
                              </p:par>
                              <p:par>
                                <p:cTn id="69" presetID="2" presetClass="exit" presetSubtype="4" fill="hold" grpId="1" nodeType="withEffect">
                                  <p:stCondLst>
                                    <p:cond delay="0"/>
                                  </p:stCondLst>
                                  <p:childTnLst>
                                    <p:anim calcmode="lin" valueType="num">
                                      <p:cBhvr additive="base">
                                        <p:cTn id="70" dur="500"/>
                                        <p:tgtEl>
                                          <p:spTgt spid="14"/>
                                        </p:tgtEl>
                                        <p:attrNameLst>
                                          <p:attrName>ppt_x</p:attrName>
                                        </p:attrNameLst>
                                      </p:cBhvr>
                                      <p:tavLst>
                                        <p:tav tm="0">
                                          <p:val>
                                            <p:strVal val="ppt_x"/>
                                          </p:val>
                                        </p:tav>
                                        <p:tav tm="100000">
                                          <p:val>
                                            <p:strVal val="ppt_x"/>
                                          </p:val>
                                        </p:tav>
                                      </p:tavLst>
                                    </p:anim>
                                    <p:anim calcmode="lin" valueType="num">
                                      <p:cBhvr additive="base">
                                        <p:cTn id="71" dur="500"/>
                                        <p:tgtEl>
                                          <p:spTgt spid="14"/>
                                        </p:tgtEl>
                                        <p:attrNameLst>
                                          <p:attrName>ppt_y</p:attrName>
                                        </p:attrNameLst>
                                      </p:cBhvr>
                                      <p:tavLst>
                                        <p:tav tm="0">
                                          <p:val>
                                            <p:strVal val="ppt_y"/>
                                          </p:val>
                                        </p:tav>
                                        <p:tav tm="100000">
                                          <p:val>
                                            <p:strVal val="1+ppt_h/2"/>
                                          </p:val>
                                        </p:tav>
                                      </p:tavLst>
                                    </p:anim>
                                    <p:set>
                                      <p:cBhvr>
                                        <p:cTn id="72" dur="1" fill="hold">
                                          <p:stCondLst>
                                            <p:cond delay="499"/>
                                          </p:stCondLst>
                                        </p:cTn>
                                        <p:tgtEl>
                                          <p:spTgt spid="14"/>
                                        </p:tgtEl>
                                        <p:attrNameLst>
                                          <p:attrName>style.visibility</p:attrName>
                                        </p:attrNameLst>
                                      </p:cBhvr>
                                      <p:to>
                                        <p:strVal val="hidden"/>
                                      </p:to>
                                    </p:set>
                                  </p:childTnLst>
                                </p:cTn>
                              </p:par>
                              <p:par>
                                <p:cTn id="73" presetID="2" presetClass="exit" presetSubtype="4" fill="hold" grpId="1" nodeType="withEffect">
                                  <p:stCondLst>
                                    <p:cond delay="0"/>
                                  </p:stCondLst>
                                  <p:childTnLst>
                                    <p:anim calcmode="lin" valueType="num">
                                      <p:cBhvr additive="base">
                                        <p:cTn id="74" dur="500"/>
                                        <p:tgtEl>
                                          <p:spTgt spid="11"/>
                                        </p:tgtEl>
                                        <p:attrNameLst>
                                          <p:attrName>ppt_x</p:attrName>
                                        </p:attrNameLst>
                                      </p:cBhvr>
                                      <p:tavLst>
                                        <p:tav tm="0">
                                          <p:val>
                                            <p:strVal val="ppt_x"/>
                                          </p:val>
                                        </p:tav>
                                        <p:tav tm="100000">
                                          <p:val>
                                            <p:strVal val="ppt_x"/>
                                          </p:val>
                                        </p:tav>
                                      </p:tavLst>
                                    </p:anim>
                                    <p:anim calcmode="lin" valueType="num">
                                      <p:cBhvr additive="base">
                                        <p:cTn id="75" dur="500"/>
                                        <p:tgtEl>
                                          <p:spTgt spid="11"/>
                                        </p:tgtEl>
                                        <p:attrNameLst>
                                          <p:attrName>ppt_y</p:attrName>
                                        </p:attrNameLst>
                                      </p:cBhvr>
                                      <p:tavLst>
                                        <p:tav tm="0">
                                          <p:val>
                                            <p:strVal val="ppt_y"/>
                                          </p:val>
                                        </p:tav>
                                        <p:tav tm="100000">
                                          <p:val>
                                            <p:strVal val="1+ppt_h/2"/>
                                          </p:val>
                                        </p:tav>
                                      </p:tavLst>
                                    </p:anim>
                                    <p:set>
                                      <p:cBhvr>
                                        <p:cTn id="76" dur="1" fill="hold">
                                          <p:stCondLst>
                                            <p:cond delay="499"/>
                                          </p:stCondLst>
                                        </p:cTn>
                                        <p:tgtEl>
                                          <p:spTgt spid="11"/>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500"/>
                                        <p:tgtEl>
                                          <p:spTgt spid="20"/>
                                        </p:tgtEl>
                                        <p:attrNameLst>
                                          <p:attrName>ppt_x</p:attrName>
                                        </p:attrNameLst>
                                      </p:cBhvr>
                                      <p:tavLst>
                                        <p:tav tm="0">
                                          <p:val>
                                            <p:strVal val="ppt_x"/>
                                          </p:val>
                                        </p:tav>
                                        <p:tav tm="100000">
                                          <p:val>
                                            <p:strVal val="ppt_x"/>
                                          </p:val>
                                        </p:tav>
                                      </p:tavLst>
                                    </p:anim>
                                    <p:anim calcmode="lin" valueType="num">
                                      <p:cBhvr additive="base">
                                        <p:cTn id="79" dur="500"/>
                                        <p:tgtEl>
                                          <p:spTgt spid="20"/>
                                        </p:tgtEl>
                                        <p:attrNameLst>
                                          <p:attrName>ppt_y</p:attrName>
                                        </p:attrNameLst>
                                      </p:cBhvr>
                                      <p:tavLst>
                                        <p:tav tm="0">
                                          <p:val>
                                            <p:strVal val="ppt_y"/>
                                          </p:val>
                                        </p:tav>
                                        <p:tav tm="100000">
                                          <p:val>
                                            <p:strVal val="1+ppt_h/2"/>
                                          </p:val>
                                        </p:tav>
                                      </p:tavLst>
                                    </p:anim>
                                    <p:set>
                                      <p:cBhvr>
                                        <p:cTn id="80" dur="1" fill="hold">
                                          <p:stCondLst>
                                            <p:cond delay="499"/>
                                          </p:stCondLst>
                                        </p:cTn>
                                        <p:tgtEl>
                                          <p:spTgt spid="20"/>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500"/>
                                        <p:tgtEl>
                                          <p:spTgt spid="21"/>
                                        </p:tgtEl>
                                        <p:attrNameLst>
                                          <p:attrName>ppt_x</p:attrName>
                                        </p:attrNameLst>
                                      </p:cBhvr>
                                      <p:tavLst>
                                        <p:tav tm="0">
                                          <p:val>
                                            <p:strVal val="ppt_x"/>
                                          </p:val>
                                        </p:tav>
                                        <p:tav tm="100000">
                                          <p:val>
                                            <p:strVal val="ppt_x"/>
                                          </p:val>
                                        </p:tav>
                                      </p:tavLst>
                                    </p:anim>
                                    <p:anim calcmode="lin" valueType="num">
                                      <p:cBhvr additive="base">
                                        <p:cTn id="83" dur="500"/>
                                        <p:tgtEl>
                                          <p:spTgt spid="21"/>
                                        </p:tgtEl>
                                        <p:attrNameLst>
                                          <p:attrName>ppt_y</p:attrName>
                                        </p:attrNameLst>
                                      </p:cBhvr>
                                      <p:tavLst>
                                        <p:tav tm="0">
                                          <p:val>
                                            <p:strVal val="ppt_y"/>
                                          </p:val>
                                        </p:tav>
                                        <p:tav tm="100000">
                                          <p:val>
                                            <p:strVal val="1+ppt_h/2"/>
                                          </p:val>
                                        </p:tav>
                                      </p:tavLst>
                                    </p:anim>
                                    <p:set>
                                      <p:cBhvr>
                                        <p:cTn id="84" dur="1" fill="hold">
                                          <p:stCondLst>
                                            <p:cond delay="499"/>
                                          </p:stCondLst>
                                        </p:cTn>
                                        <p:tgtEl>
                                          <p:spTgt spid="21"/>
                                        </p:tgtEl>
                                        <p:attrNameLst>
                                          <p:attrName>style.visibility</p:attrName>
                                        </p:attrNameLst>
                                      </p:cBhvr>
                                      <p:to>
                                        <p:strVal val="hidden"/>
                                      </p:to>
                                    </p:set>
                                  </p:childTnLst>
                                </p:cTn>
                              </p:par>
                              <p:par>
                                <p:cTn id="85" presetID="2" presetClass="exit" presetSubtype="4" fill="hold" grpId="1" nodeType="withEffect">
                                  <p:stCondLst>
                                    <p:cond delay="0"/>
                                  </p:stCondLst>
                                  <p:childTnLst>
                                    <p:anim calcmode="lin" valueType="num">
                                      <p:cBhvr additive="base">
                                        <p:cTn id="86" dur="500"/>
                                        <p:tgtEl>
                                          <p:spTgt spid="23"/>
                                        </p:tgtEl>
                                        <p:attrNameLst>
                                          <p:attrName>ppt_x</p:attrName>
                                        </p:attrNameLst>
                                      </p:cBhvr>
                                      <p:tavLst>
                                        <p:tav tm="0">
                                          <p:val>
                                            <p:strVal val="ppt_x"/>
                                          </p:val>
                                        </p:tav>
                                        <p:tav tm="100000">
                                          <p:val>
                                            <p:strVal val="ppt_x"/>
                                          </p:val>
                                        </p:tav>
                                      </p:tavLst>
                                    </p:anim>
                                    <p:anim calcmode="lin" valueType="num">
                                      <p:cBhvr additive="base">
                                        <p:cTn id="87" dur="500"/>
                                        <p:tgtEl>
                                          <p:spTgt spid="23"/>
                                        </p:tgtEl>
                                        <p:attrNameLst>
                                          <p:attrName>ppt_y</p:attrName>
                                        </p:attrNameLst>
                                      </p:cBhvr>
                                      <p:tavLst>
                                        <p:tav tm="0">
                                          <p:val>
                                            <p:strVal val="ppt_y"/>
                                          </p:val>
                                        </p:tav>
                                        <p:tav tm="100000">
                                          <p:val>
                                            <p:strVal val="1+ppt_h/2"/>
                                          </p:val>
                                        </p:tav>
                                      </p:tavLst>
                                    </p:anim>
                                    <p:set>
                                      <p:cBhvr>
                                        <p:cTn id="88" dur="1" fill="hold">
                                          <p:stCondLst>
                                            <p:cond delay="499"/>
                                          </p:stCondLst>
                                        </p:cTn>
                                        <p:tgtEl>
                                          <p:spTgt spid="23"/>
                                        </p:tgtEl>
                                        <p:attrNameLst>
                                          <p:attrName>style.visibility</p:attrName>
                                        </p:attrNameLst>
                                      </p:cBhvr>
                                      <p:to>
                                        <p:strVal val="hidden"/>
                                      </p:to>
                                    </p:set>
                                  </p:childTnLst>
                                </p:cTn>
                              </p:par>
                              <p:par>
                                <p:cTn id="89" presetID="2" presetClass="exit" presetSubtype="4" fill="hold" grpId="1" nodeType="withEffect">
                                  <p:stCondLst>
                                    <p:cond delay="0"/>
                                  </p:stCondLst>
                                  <p:childTnLst>
                                    <p:anim calcmode="lin" valueType="num">
                                      <p:cBhvr additive="base">
                                        <p:cTn id="90" dur="500"/>
                                        <p:tgtEl>
                                          <p:spTgt spid="26"/>
                                        </p:tgtEl>
                                        <p:attrNameLst>
                                          <p:attrName>ppt_x</p:attrName>
                                        </p:attrNameLst>
                                      </p:cBhvr>
                                      <p:tavLst>
                                        <p:tav tm="0">
                                          <p:val>
                                            <p:strVal val="ppt_x"/>
                                          </p:val>
                                        </p:tav>
                                        <p:tav tm="100000">
                                          <p:val>
                                            <p:strVal val="ppt_x"/>
                                          </p:val>
                                        </p:tav>
                                      </p:tavLst>
                                    </p:anim>
                                    <p:anim calcmode="lin" valueType="num">
                                      <p:cBhvr additive="base">
                                        <p:cTn id="91" dur="500"/>
                                        <p:tgtEl>
                                          <p:spTgt spid="26"/>
                                        </p:tgtEl>
                                        <p:attrNameLst>
                                          <p:attrName>ppt_y</p:attrName>
                                        </p:attrNameLst>
                                      </p:cBhvr>
                                      <p:tavLst>
                                        <p:tav tm="0">
                                          <p:val>
                                            <p:strVal val="ppt_y"/>
                                          </p:val>
                                        </p:tav>
                                        <p:tav tm="100000">
                                          <p:val>
                                            <p:strVal val="1+ppt_h/2"/>
                                          </p:val>
                                        </p:tav>
                                      </p:tavLst>
                                    </p:anim>
                                    <p:set>
                                      <p:cBhvr>
                                        <p:cTn id="92" dur="1" fill="hold">
                                          <p:stCondLst>
                                            <p:cond delay="499"/>
                                          </p:stCondLst>
                                        </p:cTn>
                                        <p:tgtEl>
                                          <p:spTgt spid="26"/>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8" presetClass="entr" presetSubtype="16"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diamond(in)">
                                      <p:cBhvr>
                                        <p:cTn id="97"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20" grpId="0" animBg="1"/>
      <p:bldP spid="20" grpId="1" animBg="1"/>
      <p:bldP spid="21" grpId="0" animBg="1"/>
      <p:bldP spid="21" grpId="1" animBg="1"/>
      <p:bldP spid="23" grpId="0" animBg="1"/>
      <p:bldP spid="23" grpId="1" animBg="1"/>
      <p:bldP spid="26" grpId="0" animBg="1"/>
      <p:bldP spid="26" grpId="1"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00364" y="214290"/>
            <a:ext cx="3174267" cy="923330"/>
          </a:xfrm>
          <a:prstGeom prst="rect">
            <a:avLst/>
          </a:prstGeom>
          <a:noFill/>
        </p:spPr>
        <p:txBody>
          <a:bodyPr wrap="none" lIns="91440" tIns="45720" rIns="91440" bIns="45720">
            <a:spAutoFit/>
          </a:bodyPr>
          <a:lstStyle/>
          <a:p>
            <a:pPr algn="ctr"/>
            <a:r>
              <a:rPr lang="fr-FR"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SCHEDULE</a:t>
            </a:r>
            <a:endParaRPr lang="fr-FR"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7" name="Organigramme : Processus 6"/>
          <p:cNvSpPr/>
          <p:nvPr/>
        </p:nvSpPr>
        <p:spPr>
          <a:xfrm>
            <a:off x="0" y="1214422"/>
            <a:ext cx="4500594" cy="1857388"/>
          </a:xfrm>
          <a:prstGeom prst="flowChartProcess">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err="1" smtClean="0"/>
              <a:t>schedule</a:t>
            </a:r>
            <a:r>
              <a:rPr lang="fr-FR" dirty="0" smtClean="0"/>
              <a:t>() - une tache sera exécutée après un</a:t>
            </a:r>
          </a:p>
          <a:p>
            <a:r>
              <a:rPr lang="fr-FR" dirty="0" smtClean="0"/>
              <a:t>délai fixe. Si une exécution est retardée, les</a:t>
            </a:r>
          </a:p>
          <a:p>
            <a:r>
              <a:rPr lang="fr-FR" dirty="0" smtClean="0"/>
              <a:t>exécutions suivantes seront retardées aussi. Utiliser quand vous </a:t>
            </a:r>
            <a:r>
              <a:rPr lang="fr-FR" smtClean="0"/>
              <a:t>voulez un </a:t>
            </a:r>
            <a:r>
              <a:rPr lang="fr-FR" dirty="0" smtClean="0"/>
              <a:t>comportement lisse (animation).</a:t>
            </a:r>
            <a:endParaRPr lang="fr-FR" dirty="0"/>
          </a:p>
        </p:txBody>
      </p:sp>
      <p:sp>
        <p:nvSpPr>
          <p:cNvPr id="8" name="Organigramme : Processus 7"/>
          <p:cNvSpPr/>
          <p:nvPr/>
        </p:nvSpPr>
        <p:spPr>
          <a:xfrm>
            <a:off x="4643406" y="1214422"/>
            <a:ext cx="4500594" cy="1857364"/>
          </a:xfrm>
          <a:prstGeom prst="flowChartProcess">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err="1" smtClean="0"/>
              <a:t>scheduleAtFixedRate</a:t>
            </a:r>
            <a:r>
              <a:rPr lang="fr-FR" dirty="0" smtClean="0"/>
              <a:t>() - une tache sera exécutée après un délai fixe. Si une exécution est retardée, deux ou plusieurs exécutions seront exécutées rapidement pour rattraper. Quand les activités sont sensibles au temps absolu (sonner un carillon à chaque heure).</a:t>
            </a:r>
            <a:endParaRPr lang="fr-FR" dirty="0"/>
          </a:p>
        </p:txBody>
      </p:sp>
      <p:graphicFrame>
        <p:nvGraphicFramePr>
          <p:cNvPr id="9" name="Diagramme 8"/>
          <p:cNvGraphicFramePr/>
          <p:nvPr/>
        </p:nvGraphicFramePr>
        <p:xfrm>
          <a:off x="571472" y="3929066"/>
          <a:ext cx="8001056" cy="2571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Organigramme : Terminateur 9"/>
          <p:cNvSpPr/>
          <p:nvPr/>
        </p:nvSpPr>
        <p:spPr>
          <a:xfrm>
            <a:off x="2786050" y="3357562"/>
            <a:ext cx="3500462" cy="357190"/>
          </a:xfrm>
          <a:prstGeom prst="flowChartTerminator">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Versions de </a:t>
            </a:r>
            <a:r>
              <a:rPr lang="fr-FR" dirty="0" err="1" smtClean="0"/>
              <a:t>schedule</a:t>
            </a:r>
            <a:r>
              <a:rPr lang="fr-FR" dirty="0" smtClean="0"/>
              <a:t>()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5"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26" dur="1000" fill="hold"/>
                                        <p:tgtEl>
                                          <p:spTgt spid="10"/>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10"/>
                                        </p:tgtEl>
                                      </p:cBhvr>
                                    </p:animEffect>
                                  </p:childTnLst>
                                </p:cTn>
                              </p:par>
                              <p:par>
                                <p:cTn id="31" presetID="15"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ppt_w</p:attrName>
                                        </p:attrNameLst>
                                      </p:cBhvr>
                                      <p:tavLst>
                                        <p:tav tm="0">
                                          <p:val>
                                            <p:fltVal val="0"/>
                                          </p:val>
                                        </p:tav>
                                        <p:tav tm="100000">
                                          <p:val>
                                            <p:strVal val="#ppt_w"/>
                                          </p:val>
                                        </p:tav>
                                      </p:tavLst>
                                    </p:anim>
                                    <p:anim calcmode="lin" valueType="num">
                                      <p:cBhvr>
                                        <p:cTn id="34" dur="1000" fill="hold"/>
                                        <p:tgtEl>
                                          <p:spTgt spid="9"/>
                                        </p:tgtEl>
                                        <p:attrNameLst>
                                          <p:attrName>ppt_h</p:attrName>
                                        </p:attrNameLst>
                                      </p:cBhvr>
                                      <p:tavLst>
                                        <p:tav tm="0">
                                          <p:val>
                                            <p:fltVal val="0"/>
                                          </p:val>
                                        </p:tav>
                                        <p:tav tm="100000">
                                          <p:val>
                                            <p:strVal val="#ppt_h"/>
                                          </p:val>
                                        </p:tav>
                                      </p:tavLst>
                                    </p:anim>
                                    <p:anim calcmode="lin" valueType="num">
                                      <p:cBhvr>
                                        <p:cTn id="3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Graphic spid="9" grpId="0">
        <p:bldAsOne/>
      </p:bldGraphic>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14480" y="214290"/>
            <a:ext cx="5649303" cy="923330"/>
          </a:xfrm>
          <a:prstGeom prst="rect">
            <a:avLst/>
          </a:prstGeom>
          <a:noFill/>
        </p:spPr>
        <p:txBody>
          <a:bodyPr wrap="none" lIns="91440" tIns="45720" rIns="91440" bIns="45720">
            <a:spAutoFit/>
          </a:bodyPr>
          <a:lstStyle/>
          <a:p>
            <a:pPr algn="ctr"/>
            <a:r>
              <a:rPr lang="fr-FR"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LA CLASSE THREAD</a:t>
            </a:r>
            <a:endParaRPr lang="fr-FR"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6" name="Carré corné 5"/>
          <p:cNvSpPr/>
          <p:nvPr/>
        </p:nvSpPr>
        <p:spPr>
          <a:xfrm>
            <a:off x="2571736" y="1285860"/>
            <a:ext cx="4572032" cy="85725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t>La méthode run() d’un thread contient le code</a:t>
            </a:r>
          </a:p>
          <a:p>
            <a:r>
              <a:rPr lang="fr-FR" dirty="0" smtClean="0"/>
              <a:t>pour accomplir la tache du thread</a:t>
            </a:r>
            <a:endParaRPr lang="fr-FR" dirty="0"/>
          </a:p>
        </p:txBody>
      </p:sp>
      <p:graphicFrame>
        <p:nvGraphicFramePr>
          <p:cNvPr id="9" name="Diagramme 8"/>
          <p:cNvGraphicFramePr/>
          <p:nvPr/>
        </p:nvGraphicFramePr>
        <p:xfrm>
          <a:off x="-1143040" y="2285992"/>
          <a:ext cx="9358346" cy="428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Organigramme : Procédé prédéfini 9"/>
          <p:cNvSpPr/>
          <p:nvPr/>
        </p:nvSpPr>
        <p:spPr>
          <a:xfrm>
            <a:off x="0" y="1071546"/>
            <a:ext cx="9144000" cy="5786454"/>
          </a:xfrm>
          <a:prstGeom prst="flowChartPredefinedProcess">
            <a:avLst/>
          </a:prstGeom>
          <a:gradFill flip="none" rotWithShape="1">
            <a:gsLst>
              <a:gs pos="0">
                <a:srgbClr val="DDEBCF">
                  <a:alpha val="0"/>
                </a:srgbClr>
              </a:gs>
              <a:gs pos="50000">
                <a:srgbClr val="9CB86E"/>
              </a:gs>
              <a:gs pos="100000">
                <a:srgbClr val="156B13"/>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300" dirty="0" err="1" smtClean="0"/>
              <a:t>Private</a:t>
            </a:r>
            <a:r>
              <a:rPr lang="fr-FR" sz="1300" dirty="0" smtClean="0"/>
              <a:t> </a:t>
            </a:r>
            <a:r>
              <a:rPr lang="fr-FR" sz="1300" dirty="0" err="1" smtClean="0"/>
              <a:t>synchronized</a:t>
            </a:r>
            <a:r>
              <a:rPr lang="fr-FR" sz="1300" dirty="0" smtClean="0"/>
              <a:t> </a:t>
            </a:r>
            <a:r>
              <a:rPr lang="fr-FR" sz="1300" dirty="0" err="1" smtClean="0"/>
              <a:t>void</a:t>
            </a:r>
            <a:r>
              <a:rPr lang="fr-FR" sz="1300" dirty="0" smtClean="0"/>
              <a:t> </a:t>
            </a:r>
            <a:r>
              <a:rPr lang="fr-FR" sz="1300" dirty="0" err="1" smtClean="0"/>
              <a:t>ballePerdue</a:t>
            </a:r>
            <a:r>
              <a:rPr lang="fr-FR" sz="1300" dirty="0" smtClean="0"/>
              <a:t>(Balle </a:t>
            </a:r>
            <a:r>
              <a:rPr lang="fr-FR" sz="1300" dirty="0" err="1" smtClean="0"/>
              <a:t>balle</a:t>
            </a:r>
            <a:r>
              <a:rPr lang="fr-FR" sz="1300" dirty="0" smtClean="0"/>
              <a:t>) {</a:t>
            </a:r>
          </a:p>
          <a:p>
            <a:r>
              <a:rPr lang="fr-FR" sz="1300" dirty="0" smtClean="0"/>
              <a:t>        </a:t>
            </a:r>
            <a:r>
              <a:rPr lang="fr-FR" sz="1300" dirty="0" err="1" smtClean="0"/>
              <a:t>balle.stop</a:t>
            </a:r>
            <a:r>
              <a:rPr lang="fr-FR" sz="1300" dirty="0" smtClean="0"/>
              <a:t>();</a:t>
            </a:r>
          </a:p>
          <a:p>
            <a:r>
              <a:rPr lang="fr-FR" sz="1300" dirty="0" smtClean="0"/>
              <a:t>        </a:t>
            </a:r>
            <a:r>
              <a:rPr lang="fr-FR" sz="1300" dirty="0" err="1" smtClean="0"/>
              <a:t>this.balles.remove</a:t>
            </a:r>
            <a:r>
              <a:rPr lang="fr-FR" sz="1300" dirty="0" smtClean="0"/>
              <a:t>(balle);</a:t>
            </a:r>
          </a:p>
          <a:p>
            <a:r>
              <a:rPr lang="fr-FR" sz="1300" dirty="0" smtClean="0"/>
              <a:t>        </a:t>
            </a:r>
            <a:r>
              <a:rPr lang="fr-FR" sz="1300" dirty="0" err="1" smtClean="0"/>
              <a:t>this.nbBalles--</a:t>
            </a:r>
            <a:r>
              <a:rPr lang="fr-FR" sz="1300" dirty="0" smtClean="0"/>
              <a:t>;</a:t>
            </a:r>
          </a:p>
          <a:p>
            <a:endParaRPr lang="fr-FR" sz="1300" dirty="0" smtClean="0"/>
          </a:p>
          <a:p>
            <a:r>
              <a:rPr lang="fr-FR" sz="1300" dirty="0" smtClean="0"/>
              <a:t>if (</a:t>
            </a:r>
            <a:r>
              <a:rPr lang="fr-FR" sz="1300" dirty="0" err="1" smtClean="0"/>
              <a:t>this.nbBalles</a:t>
            </a:r>
            <a:r>
              <a:rPr lang="fr-FR" sz="1300" dirty="0" smtClean="0"/>
              <a:t> == 0) {</a:t>
            </a:r>
          </a:p>
          <a:p>
            <a:r>
              <a:rPr lang="fr-FR" sz="1300" dirty="0" smtClean="0"/>
              <a:t>            </a:t>
            </a:r>
            <a:r>
              <a:rPr lang="fr-FR" sz="1300" dirty="0" err="1" smtClean="0"/>
              <a:t>this.clearCurrentBall</a:t>
            </a:r>
            <a:r>
              <a:rPr lang="fr-FR" sz="1300" dirty="0" smtClean="0"/>
              <a:t>();</a:t>
            </a:r>
          </a:p>
          <a:p>
            <a:endParaRPr lang="fr-FR" sz="1300" dirty="0" smtClean="0"/>
          </a:p>
          <a:p>
            <a:r>
              <a:rPr lang="fr-FR" sz="1300" dirty="0" smtClean="0"/>
              <a:t>            new Thread() {</a:t>
            </a:r>
          </a:p>
          <a:p>
            <a:r>
              <a:rPr lang="fr-FR" sz="1300" dirty="0" smtClean="0"/>
              <a:t>                @</a:t>
            </a:r>
            <a:r>
              <a:rPr lang="fr-FR" sz="1300" dirty="0" err="1" smtClean="0"/>
              <a:t>Override</a:t>
            </a:r>
            <a:endParaRPr lang="fr-FR" sz="1300" dirty="0" smtClean="0"/>
          </a:p>
          <a:p>
            <a:r>
              <a:rPr lang="fr-FR" sz="1300" dirty="0" smtClean="0"/>
              <a:t>                public </a:t>
            </a:r>
            <a:r>
              <a:rPr lang="fr-FR" sz="1300" dirty="0" err="1" smtClean="0"/>
              <a:t>void</a:t>
            </a:r>
            <a:r>
              <a:rPr lang="fr-FR" sz="1300" dirty="0" smtClean="0"/>
              <a:t> run() {</a:t>
            </a:r>
          </a:p>
          <a:p>
            <a:r>
              <a:rPr lang="fr-FR" sz="1300" dirty="0" smtClean="0"/>
              <a:t>                    </a:t>
            </a:r>
            <a:r>
              <a:rPr lang="fr-FR" sz="1300" dirty="0" err="1" smtClean="0"/>
              <a:t>synchronized</a:t>
            </a:r>
            <a:r>
              <a:rPr lang="fr-FR" sz="1300" dirty="0" smtClean="0"/>
              <a:t> (</a:t>
            </a:r>
            <a:r>
              <a:rPr lang="fr-FR" sz="1300" dirty="0" err="1" smtClean="0"/>
              <a:t>this</a:t>
            </a:r>
            <a:r>
              <a:rPr lang="fr-FR" sz="1300" dirty="0" smtClean="0"/>
              <a:t>) {</a:t>
            </a:r>
          </a:p>
          <a:p>
            <a:r>
              <a:rPr lang="fr-FR" sz="1300" dirty="0" smtClean="0"/>
              <a:t>                        </a:t>
            </a:r>
            <a:r>
              <a:rPr lang="fr-FR" sz="1300" dirty="0" err="1" smtClean="0"/>
              <a:t>try</a:t>
            </a:r>
            <a:r>
              <a:rPr lang="fr-FR" sz="1300" dirty="0" smtClean="0"/>
              <a:t> {</a:t>
            </a:r>
          </a:p>
          <a:p>
            <a:r>
              <a:rPr lang="fr-FR" sz="1300" dirty="0" smtClean="0"/>
              <a:t>                            </a:t>
            </a:r>
            <a:r>
              <a:rPr lang="fr-FR" sz="1300" dirty="0" err="1" smtClean="0"/>
              <a:t>this.wait</a:t>
            </a:r>
            <a:r>
              <a:rPr lang="fr-FR" sz="1300" dirty="0" smtClean="0"/>
              <a:t>(1000);</a:t>
            </a:r>
          </a:p>
          <a:p>
            <a:r>
              <a:rPr lang="fr-FR" sz="1300" dirty="0" smtClean="0"/>
              <a:t>                        } catch (Exception e) {</a:t>
            </a:r>
          </a:p>
          <a:p>
            <a:r>
              <a:rPr lang="fr-FR" sz="1300" dirty="0" smtClean="0"/>
              <a:t>                            </a:t>
            </a:r>
            <a:r>
              <a:rPr lang="fr-FR" sz="1300" dirty="0" err="1" smtClean="0"/>
              <a:t>e.printStackTrace</a:t>
            </a:r>
            <a:r>
              <a:rPr lang="fr-FR" sz="1300" dirty="0" smtClean="0"/>
              <a:t>();</a:t>
            </a:r>
          </a:p>
          <a:p>
            <a:r>
              <a:rPr lang="fr-FR" sz="1300" dirty="0" smtClean="0"/>
              <a:t>                        }</a:t>
            </a:r>
          </a:p>
          <a:p>
            <a:r>
              <a:rPr lang="fr-FR" sz="1300" dirty="0" smtClean="0"/>
              <a:t>                    }</a:t>
            </a:r>
          </a:p>
          <a:p>
            <a:r>
              <a:rPr lang="fr-FR" sz="1300" dirty="0" smtClean="0"/>
              <a:t>                    </a:t>
            </a:r>
            <a:r>
              <a:rPr lang="fr-FR" sz="1300" dirty="0" err="1" smtClean="0"/>
              <a:t>ArkanoidJPanel.this.nbVies--</a:t>
            </a:r>
            <a:r>
              <a:rPr lang="fr-FR" sz="1300" dirty="0" smtClean="0"/>
              <a:t>;</a:t>
            </a:r>
          </a:p>
          <a:p>
            <a:r>
              <a:rPr lang="fr-FR" sz="1300" dirty="0" smtClean="0"/>
              <a:t>                    if (</a:t>
            </a:r>
            <a:r>
              <a:rPr lang="fr-FR" sz="1300" dirty="0" err="1" smtClean="0"/>
              <a:t>ArkanoidJPanel.this.nbVies</a:t>
            </a:r>
            <a:r>
              <a:rPr lang="fr-FR" sz="1300" dirty="0" smtClean="0"/>
              <a:t> == 0) {</a:t>
            </a:r>
          </a:p>
          <a:p>
            <a:r>
              <a:rPr lang="fr-FR" sz="1300" dirty="0" smtClean="0"/>
              <a:t>                        </a:t>
            </a:r>
            <a:r>
              <a:rPr lang="fr-FR" sz="1300" dirty="0" err="1" smtClean="0"/>
              <a:t>ArkanoidJPanel.this.gameOver</a:t>
            </a:r>
            <a:r>
              <a:rPr lang="fr-FR" sz="1300" dirty="0" smtClean="0"/>
              <a:t>();</a:t>
            </a:r>
          </a:p>
          <a:p>
            <a:r>
              <a:rPr lang="fr-FR" sz="1300" dirty="0" smtClean="0"/>
              <a:t>                    } </a:t>
            </a:r>
            <a:r>
              <a:rPr lang="fr-FR" sz="1300" dirty="0" err="1" smtClean="0"/>
              <a:t>else</a:t>
            </a:r>
            <a:r>
              <a:rPr lang="fr-FR" sz="1300" dirty="0" smtClean="0"/>
              <a:t> {</a:t>
            </a:r>
          </a:p>
          <a:p>
            <a:r>
              <a:rPr lang="fr-FR" sz="1300" dirty="0" smtClean="0"/>
              <a:t>                        </a:t>
            </a:r>
            <a:r>
              <a:rPr lang="fr-FR" sz="1300" dirty="0" err="1" smtClean="0"/>
              <a:t>ArkanoidJPanel.this.initialiserBalle</a:t>
            </a:r>
            <a:r>
              <a:rPr lang="fr-FR" sz="1300" dirty="0" smtClean="0"/>
              <a:t>();</a:t>
            </a:r>
          </a:p>
          <a:p>
            <a:r>
              <a:rPr lang="fr-FR" sz="1300" dirty="0" smtClean="0"/>
              <a:t>                    }</a:t>
            </a:r>
          </a:p>
          <a:p>
            <a:r>
              <a:rPr lang="fr-FR" sz="1300" dirty="0" smtClean="0"/>
              <a:t>                }</a:t>
            </a:r>
          </a:p>
          <a:p>
            <a:r>
              <a:rPr lang="fr-FR" sz="1300" dirty="0" smtClean="0"/>
              <a:t>            }.</a:t>
            </a:r>
            <a:r>
              <a:rPr lang="fr-FR" sz="1300" dirty="0" err="1" smtClean="0"/>
              <a:t>start</a:t>
            </a:r>
            <a:r>
              <a:rPr lang="fr-FR" sz="1300" dirty="0" smtClean="0"/>
              <a:t>();</a:t>
            </a:r>
          </a:p>
          <a:p>
            <a:r>
              <a:rPr lang="fr-FR" sz="1300" dirty="0" smtClean="0"/>
              <a:t>        }</a:t>
            </a:r>
          </a:p>
          <a:p>
            <a:r>
              <a:rPr lang="fr-FR" sz="1300" dirty="0" smtClean="0"/>
              <a:t>    }</a:t>
            </a:r>
            <a:endParaRPr lang="fr-FR" sz="13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6" dur="1000" fill="hold"/>
                                        <p:tgtEl>
                                          <p:spTgt spid="6"/>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strVal val="#ppt_w*0.05"/>
                                          </p:val>
                                        </p:tav>
                                        <p:tav tm="100000">
                                          <p:val>
                                            <p:strVal val="#ppt_w"/>
                                          </p:val>
                                        </p:tav>
                                      </p:tavLst>
                                    </p:anim>
                                    <p:anim calcmode="lin" valueType="num">
                                      <p:cBhvr>
                                        <p:cTn id="26" dur="500" fill="hold"/>
                                        <p:tgtEl>
                                          <p:spTgt spid="9"/>
                                        </p:tgtEl>
                                        <p:attrNameLst>
                                          <p:attrName>ppt_h</p:attrName>
                                        </p:attrNameLst>
                                      </p:cBhvr>
                                      <p:tavLst>
                                        <p:tav tm="0">
                                          <p:val>
                                            <p:strVal val="#ppt_h"/>
                                          </p:val>
                                        </p:tav>
                                        <p:tav tm="100000">
                                          <p:val>
                                            <p:strVal val="#ppt_h"/>
                                          </p:val>
                                        </p:tav>
                                      </p:tavLst>
                                    </p:anim>
                                    <p:anim calcmode="lin" valueType="num">
                                      <p:cBhvr>
                                        <p:cTn id="27" dur="500" fill="hold"/>
                                        <p:tgtEl>
                                          <p:spTgt spid="9"/>
                                        </p:tgtEl>
                                        <p:attrNameLst>
                                          <p:attrName>ppt_x</p:attrName>
                                        </p:attrNameLst>
                                      </p:cBhvr>
                                      <p:tavLst>
                                        <p:tav tm="0">
                                          <p:val>
                                            <p:strVal val="#ppt_x-.2"/>
                                          </p:val>
                                        </p:tav>
                                        <p:tav tm="100000">
                                          <p:val>
                                            <p:strVal val="#ppt_x"/>
                                          </p:val>
                                        </p:tav>
                                      </p:tavLst>
                                    </p:anim>
                                    <p:anim calcmode="lin" valueType="num">
                                      <p:cBhvr>
                                        <p:cTn id="28" dur="500" fill="hold"/>
                                        <p:tgtEl>
                                          <p:spTgt spid="9"/>
                                        </p:tgtEl>
                                        <p:attrNameLst>
                                          <p:attrName>ppt_y</p:attrName>
                                        </p:attrNameLst>
                                      </p:cBhvr>
                                      <p:tavLst>
                                        <p:tav tm="0">
                                          <p:val>
                                            <p:strVal val="#ppt_y"/>
                                          </p:val>
                                        </p:tav>
                                        <p:tav tm="100000">
                                          <p:val>
                                            <p:strVal val="#ppt_y"/>
                                          </p:val>
                                        </p:tav>
                                      </p:tavLst>
                                    </p:anim>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xit" presetSubtype="10" fill="hold" grpId="1" nodeType="clickEffect">
                                  <p:stCondLst>
                                    <p:cond delay="0"/>
                                  </p:stCondLst>
                                  <p:childTnLst>
                                    <p:animEffect transition="out" filter="checkerboard(across)">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par>
                                <p:cTn id="35" presetID="5" presetClass="exit" presetSubtype="10" fill="hold" grpId="1" nodeType="withEffect">
                                  <p:stCondLst>
                                    <p:cond delay="0"/>
                                  </p:stCondLst>
                                  <p:childTnLst>
                                    <p:animEffect transition="out" filter="checkerboard(across)">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amond(in)">
                                      <p:cBhvr>
                                        <p:cTn id="4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Graphic spid="9" grpId="0">
        <p:bldAsOne/>
      </p:bldGraphic>
      <p:bldGraphic spid="9" grpId="1">
        <p:bldAsOne/>
      </p:bldGraphic>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6"/>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364</TotalTime>
  <Words>708</Words>
  <Application>Microsoft Office PowerPoint</Application>
  <PresentationFormat>Affichage à l'écran (4:3)</PresentationFormat>
  <Paragraphs>131</Paragraphs>
  <Slides>10</Slides>
  <Notes>1</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ARKANOID Casse Brique</dc:title>
  <dc:creator>loup626</dc:creator>
  <cp:lastModifiedBy>loup626</cp:lastModifiedBy>
  <cp:revision>46</cp:revision>
  <dcterms:created xsi:type="dcterms:W3CDTF">2008-03-23T17:03:35Z</dcterms:created>
  <dcterms:modified xsi:type="dcterms:W3CDTF">2008-03-26T22:51:46Z</dcterms:modified>
</cp:coreProperties>
</file>