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6401C-BAA5-4D02-A1DC-E00AD8C7B2E4}" v="1" dt="2023-04-10T22:46:5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79039" autoAdjust="0"/>
  </p:normalViewPr>
  <p:slideViewPr>
    <p:cSldViewPr snapToGrid="0">
      <p:cViewPr varScale="1">
        <p:scale>
          <a:sx n="50" d="100"/>
          <a:sy n="50" d="100"/>
        </p:scale>
        <p:origin x="10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Lopes" userId="8a3648614b5352e2" providerId="LiveId" clId="{9476401C-BAA5-4D02-A1DC-E00AD8C7B2E4}"/>
    <pc:docChg chg="custSel modSld">
      <pc:chgData name="Anthony Lopes" userId="8a3648614b5352e2" providerId="LiveId" clId="{9476401C-BAA5-4D02-A1DC-E00AD8C7B2E4}" dt="2023-04-10T22:55:19.125" v="4" actId="20577"/>
      <pc:docMkLst>
        <pc:docMk/>
      </pc:docMkLst>
      <pc:sldChg chg="modNotesTx">
        <pc:chgData name="Anthony Lopes" userId="8a3648614b5352e2" providerId="LiveId" clId="{9476401C-BAA5-4D02-A1DC-E00AD8C7B2E4}" dt="2023-04-10T22:55:19.125" v="4" actId="20577"/>
        <pc:sldMkLst>
          <pc:docMk/>
          <pc:sldMk cId="500570318" sldId="257"/>
        </pc:sldMkLst>
      </pc:sldChg>
      <pc:sldChg chg="addSp delSp modSp mod modNotesTx">
        <pc:chgData name="Anthony Lopes" userId="8a3648614b5352e2" providerId="LiveId" clId="{9476401C-BAA5-4D02-A1DC-E00AD8C7B2E4}" dt="2023-04-10T22:47:43.057" v="3"/>
        <pc:sldMkLst>
          <pc:docMk/>
          <pc:sldMk cId="4190790413" sldId="259"/>
        </pc:sldMkLst>
        <pc:spChg chg="add del mod">
          <ac:chgData name="Anthony Lopes" userId="8a3648614b5352e2" providerId="LiveId" clId="{9476401C-BAA5-4D02-A1DC-E00AD8C7B2E4}" dt="2023-04-10T22:46:55.160" v="1"/>
          <ac:spMkLst>
            <pc:docMk/>
            <pc:sldMk cId="4190790413" sldId="259"/>
            <ac:spMk id="6" creationId="{C03BEC2B-E13D-B42C-58DE-C28B8844D549}"/>
          </ac:spMkLst>
        </pc:spChg>
        <pc:spChg chg="del">
          <ac:chgData name="Anthony Lopes" userId="8a3648614b5352e2" providerId="LiveId" clId="{9476401C-BAA5-4D02-A1DC-E00AD8C7B2E4}" dt="2023-04-10T22:46:58.822" v="2" actId="26606"/>
          <ac:spMkLst>
            <pc:docMk/>
            <pc:sldMk cId="4190790413" sldId="259"/>
            <ac:spMk id="9" creationId="{42A4FC2C-047E-45A5-965D-8E1E3BF09BC6}"/>
          </ac:spMkLst>
        </pc:spChg>
        <pc:spChg chg="add">
          <ac:chgData name="Anthony Lopes" userId="8a3648614b5352e2" providerId="LiveId" clId="{9476401C-BAA5-4D02-A1DC-E00AD8C7B2E4}" dt="2023-04-10T22:46:58.822" v="2" actId="26606"/>
          <ac:spMkLst>
            <pc:docMk/>
            <pc:sldMk cId="4190790413" sldId="259"/>
            <ac:spMk id="14" creationId="{42A4FC2C-047E-45A5-965D-8E1E3BF09BC6}"/>
          </ac:spMkLst>
        </pc:spChg>
        <pc:picChg chg="del">
          <ac:chgData name="Anthony Lopes" userId="8a3648614b5352e2" providerId="LiveId" clId="{9476401C-BAA5-4D02-A1DC-E00AD8C7B2E4}" dt="2023-04-10T22:46:46.070" v="0" actId="478"/>
          <ac:picMkLst>
            <pc:docMk/>
            <pc:sldMk cId="4190790413" sldId="259"/>
            <ac:picMk id="4" creationId="{1AD23EFE-95E9-06EC-B8CE-D831DDA64CCA}"/>
          </ac:picMkLst>
        </pc:picChg>
        <pc:picChg chg="add mod">
          <ac:chgData name="Anthony Lopes" userId="8a3648614b5352e2" providerId="LiveId" clId="{9476401C-BAA5-4D02-A1DC-E00AD8C7B2E4}" dt="2023-04-10T22:46:58.822" v="2" actId="26606"/>
          <ac:picMkLst>
            <pc:docMk/>
            <pc:sldMk cId="4190790413" sldId="259"/>
            <ac:picMk id="7" creationId="{F7A9F909-D50B-FD33-9D36-EE195AE438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78552-9710-40DD-AA4F-1C19A533D25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E5D9D-0919-4671-9372-089DE9AEC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Introduction of selves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our project, we decided to pick a study of interest, reproduce their results, find potential pitfalls in their results and analysis and extend their original analyses.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Investigating the gene expression across diverse cell types, Kong hoped to paint a better picture of the underlying mechanisms related to the disease. In a larger context, this research is important because the treatment burden is billions of dollars.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Understanding such a complex disease requires a full system-level understanding of what is going on – hence the use of single-cell transcriptomics across different cell types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Figure 3. Location- and cell-type-specific differential expression in active CD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(A) Number of differentially expressed genes between inflamed CD and healthy samples in TI, broken down by cell type (discrete component of a MAST model; FDR &lt; 0.05).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(B) Same as (A) but for CO.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(C) Relationship between differential expression in TI and CO for each cell compartment.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Altogether, these results contribute to the wholistic understanding of cell-type and organ specific differences in Crohn’s disease and therefore elude to potential directions for therapeutic development.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Myofibroblasts are specialized cells that are involved in wound healing, tissue repair, and tissue remodeling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These genes may therefore be involved in CD-related fibrotic strictures and suggest novel therapeutic hypotheses for the management of this complication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492-CC52-FF4E-1350-090B960A5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EAE2-FE32-759E-8189-E02FE0E1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BABE-3BE6-995C-A39E-9345B98B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79CF-2A1A-E9E6-69FE-840DF55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FEA4-DA93-ACBD-2B64-FD5360D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1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F23C-03CB-9A08-FC8D-4B0E9AAF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42357-950A-D3FD-5BF0-6094629D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1B5B-39E4-6ED2-3BAD-B08D95A8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7D58-8875-121A-D236-0C737540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D0DA-4C6A-AB65-F4E0-F52F929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64B5-5880-87E1-23E5-ADBA6989E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EFADC-9F61-E2C2-3570-799363C64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C71C-ED39-DFAC-17CE-EEC3E111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1951-B6CC-A2A3-8D12-D3B8B17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7320-D367-58CE-2F60-4526DCAD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D28E-BDD4-8676-5FAB-DFAA9424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D64E-CDE7-1921-2CBC-D61AC16A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E7B8-FBE3-B104-7829-C7DB35C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9B2C-001D-E14E-E8E5-A439402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707D-5C33-C031-9780-1F47A31B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950E-D059-9490-E439-CB9E6355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CCAE-445D-E380-7DD1-B494BF64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BEAA-DC13-8349-0E0C-8B2F0EA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C797-C15A-D964-3E31-A356DC6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435A-542F-CB4A-96A8-9DFB3E10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E814-E8B0-8BAE-18ED-70F7D9F3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0AE4-62A0-B7E3-8365-B38B5D261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F367-19AB-04C8-885B-B62F6B55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CE1E-3AC2-61F0-9E05-CF82CA5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2AD0-37BB-1447-C231-487A784E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5396-7801-5695-B678-424E995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C9D-516F-D794-380E-3BBC2792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EDA1-B919-C203-0139-4CC390EE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B000-62B5-5281-2FF7-D68EF10B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7DA8D-AF39-CB57-60AF-FFBAED3B9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955D4-5662-B67B-05D9-928979E0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2D0BE-444C-CC38-459D-38CE0782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CC209-A176-9561-1F10-9457751D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C7E60-B526-14BD-058B-E72E6C4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C55B-E556-A381-F9C0-E3A8E25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1D8C-32F6-23D1-57F6-4F61C91D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42A8F-F68C-EE98-DA08-528C15B4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D00F-6C1E-D7C8-9BF4-D27E1AA0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67C2-6193-D81B-7ADE-6B5142EB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9B924-FB04-6241-61E9-8B30E6C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09-EBBB-C732-12C3-A740E39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D9CA-9A82-BD5C-3B92-21285422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74F5-08E4-2D8B-8A1E-2BB0476D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0D9-AD3E-D43D-2918-DC20B17D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E09A-7EC1-1D3B-9198-A8D78F1D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8AD4-5E86-B3E7-3EAD-A0876BD3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3F46-8D47-0C2E-B148-A0C52BC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5930-55D2-9DAE-DEF9-87A5EAD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1C41C-9BD2-F0EF-53EF-0F038B87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6FF9-6A1A-A3D1-D65B-40D97CE82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3F76-1117-79FD-400D-8391C12F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0540-4220-DEB4-7E9A-397A3517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2955-584C-FD30-EFC0-B47A7489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F29BA-85AD-2A3C-6411-644F9FB2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CD64-D732-28B3-63DA-DF60EC33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4C8-160E-7D54-CD9F-80B3B0D8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91CF-9A89-433F-9326-CEE970F8374B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BDB3-25B7-3D6A-48EE-55D63A1AE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D0D-1F06-FB3A-BA61-D23635C3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1F5-7DB2-DC7E-9AB2-0AD5068B4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Landscape of Immune Dysregulation in Crohn's Disease Revealed Through Single-Cell Transcriptomic Profiling in the Ileum and Colon by Kong et al.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16B0-D05B-C2D5-55CE-E59BE9E4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0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FF6-7DBC-7E71-89DA-53C1F9F1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71F3-7AE9-541F-DE87-A6F83A8A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investigated alterations in gene expression across diverse cell types within the GI tract affected by Crohn’s disease</a:t>
            </a:r>
          </a:p>
          <a:p>
            <a:r>
              <a:rPr lang="en-US" dirty="0"/>
              <a:t>Crohn’s disease is multifactorial. There have been discoveries of risk genes related to:</a:t>
            </a:r>
          </a:p>
          <a:p>
            <a:pPr lvl="1"/>
            <a:r>
              <a:rPr lang="en-US" dirty="0"/>
              <a:t>Epithelial barrier function</a:t>
            </a:r>
          </a:p>
          <a:p>
            <a:pPr lvl="1"/>
            <a:r>
              <a:rPr lang="en-US" dirty="0"/>
              <a:t>Microbe sensing and restriction</a:t>
            </a:r>
          </a:p>
          <a:p>
            <a:pPr lvl="1"/>
            <a:r>
              <a:rPr lang="en-US" dirty="0"/>
              <a:t>Adaptive immunity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DF63-7F37-E2F6-B33D-2BB7BE1F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Differential Cell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C9C2-8245-368C-BCC1-D67F2750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used Model-Based Analysis of Single-Cell Transcriptomics (MAST) to find the expression of different cells</a:t>
            </a:r>
          </a:p>
          <a:p>
            <a:pPr lvl="1"/>
            <a:r>
              <a:rPr lang="en-US" dirty="0"/>
              <a:t>Kong compared the expression of different cells amongst healthy, non-inflamed and inflamed tissues</a:t>
            </a:r>
          </a:p>
          <a:p>
            <a:pPr lvl="1"/>
            <a:r>
              <a:rPr lang="en-US" dirty="0"/>
              <a:t>All genes with no disease-related difference were filtered out</a:t>
            </a:r>
          </a:p>
        </p:txBody>
      </p:sp>
    </p:spTree>
    <p:extLst>
      <p:ext uri="{BB962C8B-B14F-4D97-AF65-F5344CB8AC3E}">
        <p14:creationId xmlns:p14="http://schemas.microsoft.com/office/powerpoint/2010/main" val="32436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A9F909-D50B-FD33-9D36-EE195AE4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D7B9-BCDA-3615-7691-EE082087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37DA-57D7-7584-D2C2-5A485CF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found organ and compartment specific responses to acute and chronic inflammation</a:t>
            </a:r>
          </a:p>
          <a:p>
            <a:r>
              <a:rPr lang="en-US" dirty="0"/>
              <a:t>Most immune changes were in cell composition and transcriptional changes dominated among epithelial and stromal cells</a:t>
            </a:r>
          </a:p>
          <a:p>
            <a:pPr lvl="1"/>
            <a:r>
              <a:rPr lang="en-US" dirty="0"/>
              <a:t>disease-associated markers of myofibroblast activation were identified</a:t>
            </a:r>
          </a:p>
        </p:txBody>
      </p:sp>
    </p:spTree>
    <p:extLst>
      <p:ext uri="{BB962C8B-B14F-4D97-AF65-F5344CB8AC3E}">
        <p14:creationId xmlns:p14="http://schemas.microsoft.com/office/powerpoint/2010/main" val="186009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393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ElsevierGulliver</vt:lpstr>
      <vt:lpstr>Söhne</vt:lpstr>
      <vt:lpstr>Office Theme</vt:lpstr>
      <vt:lpstr>The Landscape of Immune Dysregulation in Crohn's Disease Revealed Through Single-Cell Transcriptomic Profiling in the Ileum and Colon by Kong et al.</vt:lpstr>
      <vt:lpstr>Introduction</vt:lpstr>
      <vt:lpstr>Investigating Differential Cell Expression</vt:lpstr>
      <vt:lpstr>PowerPoint Presentation</vt:lpstr>
      <vt:lpstr>Overall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Landscape of Immune Dysregulation in Crohn's Disease Revealed Through Single-Cell Transcriptomic Profiling in the Ileum and Colon by Kong et al.</dc:title>
  <dc:creator>alopes02@student.ubc.ca</dc:creator>
  <cp:lastModifiedBy>alopes02@student.ubc.ca</cp:lastModifiedBy>
  <cp:revision>1</cp:revision>
  <dcterms:created xsi:type="dcterms:W3CDTF">2023-04-10T00:25:50Z</dcterms:created>
  <dcterms:modified xsi:type="dcterms:W3CDTF">2023-04-10T22:55:25Z</dcterms:modified>
</cp:coreProperties>
</file>