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C1DF"/>
    <a:srgbClr val="FFE07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6" autoAdjust="0"/>
    <p:restoredTop sz="94660"/>
  </p:normalViewPr>
  <p:slideViewPr>
    <p:cSldViewPr>
      <p:cViewPr varScale="1">
        <p:scale>
          <a:sx n="66" d="100"/>
          <a:sy n="66" d="100"/>
        </p:scale>
        <p:origin x="-1746" y="-11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＞形箭號 11"/>
          <p:cNvSpPr/>
          <p:nvPr/>
        </p:nvSpPr>
        <p:spPr>
          <a:xfrm>
            <a:off x="251520" y="1156682"/>
            <a:ext cx="3168352" cy="288032"/>
          </a:xfrm>
          <a:prstGeom prst="chevron">
            <a:avLst/>
          </a:prstGeom>
          <a:solidFill>
            <a:srgbClr val="FF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＞形箭號 12"/>
          <p:cNvSpPr/>
          <p:nvPr/>
        </p:nvSpPr>
        <p:spPr>
          <a:xfrm>
            <a:off x="251520" y="3933056"/>
            <a:ext cx="3168352" cy="288032"/>
          </a:xfrm>
          <a:prstGeom prst="chevron">
            <a:avLst/>
          </a:prstGeom>
          <a:solidFill>
            <a:srgbClr val="FF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6512" y="18864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Raspberry Pi Zero Data </a:t>
            </a:r>
          </a:p>
          <a:p>
            <a:r>
              <a:rPr lang="en-US" altLang="zh-TW" sz="2400" dirty="0" smtClean="0"/>
              <a:t>(2019-11-28 18:00:00 ~ 2019-12-06 14:00:00)</a:t>
            </a:r>
            <a:endParaRPr lang="zh-TW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031" y="1484784"/>
            <a:ext cx="847678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944" y="4281760"/>
            <a:ext cx="843652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395536" y="108467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Indoor Temperature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95536" y="386104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RTD Temperature (Glass)</a:t>
            </a:r>
            <a:endParaRPr lang="zh-TW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67544" y="1529408"/>
            <a:ext cx="864096" cy="2187624"/>
          </a:xfrm>
          <a:prstGeom prst="rect">
            <a:avLst/>
          </a:prstGeom>
          <a:solidFill>
            <a:srgbClr val="A9C1D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355976" y="1529408"/>
            <a:ext cx="1368152" cy="2187624"/>
          </a:xfrm>
          <a:prstGeom prst="rect">
            <a:avLst/>
          </a:prstGeom>
          <a:solidFill>
            <a:srgbClr val="A9C1D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67544" y="4337720"/>
            <a:ext cx="864096" cy="2187624"/>
          </a:xfrm>
          <a:prstGeom prst="rect">
            <a:avLst/>
          </a:prstGeom>
          <a:solidFill>
            <a:srgbClr val="A9C1D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228184" y="746120"/>
            <a:ext cx="29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關窗時間 </a:t>
            </a:r>
            <a:r>
              <a:rPr lang="en-US" altLang="zh-TW" sz="1400" dirty="0" smtClean="0"/>
              <a:t>: </a:t>
            </a:r>
          </a:p>
          <a:p>
            <a:pPr marL="342900" indent="-342900">
              <a:buAutoNum type="arabicPeriod"/>
            </a:pPr>
            <a:r>
              <a:rPr lang="en-US" altLang="zh-TW" sz="1400" dirty="0" smtClean="0"/>
              <a:t>11/28 14:30 ~ 11/29 13:00</a:t>
            </a:r>
          </a:p>
          <a:p>
            <a:pPr marL="342900" indent="-342900">
              <a:buAutoNum type="arabicPeriod"/>
            </a:pPr>
            <a:r>
              <a:rPr lang="en-US" altLang="zh-TW" sz="1400" dirty="0" smtClean="0"/>
              <a:t>12/02 10:00 ~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12/03 16: 00</a:t>
            </a:r>
          </a:p>
        </p:txBody>
      </p:sp>
      <p:sp>
        <p:nvSpPr>
          <p:cNvPr id="21" name="矩形 20"/>
          <p:cNvSpPr/>
          <p:nvPr/>
        </p:nvSpPr>
        <p:spPr>
          <a:xfrm>
            <a:off x="4355976" y="4337720"/>
            <a:ext cx="1368152" cy="2187624"/>
          </a:xfrm>
          <a:prstGeom prst="rect">
            <a:avLst/>
          </a:prstGeom>
          <a:solidFill>
            <a:srgbClr val="A9C1D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＞形箭號 13"/>
          <p:cNvSpPr/>
          <p:nvPr/>
        </p:nvSpPr>
        <p:spPr>
          <a:xfrm>
            <a:off x="251520" y="1156682"/>
            <a:ext cx="3168352" cy="288032"/>
          </a:xfrm>
          <a:prstGeom prst="chevron">
            <a:avLst/>
          </a:prstGeom>
          <a:solidFill>
            <a:srgbClr val="FF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＞形箭號 14"/>
          <p:cNvSpPr/>
          <p:nvPr/>
        </p:nvSpPr>
        <p:spPr>
          <a:xfrm>
            <a:off x="251520" y="3933056"/>
            <a:ext cx="3168352" cy="288032"/>
          </a:xfrm>
          <a:prstGeom prst="chevron">
            <a:avLst/>
          </a:prstGeom>
          <a:solidFill>
            <a:srgbClr val="FF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535" y="1484784"/>
            <a:ext cx="853888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3" y="4250332"/>
            <a:ext cx="8626861" cy="24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36512" y="18864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Raspberry Pi Zero Data </a:t>
            </a:r>
          </a:p>
          <a:p>
            <a:r>
              <a:rPr lang="en-US" altLang="zh-TW" sz="2400" dirty="0" smtClean="0"/>
              <a:t>(2019-11-28 18:00:00 ~ 2019-12-06 14:00:00)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95536" y="108467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Indoor Humidity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5536" y="386104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/>
              <a:t>Lux</a:t>
            </a:r>
            <a:r>
              <a:rPr lang="en-US" altLang="zh-TW" sz="2000" dirty="0" smtClean="0"/>
              <a:t> Meter</a:t>
            </a:r>
            <a:endParaRPr lang="zh-TW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467544" y="1529408"/>
            <a:ext cx="864096" cy="2187624"/>
          </a:xfrm>
          <a:prstGeom prst="rect">
            <a:avLst/>
          </a:prstGeom>
          <a:solidFill>
            <a:srgbClr val="A9C1D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67544" y="4293096"/>
            <a:ext cx="864096" cy="2187624"/>
          </a:xfrm>
          <a:prstGeom prst="rect">
            <a:avLst/>
          </a:prstGeom>
          <a:solidFill>
            <a:srgbClr val="A9C1D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355976" y="1529408"/>
            <a:ext cx="1368152" cy="2187624"/>
          </a:xfrm>
          <a:prstGeom prst="rect">
            <a:avLst/>
          </a:prstGeom>
          <a:solidFill>
            <a:srgbClr val="A9C1D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355976" y="4293096"/>
            <a:ext cx="1368152" cy="2187624"/>
          </a:xfrm>
          <a:prstGeom prst="rect">
            <a:avLst/>
          </a:prstGeom>
          <a:solidFill>
            <a:srgbClr val="A9C1D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228184" y="746120"/>
            <a:ext cx="29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關窗時間 </a:t>
            </a:r>
            <a:r>
              <a:rPr lang="en-US" altLang="zh-TW" sz="1400" dirty="0" smtClean="0"/>
              <a:t>: </a:t>
            </a:r>
          </a:p>
          <a:p>
            <a:pPr marL="342900" indent="-342900">
              <a:buAutoNum type="arabicPeriod"/>
            </a:pPr>
            <a:r>
              <a:rPr lang="en-US" altLang="zh-TW" sz="1400" dirty="0" smtClean="0"/>
              <a:t>11/28 14:30 ~ 11/29 13:00</a:t>
            </a:r>
          </a:p>
          <a:p>
            <a:pPr marL="342900" indent="-342900">
              <a:buAutoNum type="arabicPeriod"/>
            </a:pPr>
            <a:r>
              <a:rPr lang="en-US" altLang="zh-TW" sz="1400" dirty="0" smtClean="0"/>
              <a:t>12/02 10:00 ~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12/03 16: 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337391"/>
            <a:ext cx="5704528" cy="309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3193" r="598" b="2219"/>
          <a:stretch>
            <a:fillRect/>
          </a:stretch>
        </p:blipFill>
        <p:spPr bwMode="auto">
          <a:xfrm>
            <a:off x="107504" y="4680520"/>
            <a:ext cx="5904655" cy="21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＞形箭號 10"/>
          <p:cNvSpPr/>
          <p:nvPr/>
        </p:nvSpPr>
        <p:spPr>
          <a:xfrm>
            <a:off x="179514" y="4392488"/>
            <a:ext cx="2952328" cy="288032"/>
          </a:xfrm>
          <a:prstGeom prst="chevron">
            <a:avLst/>
          </a:prstGeom>
          <a:solidFill>
            <a:srgbClr val="FF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＞形箭號 9"/>
          <p:cNvSpPr/>
          <p:nvPr/>
        </p:nvSpPr>
        <p:spPr>
          <a:xfrm>
            <a:off x="179513" y="1052736"/>
            <a:ext cx="2952328" cy="288032"/>
          </a:xfrm>
          <a:prstGeom prst="chevron">
            <a:avLst/>
          </a:prstGeom>
          <a:solidFill>
            <a:srgbClr val="FF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6512" y="18864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Raspberry Pi Zero Data </a:t>
            </a:r>
          </a:p>
          <a:p>
            <a:r>
              <a:rPr lang="en-US" altLang="zh-TW" sz="2400" dirty="0" smtClean="0"/>
              <a:t>(2019-11-28 18:00:00 ~ 2019-12-06 14:00:00)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5538" y="431118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Correlation Matrix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3529" y="98072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Brief Description</a:t>
            </a:r>
            <a:endParaRPr lang="zh-TW" altLang="en-US" sz="2000" dirty="0"/>
          </a:p>
        </p:txBody>
      </p:sp>
      <p:grpSp>
        <p:nvGrpSpPr>
          <p:cNvPr id="20" name="群組 19"/>
          <p:cNvGrpSpPr/>
          <p:nvPr/>
        </p:nvGrpSpPr>
        <p:grpSpPr>
          <a:xfrm rot="16200000">
            <a:off x="6514349" y="3430868"/>
            <a:ext cx="2100317" cy="2816662"/>
            <a:chOff x="6444208" y="188640"/>
            <a:chExt cx="2088232" cy="2800456"/>
          </a:xfrm>
        </p:grpSpPr>
        <p:grpSp>
          <p:nvGrpSpPr>
            <p:cNvPr id="16" name="群組 15"/>
            <p:cNvGrpSpPr/>
            <p:nvPr/>
          </p:nvGrpSpPr>
          <p:grpSpPr>
            <a:xfrm>
              <a:off x="6444208" y="188640"/>
              <a:ext cx="2088232" cy="1656184"/>
              <a:chOff x="6444208" y="188640"/>
              <a:chExt cx="2088232" cy="1656184"/>
            </a:xfrm>
          </p:grpSpPr>
          <p:pic>
            <p:nvPicPr>
              <p:cNvPr id="1032" name="Picture 8" descr="「dht11 raspberry pi」的圖片搜尋結果&quot;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8859" t="16932" r="63138" b="21009"/>
              <a:stretch>
                <a:fillRect/>
              </a:stretch>
            </p:blipFill>
            <p:spPr bwMode="auto">
              <a:xfrm rot="5400000">
                <a:off x="6768244" y="-135396"/>
                <a:ext cx="1440160" cy="2088232"/>
              </a:xfrm>
              <a:prstGeom prst="rect">
                <a:avLst/>
              </a:prstGeom>
              <a:noFill/>
            </p:spPr>
          </p:pic>
          <p:pic>
            <p:nvPicPr>
              <p:cNvPr id="15" name="Picture 8" descr="「dht11 raspberry pi」的圖片搜尋結果&quot;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53665" t="16932" r="42135" b="21009"/>
              <a:stretch>
                <a:fillRect/>
              </a:stretch>
            </p:blipFill>
            <p:spPr bwMode="auto">
              <a:xfrm rot="5400000">
                <a:off x="7380312" y="692696"/>
                <a:ext cx="216024" cy="2088232"/>
              </a:xfrm>
              <a:prstGeom prst="rect">
                <a:avLst/>
              </a:prstGeom>
              <a:noFill/>
            </p:spPr>
          </p:pic>
        </p:grpSp>
        <p:pic>
          <p:nvPicPr>
            <p:cNvPr id="19" name="Picture 8" descr="「dht11 raspberry pi」的圖片搜尋結果&quot;"/>
            <p:cNvPicPr>
              <a:picLocks noChangeAspect="1" noChangeArrowheads="1"/>
            </p:cNvPicPr>
            <p:nvPr/>
          </p:nvPicPr>
          <p:blipFill>
            <a:blip r:embed="rId4" cstate="print"/>
            <a:srcRect l="64866" t="16932" r="12884" b="21009"/>
            <a:stretch>
              <a:fillRect/>
            </a:stretch>
          </p:blipFill>
          <p:spPr bwMode="auto">
            <a:xfrm rot="5400000">
              <a:off x="6916188" y="1372844"/>
              <a:ext cx="1144272" cy="2088232"/>
            </a:xfrm>
            <a:prstGeom prst="rect">
              <a:avLst/>
            </a:prstGeom>
            <a:noFill/>
          </p:spPr>
        </p:pic>
      </p:grpSp>
      <p:sp>
        <p:nvSpPr>
          <p:cNvPr id="22" name="文字方塊 21"/>
          <p:cNvSpPr txBox="1"/>
          <p:nvPr/>
        </p:nvSpPr>
        <p:spPr>
          <a:xfrm>
            <a:off x="6048672" y="2095688"/>
            <a:ext cx="327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關窗時間 </a:t>
            </a:r>
            <a:r>
              <a:rPr lang="en-US" altLang="zh-TW" dirty="0" smtClean="0"/>
              <a:t>: 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11/28 14:30 ~ 11/29 13:00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12/02 10:00 ~</a:t>
            </a:r>
            <a:r>
              <a:rPr lang="zh-TW" altLang="en-US" dirty="0" smtClean="0"/>
              <a:t> </a:t>
            </a:r>
            <a:r>
              <a:rPr lang="en-US" altLang="zh-TW" dirty="0" smtClean="0"/>
              <a:t>12/03 16: 00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512" y="18864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Raspberry Pi Zero Data </a:t>
            </a:r>
          </a:p>
          <a:p>
            <a:r>
              <a:rPr lang="en-US" altLang="zh-TW" sz="2400" dirty="0" smtClean="0"/>
              <a:t>(2019-11-28 18:00:00 ~ 2019-12-06 14:00:00)</a:t>
            </a:r>
            <a:endParaRPr lang="zh-TW" altLang="en-US" sz="2400" dirty="0"/>
          </a:p>
        </p:txBody>
      </p:sp>
      <p:sp>
        <p:nvSpPr>
          <p:cNvPr id="8" name="＞形箭號 7"/>
          <p:cNvSpPr/>
          <p:nvPr/>
        </p:nvSpPr>
        <p:spPr>
          <a:xfrm>
            <a:off x="251520" y="940922"/>
            <a:ext cx="3168352" cy="288032"/>
          </a:xfrm>
          <a:prstGeom prst="chevron">
            <a:avLst/>
          </a:prstGeom>
          <a:solidFill>
            <a:srgbClr val="FF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5536" y="86891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Temperature Comparison</a:t>
            </a:r>
            <a:endParaRPr lang="zh-TW" altLang="en-US" sz="2000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269024"/>
            <a:ext cx="8498103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＞形箭號 12"/>
          <p:cNvSpPr/>
          <p:nvPr/>
        </p:nvSpPr>
        <p:spPr>
          <a:xfrm>
            <a:off x="251520" y="3645024"/>
            <a:ext cx="3168352" cy="288032"/>
          </a:xfrm>
          <a:prstGeom prst="chevron">
            <a:avLst/>
          </a:prstGeom>
          <a:solidFill>
            <a:srgbClr val="FF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95536" y="357301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Box plot</a:t>
            </a:r>
            <a:endParaRPr lang="zh-TW" altLang="en-US" sz="20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 t="12104"/>
          <a:stretch>
            <a:fillRect/>
          </a:stretch>
        </p:blipFill>
        <p:spPr bwMode="auto">
          <a:xfrm>
            <a:off x="323528" y="3933056"/>
            <a:ext cx="8424936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矩形 20"/>
          <p:cNvSpPr/>
          <p:nvPr/>
        </p:nvSpPr>
        <p:spPr>
          <a:xfrm>
            <a:off x="395536" y="1313384"/>
            <a:ext cx="864096" cy="2187624"/>
          </a:xfrm>
          <a:prstGeom prst="rect">
            <a:avLst/>
          </a:prstGeom>
          <a:solidFill>
            <a:srgbClr val="A9C1D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355976" y="1313384"/>
            <a:ext cx="1368152" cy="2187624"/>
          </a:xfrm>
          <a:prstGeom prst="rect">
            <a:avLst/>
          </a:prstGeom>
          <a:solidFill>
            <a:srgbClr val="A9C1D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228184" y="530096"/>
            <a:ext cx="29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關窗時間 </a:t>
            </a:r>
            <a:r>
              <a:rPr lang="en-US" altLang="zh-TW" sz="1400" dirty="0" smtClean="0"/>
              <a:t>: </a:t>
            </a:r>
          </a:p>
          <a:p>
            <a:pPr marL="342900" indent="-342900">
              <a:buAutoNum type="arabicPeriod"/>
            </a:pPr>
            <a:r>
              <a:rPr lang="en-US" altLang="zh-TW" sz="1400" dirty="0" smtClean="0"/>
              <a:t>11/28 14:30 ~ 11/29 13:00</a:t>
            </a:r>
          </a:p>
          <a:p>
            <a:pPr marL="342900" indent="-342900">
              <a:buAutoNum type="arabicPeriod"/>
            </a:pPr>
            <a:r>
              <a:rPr lang="en-US" altLang="zh-TW" sz="1400" dirty="0" smtClean="0"/>
              <a:t>12/02 10:00 ~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12/03 16: 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1340768"/>
            <a:ext cx="896448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36512" y="18864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Raspberry Pi Zero Data </a:t>
            </a:r>
          </a:p>
          <a:p>
            <a:r>
              <a:rPr lang="en-US" altLang="zh-TW" sz="2400" dirty="0" smtClean="0"/>
              <a:t>(2019-11-28 18:00:00 ~ 2019-12-06 14:00:00)</a:t>
            </a:r>
            <a:endParaRPr lang="zh-TW" altLang="en-US" sz="2400" dirty="0"/>
          </a:p>
        </p:txBody>
      </p:sp>
      <p:sp>
        <p:nvSpPr>
          <p:cNvPr id="10" name="＞形箭號 9"/>
          <p:cNvSpPr/>
          <p:nvPr/>
        </p:nvSpPr>
        <p:spPr>
          <a:xfrm>
            <a:off x="179512" y="1012666"/>
            <a:ext cx="3168352" cy="288032"/>
          </a:xfrm>
          <a:prstGeom prst="chevron">
            <a:avLst/>
          </a:prstGeom>
          <a:solidFill>
            <a:srgbClr val="FF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3528" y="94065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Temperature Comparison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228184" y="530096"/>
            <a:ext cx="29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關窗時間 </a:t>
            </a:r>
            <a:r>
              <a:rPr lang="en-US" altLang="zh-TW" sz="1400" dirty="0" smtClean="0"/>
              <a:t>: </a:t>
            </a:r>
          </a:p>
          <a:p>
            <a:pPr marL="342900" indent="-342900">
              <a:buAutoNum type="arabicPeriod"/>
            </a:pPr>
            <a:r>
              <a:rPr lang="en-US" altLang="zh-TW" sz="1400" dirty="0" smtClean="0"/>
              <a:t>11/28 14:30 ~ 11/29 13:00</a:t>
            </a:r>
          </a:p>
          <a:p>
            <a:pPr marL="342900" indent="-342900">
              <a:buAutoNum type="arabicPeriod"/>
            </a:pPr>
            <a:r>
              <a:rPr lang="en-US" altLang="zh-TW" sz="1400" dirty="0" smtClean="0"/>
              <a:t>12/02 10:00 ~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12/03 16: 00</a:t>
            </a:r>
          </a:p>
        </p:txBody>
      </p:sp>
      <p:sp>
        <p:nvSpPr>
          <p:cNvPr id="13" name="＞形箭號 12"/>
          <p:cNvSpPr/>
          <p:nvPr/>
        </p:nvSpPr>
        <p:spPr>
          <a:xfrm>
            <a:off x="107504" y="4869160"/>
            <a:ext cx="3456384" cy="288032"/>
          </a:xfrm>
          <a:prstGeom prst="chevron">
            <a:avLst/>
          </a:prstGeom>
          <a:solidFill>
            <a:srgbClr val="FF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Temperature Describe (down)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412776"/>
            <a:ext cx="9144000" cy="2736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611560" y="2276872"/>
            <a:ext cx="720080" cy="1872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619672" y="2276872"/>
            <a:ext cx="720080" cy="1872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699792" y="1412776"/>
            <a:ext cx="720080" cy="2736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4716016" y="2204864"/>
            <a:ext cx="720080" cy="19442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0255" y="5517232"/>
            <a:ext cx="204572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＞形箭號 34"/>
          <p:cNvSpPr/>
          <p:nvPr/>
        </p:nvSpPr>
        <p:spPr>
          <a:xfrm>
            <a:off x="4499992" y="4869160"/>
            <a:ext cx="3456384" cy="288032"/>
          </a:xfrm>
          <a:prstGeom prst="chevron">
            <a:avLst/>
          </a:prstGeom>
          <a:solidFill>
            <a:srgbClr val="FFE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Temperature Correlation (up)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4824" y="5589312"/>
            <a:ext cx="2263680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2" name="直線單箭頭接點 41"/>
          <p:cNvCxnSpPr>
            <a:stCxn id="18" idx="4"/>
            <a:endCxn id="13" idx="0"/>
          </p:cNvCxnSpPr>
          <p:nvPr/>
        </p:nvCxnSpPr>
        <p:spPr>
          <a:xfrm>
            <a:off x="971600" y="4149080"/>
            <a:ext cx="792088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20" idx="4"/>
            <a:endCxn id="35" idx="0"/>
          </p:cNvCxnSpPr>
          <p:nvPr/>
        </p:nvCxnSpPr>
        <p:spPr>
          <a:xfrm>
            <a:off x="1979712" y="4149080"/>
            <a:ext cx="4176464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1" idx="4"/>
            <a:endCxn id="35" idx="0"/>
          </p:cNvCxnSpPr>
          <p:nvPr/>
        </p:nvCxnSpPr>
        <p:spPr>
          <a:xfrm>
            <a:off x="3059832" y="4149080"/>
            <a:ext cx="3096344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2" idx="4"/>
            <a:endCxn id="13" idx="0"/>
          </p:cNvCxnSpPr>
          <p:nvPr/>
        </p:nvCxnSpPr>
        <p:spPr>
          <a:xfrm flipH="1">
            <a:off x="1763688" y="4149080"/>
            <a:ext cx="3312368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5157192"/>
            <a:ext cx="2328309" cy="16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5157192"/>
            <a:ext cx="2323778" cy="16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166</Words>
  <Application>Microsoft Office PowerPoint</Application>
  <PresentationFormat>如螢幕大小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投影片 1</vt:lpstr>
      <vt:lpstr>投影片 2</vt:lpstr>
      <vt:lpstr>投影片 3</vt:lpstr>
      <vt:lpstr>投影片 4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新鼎-工業數據應用部-李梓豪</dc:creator>
  <cp:lastModifiedBy>06006674</cp:lastModifiedBy>
  <cp:revision>9</cp:revision>
  <dcterms:created xsi:type="dcterms:W3CDTF">2019-12-16T02:57:05Z</dcterms:created>
  <dcterms:modified xsi:type="dcterms:W3CDTF">2019-12-17T06:31:11Z</dcterms:modified>
</cp:coreProperties>
</file>