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20" userDrawn="1">
          <p15:clr>
            <a:srgbClr val="A4A3A4"/>
          </p15:clr>
        </p15:guide>
        <p15:guide id="2" pos="5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B341D-0759-45CC-9E82-2A5F5D1061FC}" v="36" dt="2019-12-21T21:34:08.6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47" autoAdjust="0"/>
    <p:restoredTop sz="94643"/>
  </p:normalViewPr>
  <p:slideViewPr>
    <p:cSldViewPr snapToGrid="0" snapToObjects="1" showGuides="1">
      <p:cViewPr varScale="1">
        <p:scale>
          <a:sx n="94" d="100"/>
          <a:sy n="94" d="100"/>
        </p:scale>
        <p:origin x="96" y="573"/>
      </p:cViewPr>
      <p:guideLst>
        <p:guide orient="horz" pos="1320"/>
        <p:guide pos="515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6" d="100"/>
          <a:sy n="86" d="100"/>
        </p:scale>
        <p:origin x="-285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CFBE0-9AD4-43D1-BC4F-D82CC0E8F0B5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989D3-0255-4D70-B0F9-5CC1CFE1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650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3ABF-D8AA-4911-9BB8-DD5DFEEE04D0}" type="datetimeFigureOut">
              <a:rPr lang="en-CA" smtClean="0"/>
              <a:t>2020-01-06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3E58F-553C-4850-B83D-CD9E7947CEF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38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1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4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_Pr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76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46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ipture_Reading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09600" y="527757"/>
            <a:ext cx="8229600" cy="5511093"/>
          </a:xfrm>
        </p:spPr>
        <p:txBody>
          <a:bodyPr>
            <a:normAutofit/>
          </a:bodyPr>
          <a:lstStyle>
            <a:lvl1pPr marL="1371600" indent="-1371600">
              <a:lnSpc>
                <a:spcPct val="80000"/>
              </a:lnSpc>
              <a:buNone/>
              <a:tabLst>
                <a:tab pos="1371600" algn="l"/>
              </a:tabLst>
              <a:defRPr sz="3400">
                <a:solidFill>
                  <a:schemeClr val="bg1"/>
                </a:solidFill>
                <a:effectLst/>
              </a:defRPr>
            </a:lvl1pPr>
          </a:lstStyle>
          <a:p>
            <a:pPr marL="1371600" indent="-1371600">
              <a:lnSpc>
                <a:spcPct val="80000"/>
              </a:lnSpc>
              <a:tabLst>
                <a:tab pos="1371600" algn="l"/>
              </a:tabLst>
            </a:pPr>
            <a:r>
              <a:rPr lang="en-US" dirty="0">
                <a:latin typeface="Calibri Light" panose="020F0302020204030204" pitchFamily="34" charset="0"/>
                <a:ea typeface="LGC Round" charset="0"/>
              </a:rPr>
              <a:t>Copy &amp; Paste Scripture Slides Provided by Church Office here</a:t>
            </a:r>
          </a:p>
        </p:txBody>
      </p:sp>
    </p:spTree>
    <p:extLst>
      <p:ext uri="{BB962C8B-B14F-4D97-AF65-F5344CB8AC3E}">
        <p14:creationId xmlns:p14="http://schemas.microsoft.com/office/powerpoint/2010/main" val="31027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un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6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57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 Ver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5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9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4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2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4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1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orship_Slide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6102352"/>
            <a:ext cx="10972800" cy="327378"/>
          </a:xfrm>
        </p:spPr>
        <p:txBody>
          <a:bodyPr>
            <a:normAutofit/>
          </a:bodyPr>
          <a:lstStyle>
            <a:lvl1pPr algn="l">
              <a:defRPr sz="1800">
                <a:solidFill>
                  <a:srgbClr val="FFFFFF"/>
                </a:solidFill>
                <a:effectLst>
                  <a:glow rad="2286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r>
              <a:rPr lang="en-CA" dirty="0"/>
              <a:t>Song title, Artist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27757"/>
            <a:ext cx="10972800" cy="4525963"/>
          </a:xfrm>
        </p:spPr>
        <p:txBody>
          <a:bodyPr>
            <a:normAutofit/>
          </a:bodyPr>
          <a:lstStyle>
            <a:lvl1pPr marL="0" indent="0">
              <a:buNone/>
              <a:defRPr sz="3500" baseline="0">
                <a:solidFill>
                  <a:srgbClr val="FFFFFF"/>
                </a:solidFill>
                <a:effectLst>
                  <a:glow rad="190500">
                    <a:schemeClr val="tx1">
                      <a:alpha val="75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Song Lyrics (if inserting lyrics via copy &amp; paste, please follow the following steps:</a:t>
            </a:r>
            <a:br>
              <a:rPr lang="en-US" dirty="0"/>
            </a:br>
            <a:r>
              <a:rPr lang="en-US" dirty="0"/>
              <a:t>1. Go to the edit tab </a:t>
            </a:r>
            <a:br>
              <a:rPr lang="en-US" dirty="0"/>
            </a:br>
            <a:r>
              <a:rPr lang="en-US" dirty="0"/>
              <a:t>2. Click paste special</a:t>
            </a:r>
            <a:br>
              <a:rPr lang="en-US" dirty="0"/>
            </a:br>
            <a:r>
              <a:rPr lang="en-US" dirty="0"/>
              <a:t>3. Choose unformatted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2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78D69-B85A-8648-AB26-57D3D99E21D1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E2403-583A-C748-B70A-2E52178D7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69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64" r:id="rId7"/>
    <p:sldLayoutId id="2147483665" r:id="rId8"/>
    <p:sldLayoutId id="2147483666" r:id="rId9"/>
    <p:sldLayoutId id="2147483667" r:id="rId10"/>
    <p:sldLayoutId id="2147483672" r:id="rId11"/>
    <p:sldLayoutId id="2147483668" r:id="rId12"/>
    <p:sldLayoutId id="2147483673" r:id="rId13"/>
    <p:sldLayoutId id="2147483671" r:id="rId14"/>
    <p:sldLayoutId id="2147483669" r:id="rId15"/>
    <p:sldLayoutId id="2147483670" r:id="rId16"/>
    <p:sldLayoutId id="2147483674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Lee</dc:creator>
  <cp:lastModifiedBy>Anthony Mak</cp:lastModifiedBy>
  <cp:revision>272</cp:revision>
  <dcterms:created xsi:type="dcterms:W3CDTF">2012-03-17T18:22:11Z</dcterms:created>
  <dcterms:modified xsi:type="dcterms:W3CDTF">2020-01-07T00:50:33Z</dcterms:modified>
</cp:coreProperties>
</file>