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5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B341D-0759-45CC-9E82-2A5F5D1061FC}" v="36" dt="2019-12-21T21:34:08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47" autoAdjust="0"/>
    <p:restoredTop sz="94643"/>
  </p:normalViewPr>
  <p:slideViewPr>
    <p:cSldViewPr snapToGrid="0" snapToObjects="1" showGuides="1">
      <p:cViewPr varScale="1">
        <p:scale>
          <a:sx n="94" d="100"/>
          <a:sy n="94" d="100"/>
        </p:scale>
        <p:origin x="96" y="573"/>
      </p:cViewPr>
      <p:guideLst>
        <p:guide orient="horz" pos="1320"/>
        <p:guide pos="5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1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2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3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4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5.xml" Type="http://schemas.openxmlformats.org/officeDocument/2006/relationships/notesSlide"/><Relationship Id="rId2" Target="notesMasters/notesMaster1.xml" Type="http://schemas.openxmlformats.org/officeDocument/2006/relationships/notesMaster"/><Relationship Id="rId20" Target="slides/slide7.xml" Type="http://schemas.openxmlformats.org/officeDocument/2006/relationships/slide"/><Relationship Id="rId21" Target="notesSlides/notesSlide6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7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8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9.xml" Type="http://schemas.openxmlformats.org/officeDocument/2006/relationships/notesSlide"/><Relationship Id="rId3" Target="handoutMasters/handoutMaster1.xml" Type="http://schemas.openxmlformats.org/officeDocument/2006/relationships/handoutMaster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Relationship Id="rId8" Target="revisionInfo.xml" Type="http://schemas.microsoft.com/office/2015/10/relationships/revisionInfo"/><Relationship Id="rId9" Target="slides/slide1.xml" Type="http://schemas.openxmlformats.org/officeDocument/2006/relationships/slide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CFBE0-9AD4-43D1-BC4F-D82CC0E8F0B5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989D3-0255-4D70-B0F9-5CC1CFE1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65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3ABF-D8AA-4911-9BB8-DD5DFEEE04D0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E58F-553C-4850-B83D-CD9E7947C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38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3ABF-D8AA-4911-9BB8-DD5DFEEE04D0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Verse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E58F-553C-4850-B83D-CD9E7947CEFF}" type="slidenum">
              <a:rPr lang="en-CA" smtClean="0"/>
              <a:t>‹#›</a:t>
            </a:fld>
            <a:endParaRPr lang="en-CA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3ABF-D8AA-4911-9BB8-DD5DFEEE04D0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Verse 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E58F-553C-4850-B83D-CD9E7947CEFF}" type="slidenum">
              <a:rPr lang="en-CA" smtClean="0"/>
              <a:t>‹#›</a:t>
            </a:fld>
            <a:endParaRPr lang="en-CA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3ABF-D8AA-4911-9BB8-DD5DFEEE04D0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Pre-Chorus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E58F-553C-4850-B83D-CD9E7947CEFF}" type="slidenum">
              <a:rPr lang="en-CA" smtClean="0"/>
              <a:t>‹#›</a:t>
            </a:fld>
            <a:endParaRPr lang="en-CA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3ABF-D8AA-4911-9BB8-DD5DFEEE04D0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Chorus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E58F-553C-4850-B83D-CD9E7947CEFF}" type="slidenum">
              <a:rPr lang="en-CA" smtClean="0"/>
              <a:t>‹#›</a:t>
            </a:fld>
            <a:endParaRPr lang="en-CA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3ABF-D8AA-4911-9BB8-DD5DFEEE04D0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Chorus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E58F-553C-4850-B83D-CD9E7947CEFF}" type="slidenum">
              <a:rPr lang="en-CA" smtClean="0"/>
              <a:t>‹#›</a:t>
            </a:fld>
            <a:endParaRPr lang="en-CA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3ABF-D8AA-4911-9BB8-DD5DFEEE04D0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Verse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E58F-553C-4850-B83D-CD9E7947CEFF}" type="slidenum">
              <a:rPr lang="en-CA" smtClean="0"/>
              <a:t>‹#›</a:t>
            </a:fld>
            <a:endParaRPr lang="en-CA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3ABF-D8AA-4911-9BB8-DD5DFEEE04D0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Verse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E58F-553C-4850-B83D-CD9E7947CEFF}" type="slidenum">
              <a:rPr lang="en-CA" smtClean="0"/>
              <a:t>‹#›</a:t>
            </a:fld>
            <a:endParaRPr lang="en-CA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3ABF-D8AA-4911-9BB8-DD5DFEEE04D0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Bridge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E58F-553C-4850-B83D-CD9E7947CEFF}" type="slidenum">
              <a:rPr lang="en-CA" smtClean="0"/>
              <a:t>‹#›</a:t>
            </a:fld>
            <a:endParaRPr lang="en-CA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3ABF-D8AA-4911-9BB8-DD5DFEEE04D0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Ending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E58F-553C-4850-B83D-CD9E7947CEFF}" type="slidenum">
              <a:rPr lang="en-CA" smtClean="0"/>
              <a:t>‹#›</a:t>
            </a:fld>
            <a:endParaRPr lang="en-CA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8.JPG" Type="http://schemas.openxmlformats.org/officeDocument/2006/relationships/image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9.JPG" Type="http://schemas.openxmlformats.org/officeDocument/2006/relationships/image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0.JPG" Type="http://schemas.openxmlformats.org/officeDocument/2006/relationships/image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1.JPG" Type="http://schemas.openxmlformats.org/officeDocument/2006/relationships/image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2.JPG" Type="http://schemas.openxmlformats.org/officeDocument/2006/relationships/image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2.JPG" Type="http://schemas.openxmlformats.org/officeDocument/2006/relationships/image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3.JPG" Type="http://schemas.openxmlformats.org/officeDocument/2006/relationships/image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4.JPG" Type="http://schemas.openxmlformats.org/officeDocument/2006/relationships/image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JPG" Type="http://schemas.openxmlformats.org/officeDocument/2006/relationships/image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JPG" Type="http://schemas.openxmlformats.org/officeDocument/2006/relationships/image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JPG" Type="http://schemas.openxmlformats.org/officeDocument/2006/relationships/image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4.JPG" Type="http://schemas.openxmlformats.org/officeDocument/2006/relationships/image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5.JPG" Type="http://schemas.openxmlformats.org/officeDocument/2006/relationships/image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JPG" Type="http://schemas.openxmlformats.org/officeDocument/2006/relationships/image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7.JP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_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6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ipture_Readi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527757"/>
            <a:ext cx="8229600" cy="5511093"/>
          </a:xfrm>
        </p:spPr>
        <p:txBody>
          <a:bodyPr>
            <a:normAutofit/>
          </a:bodyPr>
          <a:lstStyle>
            <a:lvl1pPr marL="1371600" indent="-1371600">
              <a:lnSpc>
                <a:spcPct val="80000"/>
              </a:lnSpc>
              <a:buNone/>
              <a:tabLst>
                <a:tab pos="1371600" algn="l"/>
              </a:tabLst>
              <a:defRPr sz="3400">
                <a:solidFill>
                  <a:schemeClr val="bg1"/>
                </a:solidFill>
                <a:effectLst/>
              </a:defRPr>
            </a:lvl1pPr>
          </a:lstStyle>
          <a:p>
            <a:pPr marL="1371600" indent="-1371600">
              <a:lnSpc>
                <a:spcPct val="80000"/>
              </a:lnSpc>
              <a:tabLst>
                <a:tab pos="1371600" algn="l"/>
              </a:tabLst>
            </a:pPr>
            <a:r>
              <a:rPr lang="en-US" dirty="0">
                <a:latin typeface="Calibri Light" panose="020F0302020204030204" pitchFamily="34" charset="0"/>
                <a:ea typeface="LGC Round" charset="0"/>
              </a:rPr>
              <a:t>Copy &amp; Paste Scripture Slides Provided by Church Office here</a:t>
            </a:r>
          </a:p>
        </p:txBody>
      </p:sp>
    </p:spTree>
    <p:extLst>
      <p:ext uri="{BB962C8B-B14F-4D97-AF65-F5344CB8AC3E}">
        <p14:creationId xmlns:p14="http://schemas.microsoft.com/office/powerpoint/2010/main" val="31027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un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 Ver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5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2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6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72" r:id="rId11"/>
    <p:sldLayoutId id="2147483668" r:id="rId12"/>
    <p:sldLayoutId id="2147483673" r:id="rId13"/>
    <p:sldLayoutId id="2147483671" r:id="rId14"/>
    <p:sldLayoutId id="2147483669" r:id="rId15"/>
    <p:sldLayoutId id="2147483670" r:id="rId16"/>
    <p:sldLayoutId id="214748367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Love Came Down, Brian Johnson | Ian McIntosh | Jenn Johnson | Jeremy Edwardson | Jeremy Riddle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Love Came Down, Brian Johnson | Ian McIntosh | Jenn Johnson | Jeremy Edwardson | Jeremy Riddle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(Oh) I am Yours I am Yours
All my days Jesus I am Yours
(REPEAT)
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Love Came Down, Brian Johnson | Ian McIntosh | Jenn Johnson | Jeremy Edwardson | Jeremy Riddle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If my heart is overwhelmed
And I cannot hear Your voice
I'll hold on to what is true though I cannot see
If the storms of life they come
And the road ahead gets steep
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Love Came Down, Brian Johnson | Ian McIntosh | Jenn Johnson | Jeremy Edwardson | Jeremy Riddle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I will lift these hands in faith I will believe
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Love Came Down, Brian Johnson | Ian McIntosh | Jenn Johnson | Jeremy Edwardson | Jeremy Riddle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I'll remind myself of all that You've done
And the life I have because of Your Son
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Love Came Down, Brian Johnson | Ian McIntosh | Jenn Johnson | Jeremy Edwardson | Jeremy Riddle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Love came down and rescued me
Love came down and set me free
And I am Yours I am forever Yours
Mountain high or valley low
I sing out remind my soul
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Love Came Down, Brian Johnson | Ian McIntosh | Jenn Johnson | Jeremy Edwardson | Jeremy Riddle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That I am Yours I am forever Yours
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Love Came Down, Brian Johnson | Ian McIntosh | Jenn Johnson | Jeremy Edwardson | Jeremy Riddle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When my heart is filled with hope
And ev'ry promise comes my way
When I feel Your hands of grace rest upon me
Staying desp'rate for You God
Staying humbled at Your feet
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Love Came Down, Brian Johnson | Ian McIntosh | Jenn Johnson | Jeremy Edwardson | Jeremy Riddle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I will lift these hands and praise I will believe
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Love Came Down, Brian Johnson | Ian McIntosh | Jenn Johnson | Jeremy Edwardson | Jeremy Riddle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/>
              <a:t>'Cause I am Yours and I am Yours
For all my days Jesus I am Yours
And I am Yours and I am Yours
For all my days Jesus I am Yours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2012-03-17T18:22:11Z</dcterms:created>
  <dc:creator>Brian Lee</dc:creator>
  <cp:lastModifiedBy>Anthony Mak</cp:lastModifiedBy>
  <dcterms:modified xsi:type="dcterms:W3CDTF">2020-01-07T00:50:33Z</dcterms:modified>
  <cp:revision>272</cp:revision>
  <dc:title>PowerPoint Presentation</dc:title>
</cp:coreProperties>
</file>