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0E38D-EFE2-4F70-A640-5A7D9375B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05365C-91B5-4E32-91A0-81216192D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5290EB-3A19-457D-A2BF-75BA4437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30D4-CACA-490C-B6D3-1753767AABF3}" type="datetimeFigureOut">
              <a:rPr lang="es-CO" smtClean="0"/>
              <a:t>4/02/2020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7FFCBD-33C4-4042-9056-FE1D57F7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BC8857-D6FA-4CA5-B321-21D2D7D3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0A1-7E20-4EC3-9312-1A9F6DA26E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208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1DC7E-6720-48ED-9022-BAF19437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B9E833-659A-44C1-924B-F1F11BC49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465024-8471-46A8-BF31-F8B05F66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30D4-CACA-490C-B6D3-1753767AABF3}" type="datetimeFigureOut">
              <a:rPr lang="es-CO" smtClean="0"/>
              <a:t>4/02/2020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B2CFE8-464D-4B45-9F10-A150438E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0C4B19-00E1-4802-B657-7A2F3CA2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0A1-7E20-4EC3-9312-1A9F6DA26E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383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5AD22B-458F-48D1-9415-9EA36EE65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F4935F-E966-4B1A-9807-489CCAE77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BBAF0-804E-46BC-BE89-E671C566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30D4-CACA-490C-B6D3-1753767AABF3}" type="datetimeFigureOut">
              <a:rPr lang="es-CO" smtClean="0"/>
              <a:t>4/02/2020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DA81BF-592E-4F97-8512-DD80DFC6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91909E-AC5E-4038-A223-060BB64A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0A1-7E20-4EC3-9312-1A9F6DA26E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424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DB01B-557C-4544-BC83-EB6C3241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97A96A-FDC0-4A8A-8856-D2F83572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0DF4E8-489C-49D1-ABB3-68ED3C51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30D4-CACA-490C-B6D3-1753767AABF3}" type="datetimeFigureOut">
              <a:rPr lang="es-CO" smtClean="0"/>
              <a:t>4/02/2020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BE128C-AD4E-4316-9D45-4A66E0E5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A3967E-F66C-41D3-9D1A-6B3560CA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0A1-7E20-4EC3-9312-1A9F6DA26E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323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8EB5A-2773-4B51-ADA9-207E90915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3C3B4A-6F0F-4551-8BC5-DFEB51AC4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D01F5C-4826-484B-92EB-3E86C364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30D4-CACA-490C-B6D3-1753767AABF3}" type="datetimeFigureOut">
              <a:rPr lang="es-CO" smtClean="0"/>
              <a:t>4/02/2020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FF6DE0-ED95-44D4-B489-7F701F791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C3E728-5413-47FE-8687-F6E4AFE3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0A1-7E20-4EC3-9312-1A9F6DA26E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51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80A8F-E58E-4BA3-9764-767E2DB8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562D2B-2A06-4B13-9454-0B6146631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3BD483-076A-420B-8DE2-7586D1028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8F03F3-6D61-4122-80FE-DE540E27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30D4-CACA-490C-B6D3-1753767AABF3}" type="datetimeFigureOut">
              <a:rPr lang="es-CO" smtClean="0"/>
              <a:t>4/02/2020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B2CB6D-E472-45E2-A8B1-F499855A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CB4C2E-F142-47E9-AF4D-4C184808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0A1-7E20-4EC3-9312-1A9F6DA26E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942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7DBE9-4C1B-48CB-869A-1E34E97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3FDB08-9C0B-4AA3-8B48-FF1B99F2B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EAEE28-9402-4D2F-8B8A-63F4F08AE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8F25A5-B254-44E5-90F8-866B76660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5B1165-57F2-4F92-8428-1C00FFF1A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D85AC3-7721-42BE-989E-B6C86C98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30D4-CACA-490C-B6D3-1753767AABF3}" type="datetimeFigureOut">
              <a:rPr lang="es-CO" smtClean="0"/>
              <a:t>4/02/2020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EB6FB9F-5895-4876-8DDC-48FFBD55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09BA6C-5683-4155-ADE7-AE6F8760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0A1-7E20-4EC3-9312-1A9F6DA26E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145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5FB6B-D822-4C6A-8435-5B5D835C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D501648-B6DB-475A-B397-7A492FD6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30D4-CACA-490C-B6D3-1753767AABF3}" type="datetimeFigureOut">
              <a:rPr lang="es-CO" smtClean="0"/>
              <a:t>4/02/2020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F600A9F-002B-4BFC-8C59-EC36F424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B41457-F03B-44B6-8432-199B5A8C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0A1-7E20-4EC3-9312-1A9F6DA26E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187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F58208-97E6-465D-91DC-56999FF7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30D4-CACA-490C-B6D3-1753767AABF3}" type="datetimeFigureOut">
              <a:rPr lang="es-CO" smtClean="0"/>
              <a:t>4/02/2020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23DED8E-68C1-4B92-BC74-C695CC41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C1D315-CB63-4546-A61F-F7FC6EB6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0A1-7E20-4EC3-9312-1A9F6DA26E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362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69DB0-13C3-4125-96BE-26A993F0F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1AFED-3346-4C6D-80FD-C9015F04F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09335A-1FE7-44E0-A826-FC2C23F1D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7CA76E-41D9-48C5-A6D9-B2CE0D66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30D4-CACA-490C-B6D3-1753767AABF3}" type="datetimeFigureOut">
              <a:rPr lang="es-CO" smtClean="0"/>
              <a:t>4/02/2020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1309EA-CB2F-4FD7-BF74-09077DBA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FA8A48-2E48-4DA2-993E-751380D5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0A1-7E20-4EC3-9312-1A9F6DA26E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283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B9E69-D16B-4C2E-8DD1-50A499F9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50C9645-ED05-45DA-BE09-C626553DD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28F7DE-B450-4EF3-BACD-3CC8EDD4A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5092BC-CD1E-41D3-8BAD-D3773C10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30D4-CACA-490C-B6D3-1753767AABF3}" type="datetimeFigureOut">
              <a:rPr lang="es-CO" smtClean="0"/>
              <a:t>4/02/2020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B12193-2D59-4D9F-B367-38BD74CA9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220633-7660-49BB-AF4A-B9FBBD72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EA0A1-7E20-4EC3-9312-1A9F6DA26E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889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DC8C929-6AFB-4942-B09E-D8ECD1D2E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8AFC10-6032-4E45-A1D0-49DAF8EF8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6C5F53-3425-4289-AF68-3F78504C0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330D4-CACA-490C-B6D3-1753767AABF3}" type="datetimeFigureOut">
              <a:rPr lang="es-CO" smtClean="0"/>
              <a:t>4/02/2020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088CCE-9FD6-4AA1-8836-43A179A88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7D1A57-F71C-4D2F-BAC7-78A9687AA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EA0A1-7E20-4EC3-9312-1A9F6DA26E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276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9D09962-434A-4F3B-922C-6FDB2878AED1}"/>
              </a:ext>
            </a:extLst>
          </p:cNvPr>
          <p:cNvSpPr/>
          <p:nvPr/>
        </p:nvSpPr>
        <p:spPr>
          <a:xfrm>
            <a:off x="4303889" y="450147"/>
            <a:ext cx="2695221" cy="8085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Se le coloca un nombre al proyecto</a:t>
            </a:r>
          </a:p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DEDE302-8A4E-4010-963B-6B662F6F08AF}"/>
              </a:ext>
            </a:extLst>
          </p:cNvPr>
          <p:cNvSpPr/>
          <p:nvPr/>
        </p:nvSpPr>
        <p:spPr>
          <a:xfrm>
            <a:off x="4303889" y="1521178"/>
            <a:ext cx="2695221" cy="5277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/>
              <a:t>Poner un acumulador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FD1199A-D9DA-49AA-80F5-CB570EB054F2}"/>
              </a:ext>
            </a:extLst>
          </p:cNvPr>
          <p:cNvSpPr/>
          <p:nvPr/>
        </p:nvSpPr>
        <p:spPr>
          <a:xfrm>
            <a:off x="4303889" y="2359379"/>
            <a:ext cx="2695222" cy="10696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/>
              <a:t>Se implementa un </a:t>
            </a:r>
            <a:r>
              <a:rPr lang="es-CO" dirty="0" err="1"/>
              <a:t>for</a:t>
            </a:r>
            <a:r>
              <a:rPr lang="es-CO" dirty="0"/>
              <a:t> se usa una variable con la que se da el rango de los números usados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D89B76C-51EE-4C99-9CFC-516ABB1CB00D}"/>
              </a:ext>
            </a:extLst>
          </p:cNvPr>
          <p:cNvSpPr/>
          <p:nvPr/>
        </p:nvSpPr>
        <p:spPr>
          <a:xfrm>
            <a:off x="4281311" y="3742268"/>
            <a:ext cx="2753076" cy="72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/>
              <a:t>Suma de los números impares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9884159-F918-4454-ADF4-2613A2C55F5E}"/>
              </a:ext>
            </a:extLst>
          </p:cNvPr>
          <p:cNvSpPr/>
          <p:nvPr/>
        </p:nvSpPr>
        <p:spPr>
          <a:xfrm>
            <a:off x="4292600" y="4786488"/>
            <a:ext cx="2753076" cy="7224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/>
              <a:t>Muestra de los números  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750D99BC-2C27-447D-922A-FA614A41DF7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651500" y="1258711"/>
            <a:ext cx="0" cy="262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8EF5DFF7-70B8-4D1C-8A51-81D49F200A7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651500" y="2048933"/>
            <a:ext cx="0" cy="310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6BDA08A-E1C0-40FC-B05A-F4B4B9FE8EA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651500" y="3429000"/>
            <a:ext cx="6349" cy="313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6B73E3C8-A7A8-4D16-A085-0AEE9FE2094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657849" y="4464757"/>
            <a:ext cx="11289" cy="321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307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38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</dc:creator>
  <cp:lastModifiedBy>Andres</cp:lastModifiedBy>
  <cp:revision>3</cp:revision>
  <dcterms:created xsi:type="dcterms:W3CDTF">2020-02-05T00:02:04Z</dcterms:created>
  <dcterms:modified xsi:type="dcterms:W3CDTF">2020-02-05T00:22:58Z</dcterms:modified>
</cp:coreProperties>
</file>