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4"/>
  </p:notes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76" r:id="rId12"/>
    <p:sldId id="280" r:id="rId13"/>
    <p:sldId id="273" r:id="rId14"/>
    <p:sldId id="277" r:id="rId15"/>
    <p:sldId id="274" r:id="rId16"/>
    <p:sldId id="267" r:id="rId17"/>
    <p:sldId id="268" r:id="rId18"/>
    <p:sldId id="278" r:id="rId19"/>
    <p:sldId id="281" r:id="rId20"/>
    <p:sldId id="283" r:id="rId21"/>
    <p:sldId id="258" r:id="rId22"/>
    <p:sldId id="279" r:id="rId23"/>
  </p:sldIdLst>
  <p:sldSz cx="12192000" cy="6858000"/>
  <p:notesSz cx="6858000" cy="1771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nsf.gov/crssprgm/reu/list_result.jsp?unitid=5044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s://math.calpoly.edu/summer-research" TargetMode="External"/><Relationship Id="rId1" Type="http://schemas.openxmlformats.org/officeDocument/2006/relationships/hyperlink" Target="https://math.calpoly.edu/faculty-research-interests" TargetMode="Externa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.calpoly.edu/summer-research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11" Type="http://schemas.openxmlformats.org/officeDocument/2006/relationships/hyperlink" Target="https://www.nsf.gov/crssprgm/reu/list_result.jsp?unitid=5044" TargetMode="External"/><Relationship Id="rId5" Type="http://schemas.openxmlformats.org/officeDocument/2006/relationships/hyperlink" Target="https://math.calpoly.edu/faculty-research-interests" TargetMode="External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A626A-8680-4EBC-A795-7FD37DE2DF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331736-0FA4-402E-9CA1-EF4F4737DE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rial Nova Light" panose="020F0302020204030204"/>
            </a:rPr>
            <a:t> Virtual Career</a:t>
          </a:r>
          <a:r>
            <a:rPr lang="en-US" dirty="0"/>
            <a:t> Fairs</a:t>
          </a:r>
        </a:p>
      </dgm:t>
    </dgm:pt>
    <dgm:pt modelId="{37DB4820-2426-48B8-8FDD-DEEE838F1E01}" type="parTrans" cxnId="{72243D3C-FEF9-46AA-97D8-88D4ADA20502}">
      <dgm:prSet/>
      <dgm:spPr/>
      <dgm:t>
        <a:bodyPr/>
        <a:lstStyle/>
        <a:p>
          <a:endParaRPr lang="en-US"/>
        </a:p>
      </dgm:t>
    </dgm:pt>
    <dgm:pt modelId="{F46A7513-27F1-4105-9B69-8F81CA4F54DC}" type="sibTrans" cxnId="{72243D3C-FEF9-46AA-97D8-88D4ADA20502}">
      <dgm:prSet/>
      <dgm:spPr/>
      <dgm:t>
        <a:bodyPr/>
        <a:lstStyle/>
        <a:p>
          <a:endParaRPr lang="en-US"/>
        </a:p>
      </dgm:t>
    </dgm:pt>
    <dgm:pt modelId="{5AD385D5-050C-4983-B2FA-60B6CB3218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Workshops &amp; Events</a:t>
          </a:r>
        </a:p>
      </dgm:t>
    </dgm:pt>
    <dgm:pt modelId="{D184F612-39B6-4BD2-8991-219D916B1D48}" type="parTrans" cxnId="{38A7E15A-E56D-48BC-A1FB-198786070460}">
      <dgm:prSet/>
      <dgm:spPr/>
      <dgm:t>
        <a:bodyPr/>
        <a:lstStyle/>
        <a:p>
          <a:endParaRPr lang="en-US"/>
        </a:p>
      </dgm:t>
    </dgm:pt>
    <dgm:pt modelId="{7A34E23F-C8D8-4439-87A9-D71D55041EBD}" type="sibTrans" cxnId="{38A7E15A-E56D-48BC-A1FB-198786070460}">
      <dgm:prSet/>
      <dgm:spPr/>
      <dgm:t>
        <a:bodyPr/>
        <a:lstStyle/>
        <a:p>
          <a:endParaRPr lang="en-US"/>
        </a:p>
      </dgm:t>
    </dgm:pt>
    <dgm:pt modelId="{6C4B9CE7-2E31-4AB5-9D27-72353F73A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Emerging Markets, Professional Panels, &amp; Industry Insiders</a:t>
          </a:r>
        </a:p>
      </dgm:t>
    </dgm:pt>
    <dgm:pt modelId="{0FEEF57A-76AF-40B6-AB2C-AB48B1C0AF88}" type="parTrans" cxnId="{2F2018E9-44FB-49B0-90A8-D0FE91659795}">
      <dgm:prSet/>
      <dgm:spPr/>
      <dgm:t>
        <a:bodyPr/>
        <a:lstStyle/>
        <a:p>
          <a:endParaRPr lang="en-US"/>
        </a:p>
      </dgm:t>
    </dgm:pt>
    <dgm:pt modelId="{945B2E62-2BF6-4C43-AA85-57210DA12431}" type="sibTrans" cxnId="{2F2018E9-44FB-49B0-90A8-D0FE91659795}">
      <dgm:prSet/>
      <dgm:spPr/>
      <dgm:t>
        <a:bodyPr/>
        <a:lstStyle/>
        <a:p>
          <a:endParaRPr lang="en-US"/>
        </a:p>
      </dgm:t>
    </dgm:pt>
    <dgm:pt modelId="{1FFCB0DA-6533-4D8F-BAFA-C9D3E870D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Career Counseling Groups</a:t>
          </a:r>
        </a:p>
      </dgm:t>
    </dgm:pt>
    <dgm:pt modelId="{55C0DCB0-B7E9-4291-8CC3-4B78FC029ECE}" type="parTrans" cxnId="{51EE9D11-E1F3-4A90-B097-E7401969345F}">
      <dgm:prSet/>
      <dgm:spPr/>
      <dgm:t>
        <a:bodyPr/>
        <a:lstStyle/>
        <a:p>
          <a:endParaRPr lang="en-US"/>
        </a:p>
      </dgm:t>
    </dgm:pt>
    <dgm:pt modelId="{D2E7B96F-CBED-4221-AB69-EDCCAB2A3BF6}" type="sibTrans" cxnId="{51EE9D11-E1F3-4A90-B097-E7401969345F}">
      <dgm:prSet/>
      <dgm:spPr/>
      <dgm:t>
        <a:bodyPr/>
        <a:lstStyle/>
        <a:p>
          <a:endParaRPr lang="en-US"/>
        </a:p>
      </dgm:t>
    </dgm:pt>
    <dgm:pt modelId="{E906D10D-2014-4E80-9672-F10E7A918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Development Certificate</a:t>
          </a:r>
        </a:p>
      </dgm:t>
    </dgm:pt>
    <dgm:pt modelId="{AD5F08FB-25DD-402A-8D7E-4D7FDD2DDD1D}" type="parTrans" cxnId="{AA3654D4-BBFD-4CA4-A6AC-242AC17A6EDB}">
      <dgm:prSet/>
      <dgm:spPr/>
      <dgm:t>
        <a:bodyPr/>
        <a:lstStyle/>
        <a:p>
          <a:endParaRPr lang="en-US"/>
        </a:p>
      </dgm:t>
    </dgm:pt>
    <dgm:pt modelId="{2DA0D361-96CC-4074-8E0D-FDC78E04F1A3}" type="sibTrans" cxnId="{AA3654D4-BBFD-4CA4-A6AC-242AC17A6EDB}">
      <dgm:prSet/>
      <dgm:spPr/>
      <dgm:t>
        <a:bodyPr/>
        <a:lstStyle/>
        <a:p>
          <a:endParaRPr lang="en-US"/>
        </a:p>
      </dgm:t>
    </dgm:pt>
    <dgm:pt modelId="{19CA647E-FB28-41F4-847E-8DA9FAA6B26A}" type="pres">
      <dgm:prSet presAssocID="{076A626A-8680-4EBC-A795-7FD37DE2DF73}" presName="root" presStyleCnt="0">
        <dgm:presLayoutVars>
          <dgm:dir/>
          <dgm:resizeHandles val="exact"/>
        </dgm:presLayoutVars>
      </dgm:prSet>
      <dgm:spPr/>
    </dgm:pt>
    <dgm:pt modelId="{AC37E6CD-E360-46A5-B1A8-855A4637A1EC}" type="pres">
      <dgm:prSet presAssocID="{75331736-0FA4-402E-9CA1-EF4F4737DE20}" presName="compNode" presStyleCnt="0"/>
      <dgm:spPr/>
    </dgm:pt>
    <dgm:pt modelId="{12724D68-AD81-444B-A59F-E7FE09E63C01}" type="pres">
      <dgm:prSet presAssocID="{75331736-0FA4-402E-9CA1-EF4F4737DE20}" presName="bgRect" presStyleLbl="bgShp" presStyleIdx="0" presStyleCnt="5"/>
      <dgm:spPr/>
    </dgm:pt>
    <dgm:pt modelId="{8CDE9F3B-5258-49E7-9119-950E6DEFE9E2}" type="pres">
      <dgm:prSet presAssocID="{75331736-0FA4-402E-9CA1-EF4F4737DE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B2D9706-C0C6-4AA1-B071-10D34B3F5E6F}" type="pres">
      <dgm:prSet presAssocID="{75331736-0FA4-402E-9CA1-EF4F4737DE20}" presName="spaceRect" presStyleCnt="0"/>
      <dgm:spPr/>
    </dgm:pt>
    <dgm:pt modelId="{E53498FF-B598-4C3F-BC84-9A09B304947F}" type="pres">
      <dgm:prSet presAssocID="{75331736-0FA4-402E-9CA1-EF4F4737DE20}" presName="parTx" presStyleLbl="revTx" presStyleIdx="0" presStyleCnt="5">
        <dgm:presLayoutVars>
          <dgm:chMax val="0"/>
          <dgm:chPref val="0"/>
        </dgm:presLayoutVars>
      </dgm:prSet>
      <dgm:spPr/>
    </dgm:pt>
    <dgm:pt modelId="{28E98E46-CF7E-4BF7-A821-AFA38AFF6421}" type="pres">
      <dgm:prSet presAssocID="{F46A7513-27F1-4105-9B69-8F81CA4F54DC}" presName="sibTrans" presStyleCnt="0"/>
      <dgm:spPr/>
    </dgm:pt>
    <dgm:pt modelId="{FC1AC9E8-0EB2-4F7A-A852-424461425EE0}" type="pres">
      <dgm:prSet presAssocID="{5AD385D5-050C-4983-B2FA-60B6CB32188E}" presName="compNode" presStyleCnt="0"/>
      <dgm:spPr/>
    </dgm:pt>
    <dgm:pt modelId="{3ECA4719-1C69-4C18-BC52-3ED9E3A61180}" type="pres">
      <dgm:prSet presAssocID="{5AD385D5-050C-4983-B2FA-60B6CB32188E}" presName="bgRect" presStyleLbl="bgShp" presStyleIdx="1" presStyleCnt="5"/>
      <dgm:spPr/>
    </dgm:pt>
    <dgm:pt modelId="{5567D987-0B86-49D4-B75A-E1BAC1CD1F1D}" type="pres">
      <dgm:prSet presAssocID="{5AD385D5-050C-4983-B2FA-60B6CB3218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DA6612E-B4C2-4344-BAA2-24A01571E5C3}" type="pres">
      <dgm:prSet presAssocID="{5AD385D5-050C-4983-B2FA-60B6CB32188E}" presName="spaceRect" presStyleCnt="0"/>
      <dgm:spPr/>
    </dgm:pt>
    <dgm:pt modelId="{EE26B453-44AA-41D3-A4A6-835B73F1C678}" type="pres">
      <dgm:prSet presAssocID="{5AD385D5-050C-4983-B2FA-60B6CB32188E}" presName="parTx" presStyleLbl="revTx" presStyleIdx="1" presStyleCnt="5">
        <dgm:presLayoutVars>
          <dgm:chMax val="0"/>
          <dgm:chPref val="0"/>
        </dgm:presLayoutVars>
      </dgm:prSet>
      <dgm:spPr/>
    </dgm:pt>
    <dgm:pt modelId="{BF0F844E-4C67-46D0-AC7F-635D9E491359}" type="pres">
      <dgm:prSet presAssocID="{7A34E23F-C8D8-4439-87A9-D71D55041EBD}" presName="sibTrans" presStyleCnt="0"/>
      <dgm:spPr/>
    </dgm:pt>
    <dgm:pt modelId="{82236B87-72DF-4208-8D43-4AE2CE1525B9}" type="pres">
      <dgm:prSet presAssocID="{6C4B9CE7-2E31-4AB5-9D27-72353F73A961}" presName="compNode" presStyleCnt="0"/>
      <dgm:spPr/>
    </dgm:pt>
    <dgm:pt modelId="{295703AC-34E4-4759-A7EF-F1D8F7DAC4AE}" type="pres">
      <dgm:prSet presAssocID="{6C4B9CE7-2E31-4AB5-9D27-72353F73A961}" presName="bgRect" presStyleLbl="bgShp" presStyleIdx="2" presStyleCnt="5"/>
      <dgm:spPr/>
    </dgm:pt>
    <dgm:pt modelId="{9AE30FAD-9CA0-4D06-9DEF-91F7C3DD1440}" type="pres">
      <dgm:prSet presAssocID="{6C4B9CE7-2E31-4AB5-9D27-72353F73A9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ewableEnergy"/>
        </a:ext>
      </dgm:extLst>
    </dgm:pt>
    <dgm:pt modelId="{E59C4BDE-64A3-411D-AA3A-CD3B1040C829}" type="pres">
      <dgm:prSet presAssocID="{6C4B9CE7-2E31-4AB5-9D27-72353F73A961}" presName="spaceRect" presStyleCnt="0"/>
      <dgm:spPr/>
    </dgm:pt>
    <dgm:pt modelId="{EF1B2DDB-C063-4395-B0F8-0210B65422B3}" type="pres">
      <dgm:prSet presAssocID="{6C4B9CE7-2E31-4AB5-9D27-72353F73A961}" presName="parTx" presStyleLbl="revTx" presStyleIdx="2" presStyleCnt="5">
        <dgm:presLayoutVars>
          <dgm:chMax val="0"/>
          <dgm:chPref val="0"/>
        </dgm:presLayoutVars>
      </dgm:prSet>
      <dgm:spPr/>
    </dgm:pt>
    <dgm:pt modelId="{F6C758F0-17F3-41FA-A29F-04F01C6296BD}" type="pres">
      <dgm:prSet presAssocID="{945B2E62-2BF6-4C43-AA85-57210DA12431}" presName="sibTrans" presStyleCnt="0"/>
      <dgm:spPr/>
    </dgm:pt>
    <dgm:pt modelId="{19DB4465-9087-46F9-9A78-876913BEAE98}" type="pres">
      <dgm:prSet presAssocID="{1FFCB0DA-6533-4D8F-BAFA-C9D3E870D259}" presName="compNode" presStyleCnt="0"/>
      <dgm:spPr/>
    </dgm:pt>
    <dgm:pt modelId="{0DEB9183-DF5D-4F91-8563-FACB18934473}" type="pres">
      <dgm:prSet presAssocID="{1FFCB0DA-6533-4D8F-BAFA-C9D3E870D259}" presName="bgRect" presStyleLbl="bgShp" presStyleIdx="3" presStyleCnt="5"/>
      <dgm:spPr/>
    </dgm:pt>
    <dgm:pt modelId="{B4EE9F47-90B3-4709-903C-9A879D458213}" type="pres">
      <dgm:prSet presAssocID="{1FFCB0DA-6533-4D8F-BAFA-C9D3E870D2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69DBF88-BBA4-4C46-9188-5CD2E731132C}" type="pres">
      <dgm:prSet presAssocID="{1FFCB0DA-6533-4D8F-BAFA-C9D3E870D259}" presName="spaceRect" presStyleCnt="0"/>
      <dgm:spPr/>
    </dgm:pt>
    <dgm:pt modelId="{8BE54189-87A6-4219-B1B8-743F94BD737C}" type="pres">
      <dgm:prSet presAssocID="{1FFCB0DA-6533-4D8F-BAFA-C9D3E870D259}" presName="parTx" presStyleLbl="revTx" presStyleIdx="3" presStyleCnt="5">
        <dgm:presLayoutVars>
          <dgm:chMax val="0"/>
          <dgm:chPref val="0"/>
        </dgm:presLayoutVars>
      </dgm:prSet>
      <dgm:spPr/>
    </dgm:pt>
    <dgm:pt modelId="{37A159E5-0A32-4593-9C81-27DDA8A65ECB}" type="pres">
      <dgm:prSet presAssocID="{D2E7B96F-CBED-4221-AB69-EDCCAB2A3BF6}" presName="sibTrans" presStyleCnt="0"/>
      <dgm:spPr/>
    </dgm:pt>
    <dgm:pt modelId="{759D10CF-C4F5-4058-8DE4-C49DC98EA534}" type="pres">
      <dgm:prSet presAssocID="{E906D10D-2014-4E80-9672-F10E7A9182A4}" presName="compNode" presStyleCnt="0"/>
      <dgm:spPr/>
    </dgm:pt>
    <dgm:pt modelId="{7DB5B869-5F36-4A21-8B3F-CA350D476DC9}" type="pres">
      <dgm:prSet presAssocID="{E906D10D-2014-4E80-9672-F10E7A9182A4}" presName="bgRect" presStyleLbl="bgShp" presStyleIdx="4" presStyleCnt="5"/>
      <dgm:spPr/>
    </dgm:pt>
    <dgm:pt modelId="{0D5916E6-10C6-4205-A79E-1B53B91A2A34}" type="pres">
      <dgm:prSet presAssocID="{E906D10D-2014-4E80-9672-F10E7A9182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B7D5FF9A-410E-4E69-9C9D-347048A83493}" type="pres">
      <dgm:prSet presAssocID="{E906D10D-2014-4E80-9672-F10E7A9182A4}" presName="spaceRect" presStyleCnt="0"/>
      <dgm:spPr/>
    </dgm:pt>
    <dgm:pt modelId="{08B25292-8D9B-451D-BE97-6954C6409F03}" type="pres">
      <dgm:prSet presAssocID="{E906D10D-2014-4E80-9672-F10E7A9182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EE9D11-E1F3-4A90-B097-E7401969345F}" srcId="{076A626A-8680-4EBC-A795-7FD37DE2DF73}" destId="{1FFCB0DA-6533-4D8F-BAFA-C9D3E870D259}" srcOrd="3" destOrd="0" parTransId="{55C0DCB0-B7E9-4291-8CC3-4B78FC029ECE}" sibTransId="{D2E7B96F-CBED-4221-AB69-EDCCAB2A3BF6}"/>
    <dgm:cxn modelId="{D63CE816-2613-4971-A779-A591D8BA3F3B}" type="presOf" srcId="{75331736-0FA4-402E-9CA1-EF4F4737DE20}" destId="{E53498FF-B598-4C3F-BC84-9A09B304947F}" srcOrd="0" destOrd="0" presId="urn:microsoft.com/office/officeart/2018/2/layout/IconVerticalSolidList"/>
    <dgm:cxn modelId="{79775429-C8C3-4F3C-9093-D0C0DCC3EBEA}" type="presOf" srcId="{1FFCB0DA-6533-4D8F-BAFA-C9D3E870D259}" destId="{8BE54189-87A6-4219-B1B8-743F94BD737C}" srcOrd="0" destOrd="0" presId="urn:microsoft.com/office/officeart/2018/2/layout/IconVerticalSolidList"/>
    <dgm:cxn modelId="{72243D3C-FEF9-46AA-97D8-88D4ADA20502}" srcId="{076A626A-8680-4EBC-A795-7FD37DE2DF73}" destId="{75331736-0FA4-402E-9CA1-EF4F4737DE20}" srcOrd="0" destOrd="0" parTransId="{37DB4820-2426-48B8-8FDD-DEEE838F1E01}" sibTransId="{F46A7513-27F1-4105-9B69-8F81CA4F54DC}"/>
    <dgm:cxn modelId="{6D030772-44D7-4ECB-A114-3B0863C74128}" type="presOf" srcId="{E906D10D-2014-4E80-9672-F10E7A9182A4}" destId="{08B25292-8D9B-451D-BE97-6954C6409F03}" srcOrd="0" destOrd="0" presId="urn:microsoft.com/office/officeart/2018/2/layout/IconVerticalSolidList"/>
    <dgm:cxn modelId="{BF2C0554-2DD6-4FDD-8278-5320EB99DAF3}" type="presOf" srcId="{5AD385D5-050C-4983-B2FA-60B6CB32188E}" destId="{EE26B453-44AA-41D3-A4A6-835B73F1C678}" srcOrd="0" destOrd="0" presId="urn:microsoft.com/office/officeart/2018/2/layout/IconVerticalSolidList"/>
    <dgm:cxn modelId="{38A7E15A-E56D-48BC-A1FB-198786070460}" srcId="{076A626A-8680-4EBC-A795-7FD37DE2DF73}" destId="{5AD385D5-050C-4983-B2FA-60B6CB32188E}" srcOrd="1" destOrd="0" parTransId="{D184F612-39B6-4BD2-8991-219D916B1D48}" sibTransId="{7A34E23F-C8D8-4439-87A9-D71D55041EBD}"/>
    <dgm:cxn modelId="{6AA9C086-B36E-416D-A3D3-9EF9D9E55C30}" type="presOf" srcId="{6C4B9CE7-2E31-4AB5-9D27-72353F73A961}" destId="{EF1B2DDB-C063-4395-B0F8-0210B65422B3}" srcOrd="0" destOrd="0" presId="urn:microsoft.com/office/officeart/2018/2/layout/IconVerticalSolidList"/>
    <dgm:cxn modelId="{D053E8AE-CED3-4054-A77B-B78039CBDE0B}" type="presOf" srcId="{076A626A-8680-4EBC-A795-7FD37DE2DF73}" destId="{19CA647E-FB28-41F4-847E-8DA9FAA6B26A}" srcOrd="0" destOrd="0" presId="urn:microsoft.com/office/officeart/2018/2/layout/IconVerticalSolidList"/>
    <dgm:cxn modelId="{AA3654D4-BBFD-4CA4-A6AC-242AC17A6EDB}" srcId="{076A626A-8680-4EBC-A795-7FD37DE2DF73}" destId="{E906D10D-2014-4E80-9672-F10E7A9182A4}" srcOrd="4" destOrd="0" parTransId="{AD5F08FB-25DD-402A-8D7E-4D7FDD2DDD1D}" sibTransId="{2DA0D361-96CC-4074-8E0D-FDC78E04F1A3}"/>
    <dgm:cxn modelId="{2F2018E9-44FB-49B0-90A8-D0FE91659795}" srcId="{076A626A-8680-4EBC-A795-7FD37DE2DF73}" destId="{6C4B9CE7-2E31-4AB5-9D27-72353F73A961}" srcOrd="2" destOrd="0" parTransId="{0FEEF57A-76AF-40B6-AB2C-AB48B1C0AF88}" sibTransId="{945B2E62-2BF6-4C43-AA85-57210DA12431}"/>
    <dgm:cxn modelId="{15C2E2DB-411D-4798-9D49-424F843AFF15}" type="presParOf" srcId="{19CA647E-FB28-41F4-847E-8DA9FAA6B26A}" destId="{AC37E6CD-E360-46A5-B1A8-855A4637A1EC}" srcOrd="0" destOrd="0" presId="urn:microsoft.com/office/officeart/2018/2/layout/IconVerticalSolidList"/>
    <dgm:cxn modelId="{53304FC1-CFEF-47D3-9517-640D4D76B4F3}" type="presParOf" srcId="{AC37E6CD-E360-46A5-B1A8-855A4637A1EC}" destId="{12724D68-AD81-444B-A59F-E7FE09E63C01}" srcOrd="0" destOrd="0" presId="urn:microsoft.com/office/officeart/2018/2/layout/IconVerticalSolidList"/>
    <dgm:cxn modelId="{02CB4E06-3D19-4336-B821-71EB27C5A60F}" type="presParOf" srcId="{AC37E6CD-E360-46A5-B1A8-855A4637A1EC}" destId="{8CDE9F3B-5258-49E7-9119-950E6DEFE9E2}" srcOrd="1" destOrd="0" presId="urn:microsoft.com/office/officeart/2018/2/layout/IconVerticalSolidList"/>
    <dgm:cxn modelId="{6930EFBA-D4E3-4C76-AFCD-6E1423353180}" type="presParOf" srcId="{AC37E6CD-E360-46A5-B1A8-855A4637A1EC}" destId="{EB2D9706-C0C6-4AA1-B071-10D34B3F5E6F}" srcOrd="2" destOrd="0" presId="urn:microsoft.com/office/officeart/2018/2/layout/IconVerticalSolidList"/>
    <dgm:cxn modelId="{8E28D456-D066-4737-A527-8D6718598D35}" type="presParOf" srcId="{AC37E6CD-E360-46A5-B1A8-855A4637A1EC}" destId="{E53498FF-B598-4C3F-BC84-9A09B304947F}" srcOrd="3" destOrd="0" presId="urn:microsoft.com/office/officeart/2018/2/layout/IconVerticalSolidList"/>
    <dgm:cxn modelId="{1FA4688D-706C-43BC-BD42-D356F147B3EF}" type="presParOf" srcId="{19CA647E-FB28-41F4-847E-8DA9FAA6B26A}" destId="{28E98E46-CF7E-4BF7-A821-AFA38AFF6421}" srcOrd="1" destOrd="0" presId="urn:microsoft.com/office/officeart/2018/2/layout/IconVerticalSolidList"/>
    <dgm:cxn modelId="{7C27D069-3B37-45D4-98D3-A47FF99C2051}" type="presParOf" srcId="{19CA647E-FB28-41F4-847E-8DA9FAA6B26A}" destId="{FC1AC9E8-0EB2-4F7A-A852-424461425EE0}" srcOrd="2" destOrd="0" presId="urn:microsoft.com/office/officeart/2018/2/layout/IconVerticalSolidList"/>
    <dgm:cxn modelId="{5E65D15F-E758-454C-B454-E621FA5CD3B3}" type="presParOf" srcId="{FC1AC9E8-0EB2-4F7A-A852-424461425EE0}" destId="{3ECA4719-1C69-4C18-BC52-3ED9E3A61180}" srcOrd="0" destOrd="0" presId="urn:microsoft.com/office/officeart/2018/2/layout/IconVerticalSolidList"/>
    <dgm:cxn modelId="{DA912659-593D-4B4A-9521-37FDC7415A26}" type="presParOf" srcId="{FC1AC9E8-0EB2-4F7A-A852-424461425EE0}" destId="{5567D987-0B86-49D4-B75A-E1BAC1CD1F1D}" srcOrd="1" destOrd="0" presId="urn:microsoft.com/office/officeart/2018/2/layout/IconVerticalSolidList"/>
    <dgm:cxn modelId="{9938BEE0-448B-4F19-807A-C48C5D993FB8}" type="presParOf" srcId="{FC1AC9E8-0EB2-4F7A-A852-424461425EE0}" destId="{9DA6612E-B4C2-4344-BAA2-24A01571E5C3}" srcOrd="2" destOrd="0" presId="urn:microsoft.com/office/officeart/2018/2/layout/IconVerticalSolidList"/>
    <dgm:cxn modelId="{8C0111A5-9048-486A-872B-587A288F189A}" type="presParOf" srcId="{FC1AC9E8-0EB2-4F7A-A852-424461425EE0}" destId="{EE26B453-44AA-41D3-A4A6-835B73F1C678}" srcOrd="3" destOrd="0" presId="urn:microsoft.com/office/officeart/2018/2/layout/IconVerticalSolidList"/>
    <dgm:cxn modelId="{4D5E8B9D-CB00-48A7-BDA4-D6841AED4FDB}" type="presParOf" srcId="{19CA647E-FB28-41F4-847E-8DA9FAA6B26A}" destId="{BF0F844E-4C67-46D0-AC7F-635D9E491359}" srcOrd="3" destOrd="0" presId="urn:microsoft.com/office/officeart/2018/2/layout/IconVerticalSolidList"/>
    <dgm:cxn modelId="{800723A1-A7FC-4769-8ABD-3BE252AAAC6E}" type="presParOf" srcId="{19CA647E-FB28-41F4-847E-8DA9FAA6B26A}" destId="{82236B87-72DF-4208-8D43-4AE2CE1525B9}" srcOrd="4" destOrd="0" presId="urn:microsoft.com/office/officeart/2018/2/layout/IconVerticalSolidList"/>
    <dgm:cxn modelId="{22FFF158-1B52-4A83-A941-20EBFAB0764F}" type="presParOf" srcId="{82236B87-72DF-4208-8D43-4AE2CE1525B9}" destId="{295703AC-34E4-4759-A7EF-F1D8F7DAC4AE}" srcOrd="0" destOrd="0" presId="urn:microsoft.com/office/officeart/2018/2/layout/IconVerticalSolidList"/>
    <dgm:cxn modelId="{A6DC40B8-5A06-44E7-A780-CF28CBAC43CA}" type="presParOf" srcId="{82236B87-72DF-4208-8D43-4AE2CE1525B9}" destId="{9AE30FAD-9CA0-4D06-9DEF-91F7C3DD1440}" srcOrd="1" destOrd="0" presId="urn:microsoft.com/office/officeart/2018/2/layout/IconVerticalSolidList"/>
    <dgm:cxn modelId="{DC82E798-2394-4875-9C45-D3203682603D}" type="presParOf" srcId="{82236B87-72DF-4208-8D43-4AE2CE1525B9}" destId="{E59C4BDE-64A3-411D-AA3A-CD3B1040C829}" srcOrd="2" destOrd="0" presId="urn:microsoft.com/office/officeart/2018/2/layout/IconVerticalSolidList"/>
    <dgm:cxn modelId="{99FC167D-A0C5-441A-BDAC-354FB00C487E}" type="presParOf" srcId="{82236B87-72DF-4208-8D43-4AE2CE1525B9}" destId="{EF1B2DDB-C063-4395-B0F8-0210B65422B3}" srcOrd="3" destOrd="0" presId="urn:microsoft.com/office/officeart/2018/2/layout/IconVerticalSolidList"/>
    <dgm:cxn modelId="{AC5790DC-9A8F-4966-A42D-5470FA2074FF}" type="presParOf" srcId="{19CA647E-FB28-41F4-847E-8DA9FAA6B26A}" destId="{F6C758F0-17F3-41FA-A29F-04F01C6296BD}" srcOrd="5" destOrd="0" presId="urn:microsoft.com/office/officeart/2018/2/layout/IconVerticalSolidList"/>
    <dgm:cxn modelId="{72DB980B-C234-4C2D-8E84-82FD1B771AB9}" type="presParOf" srcId="{19CA647E-FB28-41F4-847E-8DA9FAA6B26A}" destId="{19DB4465-9087-46F9-9A78-876913BEAE98}" srcOrd="6" destOrd="0" presId="urn:microsoft.com/office/officeart/2018/2/layout/IconVerticalSolidList"/>
    <dgm:cxn modelId="{14496907-A97C-4DF2-85CB-3A41689653F3}" type="presParOf" srcId="{19DB4465-9087-46F9-9A78-876913BEAE98}" destId="{0DEB9183-DF5D-4F91-8563-FACB18934473}" srcOrd="0" destOrd="0" presId="urn:microsoft.com/office/officeart/2018/2/layout/IconVerticalSolidList"/>
    <dgm:cxn modelId="{9C5D6BC5-FEF8-4582-BA3A-005AC34D4D03}" type="presParOf" srcId="{19DB4465-9087-46F9-9A78-876913BEAE98}" destId="{B4EE9F47-90B3-4709-903C-9A879D458213}" srcOrd="1" destOrd="0" presId="urn:microsoft.com/office/officeart/2018/2/layout/IconVerticalSolidList"/>
    <dgm:cxn modelId="{28D3DFD2-63CE-46B3-BA82-2C9B8F80B776}" type="presParOf" srcId="{19DB4465-9087-46F9-9A78-876913BEAE98}" destId="{A69DBF88-BBA4-4C46-9188-5CD2E731132C}" srcOrd="2" destOrd="0" presId="urn:microsoft.com/office/officeart/2018/2/layout/IconVerticalSolidList"/>
    <dgm:cxn modelId="{4AA6346D-9161-4397-B2BF-CEB38EF0D400}" type="presParOf" srcId="{19DB4465-9087-46F9-9A78-876913BEAE98}" destId="{8BE54189-87A6-4219-B1B8-743F94BD737C}" srcOrd="3" destOrd="0" presId="urn:microsoft.com/office/officeart/2018/2/layout/IconVerticalSolidList"/>
    <dgm:cxn modelId="{BA33C34F-D402-48F1-A9BD-9B72F8A32E6D}" type="presParOf" srcId="{19CA647E-FB28-41F4-847E-8DA9FAA6B26A}" destId="{37A159E5-0A32-4593-9C81-27DDA8A65ECB}" srcOrd="7" destOrd="0" presId="urn:microsoft.com/office/officeart/2018/2/layout/IconVerticalSolidList"/>
    <dgm:cxn modelId="{199B0AC7-337D-4D67-BC25-B3A8D16484E5}" type="presParOf" srcId="{19CA647E-FB28-41F4-847E-8DA9FAA6B26A}" destId="{759D10CF-C4F5-4058-8DE4-C49DC98EA534}" srcOrd="8" destOrd="0" presId="urn:microsoft.com/office/officeart/2018/2/layout/IconVerticalSolidList"/>
    <dgm:cxn modelId="{6299BA17-271A-4C43-917D-2AAF3D1ADE41}" type="presParOf" srcId="{759D10CF-C4F5-4058-8DE4-C49DC98EA534}" destId="{7DB5B869-5F36-4A21-8B3F-CA350D476DC9}" srcOrd="0" destOrd="0" presId="urn:microsoft.com/office/officeart/2018/2/layout/IconVerticalSolidList"/>
    <dgm:cxn modelId="{0F492246-6E95-4901-84E8-24A62D2783D9}" type="presParOf" srcId="{759D10CF-C4F5-4058-8DE4-C49DC98EA534}" destId="{0D5916E6-10C6-4205-A79E-1B53B91A2A34}" srcOrd="1" destOrd="0" presId="urn:microsoft.com/office/officeart/2018/2/layout/IconVerticalSolidList"/>
    <dgm:cxn modelId="{CCE72F63-705A-42B4-8F11-E5CD6CCF428C}" type="presParOf" srcId="{759D10CF-C4F5-4058-8DE4-C49DC98EA534}" destId="{B7D5FF9A-410E-4E69-9C9D-347048A83493}" srcOrd="2" destOrd="0" presId="urn:microsoft.com/office/officeart/2018/2/layout/IconVerticalSolidList"/>
    <dgm:cxn modelId="{7514834E-6104-4657-A167-99630D856EB1}" type="presParOf" srcId="{759D10CF-C4F5-4058-8DE4-C49DC98EA534}" destId="{08B25292-8D9B-451D-BE97-6954C6409F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4CD71-E0A9-4D7C-8EAC-396CB277653B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079AAA-3073-4844-9848-0AEB5715B06A}">
      <dgm:prSet/>
      <dgm:spPr/>
      <dgm:t>
        <a:bodyPr/>
        <a:lstStyle/>
        <a:p>
          <a:r>
            <a:rPr lang="en-US"/>
            <a:t>MustangJOBS, powered by Handshake</a:t>
          </a:r>
        </a:p>
      </dgm:t>
    </dgm:pt>
    <dgm:pt modelId="{EC902139-BB6B-454E-9496-DFD9FBB62C92}" type="parTrans" cxnId="{AD2CD450-7154-4528-B487-9CB98556D11D}">
      <dgm:prSet/>
      <dgm:spPr/>
      <dgm:t>
        <a:bodyPr/>
        <a:lstStyle/>
        <a:p>
          <a:endParaRPr lang="en-US"/>
        </a:p>
      </dgm:t>
    </dgm:pt>
    <dgm:pt modelId="{915C379C-1E3F-49BB-BDE1-FAB1C182C90C}" type="sibTrans" cxnId="{AD2CD450-7154-4528-B487-9CB98556D11D}">
      <dgm:prSet/>
      <dgm:spPr/>
      <dgm:t>
        <a:bodyPr/>
        <a:lstStyle/>
        <a:p>
          <a:endParaRPr lang="en-US"/>
        </a:p>
      </dgm:t>
    </dgm:pt>
    <dgm:pt modelId="{2950D9F8-A56B-4ECD-B10A-B54F170289A1}">
      <dgm:prSet/>
      <dgm:spPr/>
      <dgm:t>
        <a:bodyPr/>
        <a:lstStyle/>
        <a:p>
          <a:r>
            <a:rPr lang="en-US"/>
            <a:t>Big Interview</a:t>
          </a:r>
        </a:p>
      </dgm:t>
    </dgm:pt>
    <dgm:pt modelId="{0A9DC180-3808-4649-8C9A-A1145535F12D}" type="parTrans" cxnId="{52CFC79F-DF01-4987-9F02-30E8807AC386}">
      <dgm:prSet/>
      <dgm:spPr/>
      <dgm:t>
        <a:bodyPr/>
        <a:lstStyle/>
        <a:p>
          <a:endParaRPr lang="en-US"/>
        </a:p>
      </dgm:t>
    </dgm:pt>
    <dgm:pt modelId="{5F9374F0-1A2A-40FD-93D3-7A89A2AC94D6}" type="sibTrans" cxnId="{52CFC79F-DF01-4987-9F02-30E8807AC386}">
      <dgm:prSet/>
      <dgm:spPr/>
      <dgm:t>
        <a:bodyPr/>
        <a:lstStyle/>
        <a:p>
          <a:endParaRPr lang="en-US"/>
        </a:p>
      </dgm:t>
    </dgm:pt>
    <dgm:pt modelId="{BED59973-572F-426C-982A-1C0B24263219}">
      <dgm:prSet/>
      <dgm:spPr/>
      <dgm:t>
        <a:bodyPr/>
        <a:lstStyle/>
        <a:p>
          <a:pPr rtl="0"/>
          <a:r>
            <a:rPr lang="en-US"/>
            <a:t>Sample Resumes</a:t>
          </a:r>
          <a:r>
            <a:rPr lang="en-US">
              <a:latin typeface="Arial Nova Light" panose="020F0302020204030204"/>
            </a:rPr>
            <a:t> &amp; Templates</a:t>
          </a:r>
          <a:endParaRPr lang="en-US"/>
        </a:p>
      </dgm:t>
    </dgm:pt>
    <dgm:pt modelId="{A9ABD1C2-FE1D-4A4B-8865-46B57C29E0D0}" type="parTrans" cxnId="{CC030B92-92AF-4E49-A426-9E53BFB6FF64}">
      <dgm:prSet/>
      <dgm:spPr/>
      <dgm:t>
        <a:bodyPr/>
        <a:lstStyle/>
        <a:p>
          <a:endParaRPr lang="en-US"/>
        </a:p>
      </dgm:t>
    </dgm:pt>
    <dgm:pt modelId="{C69A2FDA-61A5-4138-BA63-A78C749EB2B9}" type="sibTrans" cxnId="{CC030B92-92AF-4E49-A426-9E53BFB6FF64}">
      <dgm:prSet/>
      <dgm:spPr/>
      <dgm:t>
        <a:bodyPr/>
        <a:lstStyle/>
        <a:p>
          <a:endParaRPr lang="en-US"/>
        </a:p>
      </dgm:t>
    </dgm:pt>
    <dgm:pt modelId="{273431D3-E52D-43EB-94C4-049A06008973}">
      <dgm:prSet/>
      <dgm:spPr/>
      <dgm:t>
        <a:bodyPr/>
        <a:lstStyle/>
        <a:p>
          <a:r>
            <a:rPr lang="en-US"/>
            <a:t>Career Self-Assessments</a:t>
          </a:r>
        </a:p>
      </dgm:t>
    </dgm:pt>
    <dgm:pt modelId="{09C57F50-4A85-4ECF-B3C0-7E3CB5F9CB92}" type="parTrans" cxnId="{2E63D430-1A59-430B-92FA-0054C1147080}">
      <dgm:prSet/>
      <dgm:spPr/>
      <dgm:t>
        <a:bodyPr/>
        <a:lstStyle/>
        <a:p>
          <a:endParaRPr lang="en-US"/>
        </a:p>
      </dgm:t>
    </dgm:pt>
    <dgm:pt modelId="{392DFCDD-F7D4-406F-9A00-93FE2F12EDC3}" type="sibTrans" cxnId="{2E63D430-1A59-430B-92FA-0054C1147080}">
      <dgm:prSet/>
      <dgm:spPr/>
      <dgm:t>
        <a:bodyPr/>
        <a:lstStyle/>
        <a:p>
          <a:endParaRPr lang="en-US"/>
        </a:p>
      </dgm:t>
    </dgm:pt>
    <dgm:pt modelId="{E9736256-C827-48CF-8C9B-8D65950AD945}">
      <dgm:prSet/>
      <dgm:spPr/>
      <dgm:t>
        <a:bodyPr/>
        <a:lstStyle/>
        <a:p>
          <a:r>
            <a:rPr lang="en-US"/>
            <a:t>Graduate Status Report</a:t>
          </a:r>
        </a:p>
      </dgm:t>
    </dgm:pt>
    <dgm:pt modelId="{FA48FC85-AC2B-4952-A0FC-BF829F96A940}" type="parTrans" cxnId="{08C78425-553A-4FAA-8179-05F065D7FF77}">
      <dgm:prSet/>
      <dgm:spPr/>
      <dgm:t>
        <a:bodyPr/>
        <a:lstStyle/>
        <a:p>
          <a:endParaRPr lang="en-US"/>
        </a:p>
      </dgm:t>
    </dgm:pt>
    <dgm:pt modelId="{6CC33600-063F-494B-A126-37B4478D0CB8}" type="sibTrans" cxnId="{08C78425-553A-4FAA-8179-05F065D7FF77}">
      <dgm:prSet/>
      <dgm:spPr/>
      <dgm:t>
        <a:bodyPr/>
        <a:lstStyle/>
        <a:p>
          <a:endParaRPr lang="en-US"/>
        </a:p>
      </dgm:t>
    </dgm:pt>
    <dgm:pt modelId="{65E6494E-DFE5-48DF-9DE8-49CD5075F4E3}">
      <dgm:prSet/>
      <dgm:spPr/>
      <dgm:t>
        <a:bodyPr/>
        <a:lstStyle/>
        <a:p>
          <a:r>
            <a:rPr lang="en-US"/>
            <a:t>Cal Poly Career Connections</a:t>
          </a:r>
        </a:p>
      </dgm:t>
    </dgm:pt>
    <dgm:pt modelId="{4A37C0FB-9A4F-4CF2-8AAE-C6D1BC0B51CD}" type="parTrans" cxnId="{3FBE13EF-C4F4-4456-934D-F122EB82C474}">
      <dgm:prSet/>
      <dgm:spPr/>
      <dgm:t>
        <a:bodyPr/>
        <a:lstStyle/>
        <a:p>
          <a:endParaRPr lang="en-US"/>
        </a:p>
      </dgm:t>
    </dgm:pt>
    <dgm:pt modelId="{520DDFA8-A0D8-4F8A-9570-90AB51E49864}" type="sibTrans" cxnId="{3FBE13EF-C4F4-4456-934D-F122EB82C474}">
      <dgm:prSet/>
      <dgm:spPr/>
      <dgm:t>
        <a:bodyPr/>
        <a:lstStyle/>
        <a:p>
          <a:endParaRPr lang="en-US"/>
        </a:p>
      </dgm:t>
    </dgm:pt>
    <dgm:pt modelId="{3E4374EF-B047-438E-90A3-4359BA422607}">
      <dgm:prSet/>
      <dgm:spPr/>
      <dgm:t>
        <a:bodyPr/>
        <a:lstStyle/>
        <a:p>
          <a:r>
            <a:rPr lang="en-US"/>
            <a:t>Portfolium</a:t>
          </a:r>
        </a:p>
      </dgm:t>
    </dgm:pt>
    <dgm:pt modelId="{517F6FC8-E68A-42DD-B854-7D3CD0EB6D9C}" type="parTrans" cxnId="{12A91D44-28C4-4614-8941-79B25EE255BA}">
      <dgm:prSet/>
      <dgm:spPr/>
      <dgm:t>
        <a:bodyPr/>
        <a:lstStyle/>
        <a:p>
          <a:endParaRPr lang="en-US"/>
        </a:p>
      </dgm:t>
    </dgm:pt>
    <dgm:pt modelId="{161D3C62-0625-4077-9E5A-D7065EFED52F}" type="sibTrans" cxnId="{12A91D44-28C4-4614-8941-79B25EE255BA}">
      <dgm:prSet/>
      <dgm:spPr/>
      <dgm:t>
        <a:bodyPr/>
        <a:lstStyle/>
        <a:p>
          <a:endParaRPr lang="en-US"/>
        </a:p>
      </dgm:t>
    </dgm:pt>
    <dgm:pt modelId="{AD6C0C96-4C6E-4952-A9F8-CF90B4C592AC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Virtual Career Resource Library</a:t>
          </a:r>
        </a:p>
      </dgm:t>
    </dgm:pt>
    <dgm:pt modelId="{92BF5674-D6E0-4E40-84DC-1DB9F9290E5A}" type="parTrans" cxnId="{DB40BFC7-DD00-4A2B-8831-0500EBCFC207}">
      <dgm:prSet/>
      <dgm:spPr/>
    </dgm:pt>
    <dgm:pt modelId="{CC19CE26-2CFB-44CC-B6E6-3C52D5C6CAD7}" type="sibTrans" cxnId="{DB40BFC7-DD00-4A2B-8831-0500EBCFC207}">
      <dgm:prSet/>
      <dgm:spPr/>
    </dgm:pt>
    <dgm:pt modelId="{092D4F37-8FFB-4B7A-9CEF-855A988ED63C}" type="pres">
      <dgm:prSet presAssocID="{4F94CD71-E0A9-4D7C-8EAC-396CB277653B}" presName="Name0" presStyleCnt="0">
        <dgm:presLayoutVars>
          <dgm:dir/>
          <dgm:resizeHandles val="exact"/>
        </dgm:presLayoutVars>
      </dgm:prSet>
      <dgm:spPr/>
    </dgm:pt>
    <dgm:pt modelId="{1808EECC-3901-4A16-ACF0-AC925CA28002}" type="pres">
      <dgm:prSet presAssocID="{4F94CD71-E0A9-4D7C-8EAC-396CB277653B}" presName="cycle" presStyleCnt="0"/>
      <dgm:spPr/>
    </dgm:pt>
    <dgm:pt modelId="{3E100F59-CA49-45C6-99C5-73355AF39A14}" type="pres">
      <dgm:prSet presAssocID="{B1079AAA-3073-4844-9848-0AEB5715B06A}" presName="nodeFirstNode" presStyleLbl="node1" presStyleIdx="0" presStyleCnt="8">
        <dgm:presLayoutVars>
          <dgm:bulletEnabled val="1"/>
        </dgm:presLayoutVars>
      </dgm:prSet>
      <dgm:spPr/>
    </dgm:pt>
    <dgm:pt modelId="{56D92B98-A40A-44A2-B4FB-C85D37910667}" type="pres">
      <dgm:prSet presAssocID="{915C379C-1E3F-49BB-BDE1-FAB1C182C90C}" presName="sibTransFirstNode" presStyleLbl="bgShp" presStyleIdx="0" presStyleCnt="1"/>
      <dgm:spPr/>
    </dgm:pt>
    <dgm:pt modelId="{28A42D7E-89DD-4F81-8EA5-73F4D0DD1A9B}" type="pres">
      <dgm:prSet presAssocID="{AD6C0C96-4C6E-4952-A9F8-CF90B4C592AC}" presName="nodeFollowingNodes" presStyleLbl="node1" presStyleIdx="1" presStyleCnt="8">
        <dgm:presLayoutVars>
          <dgm:bulletEnabled val="1"/>
        </dgm:presLayoutVars>
      </dgm:prSet>
      <dgm:spPr/>
    </dgm:pt>
    <dgm:pt modelId="{22FDDF25-C307-45A1-A7E0-453D751FA1CD}" type="pres">
      <dgm:prSet presAssocID="{2950D9F8-A56B-4ECD-B10A-B54F170289A1}" presName="nodeFollowingNodes" presStyleLbl="node1" presStyleIdx="2" presStyleCnt="8">
        <dgm:presLayoutVars>
          <dgm:bulletEnabled val="1"/>
        </dgm:presLayoutVars>
      </dgm:prSet>
      <dgm:spPr/>
    </dgm:pt>
    <dgm:pt modelId="{B493651C-8B7A-4436-8F4F-DCE8A6ADA268}" type="pres">
      <dgm:prSet presAssocID="{BED59973-572F-426C-982A-1C0B24263219}" presName="nodeFollowingNodes" presStyleLbl="node1" presStyleIdx="3" presStyleCnt="8">
        <dgm:presLayoutVars>
          <dgm:bulletEnabled val="1"/>
        </dgm:presLayoutVars>
      </dgm:prSet>
      <dgm:spPr/>
    </dgm:pt>
    <dgm:pt modelId="{68EC40DF-3A5D-40F6-AF48-A4129E0A975C}" type="pres">
      <dgm:prSet presAssocID="{273431D3-E52D-43EB-94C4-049A06008973}" presName="nodeFollowingNodes" presStyleLbl="node1" presStyleIdx="4" presStyleCnt="8">
        <dgm:presLayoutVars>
          <dgm:bulletEnabled val="1"/>
        </dgm:presLayoutVars>
      </dgm:prSet>
      <dgm:spPr/>
    </dgm:pt>
    <dgm:pt modelId="{0D9CF98C-BD92-4495-B9E6-273D9BF3F9E2}" type="pres">
      <dgm:prSet presAssocID="{E9736256-C827-48CF-8C9B-8D65950AD945}" presName="nodeFollowingNodes" presStyleLbl="node1" presStyleIdx="5" presStyleCnt="8">
        <dgm:presLayoutVars>
          <dgm:bulletEnabled val="1"/>
        </dgm:presLayoutVars>
      </dgm:prSet>
      <dgm:spPr/>
    </dgm:pt>
    <dgm:pt modelId="{726A5608-8064-42BD-B281-F5EE5C88A73F}" type="pres">
      <dgm:prSet presAssocID="{65E6494E-DFE5-48DF-9DE8-49CD5075F4E3}" presName="nodeFollowingNodes" presStyleLbl="node1" presStyleIdx="6" presStyleCnt="8">
        <dgm:presLayoutVars>
          <dgm:bulletEnabled val="1"/>
        </dgm:presLayoutVars>
      </dgm:prSet>
      <dgm:spPr/>
    </dgm:pt>
    <dgm:pt modelId="{E1F723F1-EC95-4D05-9D54-0996452B7683}" type="pres">
      <dgm:prSet presAssocID="{3E4374EF-B047-438E-90A3-4359BA422607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6B220D05-BCA2-45FB-AFBF-11A2E78C996E}" type="presOf" srcId="{65E6494E-DFE5-48DF-9DE8-49CD5075F4E3}" destId="{726A5608-8064-42BD-B281-F5EE5C88A73F}" srcOrd="0" destOrd="0" presId="urn:microsoft.com/office/officeart/2005/8/layout/cycle3"/>
    <dgm:cxn modelId="{08C78425-553A-4FAA-8179-05F065D7FF77}" srcId="{4F94CD71-E0A9-4D7C-8EAC-396CB277653B}" destId="{E9736256-C827-48CF-8C9B-8D65950AD945}" srcOrd="5" destOrd="0" parTransId="{FA48FC85-AC2B-4952-A0FC-BF829F96A940}" sibTransId="{6CC33600-063F-494B-A126-37B4478D0CB8}"/>
    <dgm:cxn modelId="{F490A930-9797-4FD3-9C53-CBE999C08FC6}" type="presOf" srcId="{3E4374EF-B047-438E-90A3-4359BA422607}" destId="{E1F723F1-EC95-4D05-9D54-0996452B7683}" srcOrd="0" destOrd="0" presId="urn:microsoft.com/office/officeart/2005/8/layout/cycle3"/>
    <dgm:cxn modelId="{2E63D430-1A59-430B-92FA-0054C1147080}" srcId="{4F94CD71-E0A9-4D7C-8EAC-396CB277653B}" destId="{273431D3-E52D-43EB-94C4-049A06008973}" srcOrd="4" destOrd="0" parTransId="{09C57F50-4A85-4ECF-B3C0-7E3CB5F9CB92}" sibTransId="{392DFCDD-F7D4-406F-9A00-93FE2F12EDC3}"/>
    <dgm:cxn modelId="{2DED673F-0062-49D1-9383-C5093B959E57}" type="presOf" srcId="{4F94CD71-E0A9-4D7C-8EAC-396CB277653B}" destId="{092D4F37-8FFB-4B7A-9CEF-855A988ED63C}" srcOrd="0" destOrd="0" presId="urn:microsoft.com/office/officeart/2005/8/layout/cycle3"/>
    <dgm:cxn modelId="{07E8C75E-6787-4ED7-A386-47E7762C89CB}" type="presOf" srcId="{273431D3-E52D-43EB-94C4-049A06008973}" destId="{68EC40DF-3A5D-40F6-AF48-A4129E0A975C}" srcOrd="0" destOrd="0" presId="urn:microsoft.com/office/officeart/2005/8/layout/cycle3"/>
    <dgm:cxn modelId="{12A91D44-28C4-4614-8941-79B25EE255BA}" srcId="{4F94CD71-E0A9-4D7C-8EAC-396CB277653B}" destId="{3E4374EF-B047-438E-90A3-4359BA422607}" srcOrd="7" destOrd="0" parTransId="{517F6FC8-E68A-42DD-B854-7D3CD0EB6D9C}" sibTransId="{161D3C62-0625-4077-9E5A-D7065EFED52F}"/>
    <dgm:cxn modelId="{709B5D6E-EA9D-4C90-9D42-FEF0CD943BC7}" type="presOf" srcId="{915C379C-1E3F-49BB-BDE1-FAB1C182C90C}" destId="{56D92B98-A40A-44A2-B4FB-C85D37910667}" srcOrd="0" destOrd="0" presId="urn:microsoft.com/office/officeart/2005/8/layout/cycle3"/>
    <dgm:cxn modelId="{AD2CD450-7154-4528-B487-9CB98556D11D}" srcId="{4F94CD71-E0A9-4D7C-8EAC-396CB277653B}" destId="{B1079AAA-3073-4844-9848-0AEB5715B06A}" srcOrd="0" destOrd="0" parTransId="{EC902139-BB6B-454E-9496-DFD9FBB62C92}" sibTransId="{915C379C-1E3F-49BB-BDE1-FAB1C182C90C}"/>
    <dgm:cxn modelId="{39402576-36ED-4F26-81D8-BA345034E64C}" type="presOf" srcId="{2950D9F8-A56B-4ECD-B10A-B54F170289A1}" destId="{22FDDF25-C307-45A1-A7E0-453D751FA1CD}" srcOrd="0" destOrd="0" presId="urn:microsoft.com/office/officeart/2005/8/layout/cycle3"/>
    <dgm:cxn modelId="{CC030B92-92AF-4E49-A426-9E53BFB6FF64}" srcId="{4F94CD71-E0A9-4D7C-8EAC-396CB277653B}" destId="{BED59973-572F-426C-982A-1C0B24263219}" srcOrd="3" destOrd="0" parTransId="{A9ABD1C2-FE1D-4A4B-8865-46B57C29E0D0}" sibTransId="{C69A2FDA-61A5-4138-BA63-A78C749EB2B9}"/>
    <dgm:cxn modelId="{52CFC79F-DF01-4987-9F02-30E8807AC386}" srcId="{4F94CD71-E0A9-4D7C-8EAC-396CB277653B}" destId="{2950D9F8-A56B-4ECD-B10A-B54F170289A1}" srcOrd="2" destOrd="0" parTransId="{0A9DC180-3808-4649-8C9A-A1145535F12D}" sibTransId="{5F9374F0-1A2A-40FD-93D3-7A89A2AC94D6}"/>
    <dgm:cxn modelId="{F922EBAF-857E-4EF0-AB88-C1DB923D62A5}" type="presOf" srcId="{BED59973-572F-426C-982A-1C0B24263219}" destId="{B493651C-8B7A-4436-8F4F-DCE8A6ADA268}" srcOrd="0" destOrd="0" presId="urn:microsoft.com/office/officeart/2005/8/layout/cycle3"/>
    <dgm:cxn modelId="{2A5956B7-7EF1-4DF1-B4AB-86CDA140260A}" type="presOf" srcId="{E9736256-C827-48CF-8C9B-8D65950AD945}" destId="{0D9CF98C-BD92-4495-B9E6-273D9BF3F9E2}" srcOrd="0" destOrd="0" presId="urn:microsoft.com/office/officeart/2005/8/layout/cycle3"/>
    <dgm:cxn modelId="{DB40BFC7-DD00-4A2B-8831-0500EBCFC207}" srcId="{4F94CD71-E0A9-4D7C-8EAC-396CB277653B}" destId="{AD6C0C96-4C6E-4952-A9F8-CF90B4C592AC}" srcOrd="1" destOrd="0" parTransId="{92BF5674-D6E0-4E40-84DC-1DB9F9290E5A}" sibTransId="{CC19CE26-2CFB-44CC-B6E6-3C52D5C6CAD7}"/>
    <dgm:cxn modelId="{2C15A6E6-315F-4E85-A578-42FE3C067D2E}" type="presOf" srcId="{B1079AAA-3073-4844-9848-0AEB5715B06A}" destId="{3E100F59-CA49-45C6-99C5-73355AF39A14}" srcOrd="0" destOrd="0" presId="urn:microsoft.com/office/officeart/2005/8/layout/cycle3"/>
    <dgm:cxn modelId="{9CBC99EC-62B0-4D27-9133-1EA12B033537}" type="presOf" srcId="{AD6C0C96-4C6E-4952-A9F8-CF90B4C592AC}" destId="{28A42D7E-89DD-4F81-8EA5-73F4D0DD1A9B}" srcOrd="0" destOrd="0" presId="urn:microsoft.com/office/officeart/2005/8/layout/cycle3"/>
    <dgm:cxn modelId="{3FBE13EF-C4F4-4456-934D-F122EB82C474}" srcId="{4F94CD71-E0A9-4D7C-8EAC-396CB277653B}" destId="{65E6494E-DFE5-48DF-9DE8-49CD5075F4E3}" srcOrd="6" destOrd="0" parTransId="{4A37C0FB-9A4F-4CF2-8AAE-C6D1BC0B51CD}" sibTransId="{520DDFA8-A0D8-4F8A-9570-90AB51E49864}"/>
    <dgm:cxn modelId="{B52687E9-6A27-4DBB-9D95-9E5170BB122D}" type="presParOf" srcId="{092D4F37-8FFB-4B7A-9CEF-855A988ED63C}" destId="{1808EECC-3901-4A16-ACF0-AC925CA28002}" srcOrd="0" destOrd="0" presId="urn:microsoft.com/office/officeart/2005/8/layout/cycle3"/>
    <dgm:cxn modelId="{307B8E9A-773E-4B2F-9053-7DB8AD750156}" type="presParOf" srcId="{1808EECC-3901-4A16-ACF0-AC925CA28002}" destId="{3E100F59-CA49-45C6-99C5-73355AF39A14}" srcOrd="0" destOrd="0" presId="urn:microsoft.com/office/officeart/2005/8/layout/cycle3"/>
    <dgm:cxn modelId="{6719C613-5291-499A-B760-45568C5BA3AF}" type="presParOf" srcId="{1808EECC-3901-4A16-ACF0-AC925CA28002}" destId="{56D92B98-A40A-44A2-B4FB-C85D37910667}" srcOrd="1" destOrd="0" presId="urn:microsoft.com/office/officeart/2005/8/layout/cycle3"/>
    <dgm:cxn modelId="{74A3B042-0CE9-46DE-BBC8-4F0FAD448B32}" type="presParOf" srcId="{1808EECC-3901-4A16-ACF0-AC925CA28002}" destId="{28A42D7E-89DD-4F81-8EA5-73F4D0DD1A9B}" srcOrd="2" destOrd="0" presId="urn:microsoft.com/office/officeart/2005/8/layout/cycle3"/>
    <dgm:cxn modelId="{F7E3BCDB-6C58-47B0-B26F-58741A2BFE67}" type="presParOf" srcId="{1808EECC-3901-4A16-ACF0-AC925CA28002}" destId="{22FDDF25-C307-45A1-A7E0-453D751FA1CD}" srcOrd="3" destOrd="0" presId="urn:microsoft.com/office/officeart/2005/8/layout/cycle3"/>
    <dgm:cxn modelId="{19817969-B1C8-44B7-B8D8-E73A877BDCDC}" type="presParOf" srcId="{1808EECC-3901-4A16-ACF0-AC925CA28002}" destId="{B493651C-8B7A-4436-8F4F-DCE8A6ADA268}" srcOrd="4" destOrd="0" presId="urn:microsoft.com/office/officeart/2005/8/layout/cycle3"/>
    <dgm:cxn modelId="{8A26554C-683B-46C6-A884-50A271A11670}" type="presParOf" srcId="{1808EECC-3901-4A16-ACF0-AC925CA28002}" destId="{68EC40DF-3A5D-40F6-AF48-A4129E0A975C}" srcOrd="5" destOrd="0" presId="urn:microsoft.com/office/officeart/2005/8/layout/cycle3"/>
    <dgm:cxn modelId="{B25D286C-9CD7-4C99-A216-E9005DE4548E}" type="presParOf" srcId="{1808EECC-3901-4A16-ACF0-AC925CA28002}" destId="{0D9CF98C-BD92-4495-B9E6-273D9BF3F9E2}" srcOrd="6" destOrd="0" presId="urn:microsoft.com/office/officeart/2005/8/layout/cycle3"/>
    <dgm:cxn modelId="{F9A22413-E9B4-4ADE-85B7-E8972EC227E3}" type="presParOf" srcId="{1808EECC-3901-4A16-ACF0-AC925CA28002}" destId="{726A5608-8064-42BD-B281-F5EE5C88A73F}" srcOrd="7" destOrd="0" presId="urn:microsoft.com/office/officeart/2005/8/layout/cycle3"/>
    <dgm:cxn modelId="{B366D347-1F9C-4E5A-A3BD-04760D41D031}" type="presParOf" srcId="{1808EECC-3901-4A16-ACF0-AC925CA28002}" destId="{E1F723F1-EC95-4D05-9D54-0996452B7683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1AE1E-F691-4E99-BD96-AFBA6D7870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141853-621A-4AA3-B1B7-179C0B7B4BE4}">
      <dgm:prSet/>
      <dgm:spPr/>
      <dgm:t>
        <a:bodyPr/>
        <a:lstStyle/>
        <a:p>
          <a:pPr rtl="0"/>
          <a:r>
            <a:rPr lang="en-US" dirty="0"/>
            <a:t>Check out the Cal Poly Math Department</a:t>
          </a:r>
          <a:r>
            <a:rPr lang="en-US" dirty="0">
              <a:latin typeface="Arial Nova Light" panose="020F0302020204030204"/>
            </a:rPr>
            <a:t> website</a:t>
          </a:r>
          <a:endParaRPr lang="en-US" dirty="0"/>
        </a:p>
      </dgm:t>
    </dgm:pt>
    <dgm:pt modelId="{1C6BE44E-8FA5-4C42-BCB7-15923F386799}" type="parTrans" cxnId="{280B9135-5C31-4B94-B498-7BBD4B38C80F}">
      <dgm:prSet/>
      <dgm:spPr/>
      <dgm:t>
        <a:bodyPr/>
        <a:lstStyle/>
        <a:p>
          <a:endParaRPr lang="en-US"/>
        </a:p>
      </dgm:t>
    </dgm:pt>
    <dgm:pt modelId="{9652D937-79E4-4113-8CDE-D73C684D4FA4}" type="sibTrans" cxnId="{280B9135-5C31-4B94-B498-7BBD4B38C80F}">
      <dgm:prSet/>
      <dgm:spPr/>
      <dgm:t>
        <a:bodyPr/>
        <a:lstStyle/>
        <a:p>
          <a:endParaRPr lang="en-US"/>
        </a:p>
      </dgm:t>
    </dgm:pt>
    <dgm:pt modelId="{E514E8DE-1D5A-4137-9810-6911ABF6224E}">
      <dgm:prSet/>
      <dgm:spPr/>
      <dgm:t>
        <a:bodyPr/>
        <a:lstStyle/>
        <a:p>
          <a:r>
            <a:rPr lang="en-US" dirty="0"/>
            <a:t>Browse </a:t>
          </a:r>
          <a:r>
            <a:rPr lang="en-US" dirty="0">
              <a:hlinkClick xmlns:r="http://schemas.openxmlformats.org/officeDocument/2006/relationships" r:id="rId1"/>
            </a:rPr>
            <a:t>faculty research interests</a:t>
          </a:r>
          <a:endParaRPr lang="en-US" dirty="0"/>
        </a:p>
      </dgm:t>
    </dgm:pt>
    <dgm:pt modelId="{137AFC45-4932-48EF-9537-690013DC5A2A}" type="parTrans" cxnId="{75D161DC-AAFE-4867-A4D5-5FED19603D19}">
      <dgm:prSet/>
      <dgm:spPr/>
      <dgm:t>
        <a:bodyPr/>
        <a:lstStyle/>
        <a:p>
          <a:endParaRPr lang="en-US"/>
        </a:p>
      </dgm:t>
    </dgm:pt>
    <dgm:pt modelId="{DDF1B8B3-9DE3-4214-B1F1-BB24299AA519}" type="sibTrans" cxnId="{75D161DC-AAFE-4867-A4D5-5FED19603D19}">
      <dgm:prSet/>
      <dgm:spPr/>
      <dgm:t>
        <a:bodyPr/>
        <a:lstStyle/>
        <a:p>
          <a:endParaRPr lang="en-US"/>
        </a:p>
      </dgm:t>
    </dgm:pt>
    <dgm:pt modelId="{46AA1C30-3364-4F2C-AADB-D741C5035F0A}">
      <dgm:prSet/>
      <dgm:spPr/>
      <dgm:t>
        <a:bodyPr/>
        <a:lstStyle/>
        <a:p>
          <a:r>
            <a:rPr lang="en-US" dirty="0"/>
            <a:t>Keep an eye out for </a:t>
          </a:r>
          <a:r>
            <a:rPr lang="en-US" dirty="0">
              <a:hlinkClick xmlns:r="http://schemas.openxmlformats.org/officeDocument/2006/relationships" r:id="rId2"/>
            </a:rPr>
            <a:t>Summer Research opportunities</a:t>
          </a:r>
          <a:endParaRPr lang="en-US" dirty="0"/>
        </a:p>
      </dgm:t>
    </dgm:pt>
    <dgm:pt modelId="{69297773-1B2F-4F40-A7ED-E576D6C41186}" type="parTrans" cxnId="{E583F63B-0E1C-4FD3-8855-2CDF5A31B469}">
      <dgm:prSet/>
      <dgm:spPr/>
      <dgm:t>
        <a:bodyPr/>
        <a:lstStyle/>
        <a:p>
          <a:endParaRPr lang="en-US"/>
        </a:p>
      </dgm:t>
    </dgm:pt>
    <dgm:pt modelId="{84D23DD0-D9D7-4236-9192-E77FFEA28625}" type="sibTrans" cxnId="{E583F63B-0E1C-4FD3-8855-2CDF5A31B469}">
      <dgm:prSet/>
      <dgm:spPr/>
      <dgm:t>
        <a:bodyPr/>
        <a:lstStyle/>
        <a:p>
          <a:endParaRPr lang="en-US"/>
        </a:p>
      </dgm:t>
    </dgm:pt>
    <dgm:pt modelId="{CF1F1812-9DFE-4554-A15C-2C0D121BED53}">
      <dgm:prSet/>
      <dgm:spPr/>
      <dgm:t>
        <a:bodyPr/>
        <a:lstStyle/>
        <a:p>
          <a:r>
            <a:rPr lang="en-US" dirty="0"/>
            <a:t>Look at Professional Societies, and check out </a:t>
          </a:r>
          <a:r>
            <a:rPr lang="en-US" dirty="0">
              <a:hlinkClick xmlns:r="http://schemas.openxmlformats.org/officeDocument/2006/relationships" r:id="rId3"/>
            </a:rPr>
            <a:t>research experiences for undergraduates</a:t>
          </a:r>
          <a:r>
            <a:rPr lang="en-US" dirty="0"/>
            <a:t> (REUs)</a:t>
          </a:r>
        </a:p>
      </dgm:t>
    </dgm:pt>
    <dgm:pt modelId="{B962FDDB-2589-4556-8554-915FE7462B41}" type="parTrans" cxnId="{394BA00F-F5E5-4D1C-B00E-F00024E528A2}">
      <dgm:prSet/>
      <dgm:spPr/>
      <dgm:t>
        <a:bodyPr/>
        <a:lstStyle/>
        <a:p>
          <a:endParaRPr lang="en-US"/>
        </a:p>
      </dgm:t>
    </dgm:pt>
    <dgm:pt modelId="{87D30FE8-7FC8-4FFD-B34D-EA9D1556CA28}" type="sibTrans" cxnId="{394BA00F-F5E5-4D1C-B00E-F00024E528A2}">
      <dgm:prSet/>
      <dgm:spPr/>
      <dgm:t>
        <a:bodyPr/>
        <a:lstStyle/>
        <a:p>
          <a:endParaRPr lang="en-US"/>
        </a:p>
      </dgm:t>
    </dgm:pt>
    <dgm:pt modelId="{15BD820D-7C3C-4F10-8A5F-D5422D34A319}" type="pres">
      <dgm:prSet presAssocID="{CA61AE1E-F691-4E99-BD96-AFBA6D787093}" presName="root" presStyleCnt="0">
        <dgm:presLayoutVars>
          <dgm:dir/>
          <dgm:resizeHandles val="exact"/>
        </dgm:presLayoutVars>
      </dgm:prSet>
      <dgm:spPr/>
    </dgm:pt>
    <dgm:pt modelId="{F5F300B7-5811-4292-8F71-AA1BF1F862D9}" type="pres">
      <dgm:prSet presAssocID="{7E141853-621A-4AA3-B1B7-179C0B7B4BE4}" presName="compNode" presStyleCnt="0"/>
      <dgm:spPr/>
    </dgm:pt>
    <dgm:pt modelId="{7688230F-D53B-4D33-9D05-0249D6D442F3}" type="pres">
      <dgm:prSet presAssocID="{7E141853-621A-4AA3-B1B7-179C0B7B4BE4}" presName="bgRect" presStyleLbl="bgShp" presStyleIdx="0" presStyleCnt="4"/>
      <dgm:spPr/>
    </dgm:pt>
    <dgm:pt modelId="{13B6E2C6-CC4F-43B0-B77B-1B91876E1AF6}" type="pres">
      <dgm:prSet presAssocID="{7E141853-621A-4AA3-B1B7-179C0B7B4BE4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C818631-39ED-4A9D-B586-9A59C503CC82}" type="pres">
      <dgm:prSet presAssocID="{7E141853-621A-4AA3-B1B7-179C0B7B4BE4}" presName="spaceRect" presStyleCnt="0"/>
      <dgm:spPr/>
    </dgm:pt>
    <dgm:pt modelId="{95004C0D-BB76-4E88-BE52-D063BBF230E1}" type="pres">
      <dgm:prSet presAssocID="{7E141853-621A-4AA3-B1B7-179C0B7B4BE4}" presName="parTx" presStyleLbl="revTx" presStyleIdx="0" presStyleCnt="4">
        <dgm:presLayoutVars>
          <dgm:chMax val="0"/>
          <dgm:chPref val="0"/>
        </dgm:presLayoutVars>
      </dgm:prSet>
      <dgm:spPr/>
    </dgm:pt>
    <dgm:pt modelId="{D16652FC-8E10-43D8-A34A-0B2B1C139DA4}" type="pres">
      <dgm:prSet presAssocID="{9652D937-79E4-4113-8CDE-D73C684D4FA4}" presName="sibTrans" presStyleCnt="0"/>
      <dgm:spPr/>
    </dgm:pt>
    <dgm:pt modelId="{0D392FBC-CF25-4DC4-A783-9BB7BF190E8F}" type="pres">
      <dgm:prSet presAssocID="{E514E8DE-1D5A-4137-9810-6911ABF6224E}" presName="compNode" presStyleCnt="0"/>
      <dgm:spPr/>
    </dgm:pt>
    <dgm:pt modelId="{29460391-E2A1-4718-8AB9-96535A1AB087}" type="pres">
      <dgm:prSet presAssocID="{E514E8DE-1D5A-4137-9810-6911ABF6224E}" presName="bgRect" presStyleLbl="bgShp" presStyleIdx="1" presStyleCnt="4"/>
      <dgm:spPr/>
    </dgm:pt>
    <dgm:pt modelId="{0F3FE6AA-1DB9-4B36-BD15-ECBCBD0BC234}" type="pres">
      <dgm:prSet presAssocID="{E514E8DE-1D5A-4137-9810-6911ABF6224E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BF9235-A22D-4B87-8C93-D9251F17408C}" type="pres">
      <dgm:prSet presAssocID="{E514E8DE-1D5A-4137-9810-6911ABF6224E}" presName="spaceRect" presStyleCnt="0"/>
      <dgm:spPr/>
    </dgm:pt>
    <dgm:pt modelId="{97556A92-5000-4F51-9679-D9A2184940B0}" type="pres">
      <dgm:prSet presAssocID="{E514E8DE-1D5A-4137-9810-6911ABF6224E}" presName="parTx" presStyleLbl="revTx" presStyleIdx="1" presStyleCnt="4">
        <dgm:presLayoutVars>
          <dgm:chMax val="0"/>
          <dgm:chPref val="0"/>
        </dgm:presLayoutVars>
      </dgm:prSet>
      <dgm:spPr/>
    </dgm:pt>
    <dgm:pt modelId="{EC2E800D-A90D-4C8A-B24D-F33FC62E9248}" type="pres">
      <dgm:prSet presAssocID="{DDF1B8B3-9DE3-4214-B1F1-BB24299AA519}" presName="sibTrans" presStyleCnt="0"/>
      <dgm:spPr/>
    </dgm:pt>
    <dgm:pt modelId="{026770F8-AE66-44DC-977B-EF7E58227F28}" type="pres">
      <dgm:prSet presAssocID="{46AA1C30-3364-4F2C-AADB-D741C5035F0A}" presName="compNode" presStyleCnt="0"/>
      <dgm:spPr/>
    </dgm:pt>
    <dgm:pt modelId="{BADD9396-160E-41F7-9F8F-DA7ED32B4AFB}" type="pres">
      <dgm:prSet presAssocID="{46AA1C30-3364-4F2C-AADB-D741C5035F0A}" presName="bgRect" presStyleLbl="bgShp" presStyleIdx="2" presStyleCnt="4"/>
      <dgm:spPr/>
    </dgm:pt>
    <dgm:pt modelId="{43E857C2-46D5-44EB-B2D5-6F419352D7D2}" type="pres">
      <dgm:prSet presAssocID="{46AA1C30-3364-4F2C-AADB-D741C5035F0A}" presName="iconRect" presStyleLbl="node1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4D6CA6A1-CA72-4B6B-BC5C-360559EE4325}" type="pres">
      <dgm:prSet presAssocID="{46AA1C30-3364-4F2C-AADB-D741C5035F0A}" presName="spaceRect" presStyleCnt="0"/>
      <dgm:spPr/>
    </dgm:pt>
    <dgm:pt modelId="{226A6F93-BF02-425B-B711-F60C9292C05F}" type="pres">
      <dgm:prSet presAssocID="{46AA1C30-3364-4F2C-AADB-D741C5035F0A}" presName="parTx" presStyleLbl="revTx" presStyleIdx="2" presStyleCnt="4">
        <dgm:presLayoutVars>
          <dgm:chMax val="0"/>
          <dgm:chPref val="0"/>
        </dgm:presLayoutVars>
      </dgm:prSet>
      <dgm:spPr/>
    </dgm:pt>
    <dgm:pt modelId="{7C7CC9B3-112B-4593-A6D7-C2EE1CFD24B0}" type="pres">
      <dgm:prSet presAssocID="{84D23DD0-D9D7-4236-9192-E77FFEA28625}" presName="sibTrans" presStyleCnt="0"/>
      <dgm:spPr/>
    </dgm:pt>
    <dgm:pt modelId="{23D5243C-9DAD-4863-8082-D8FA8AE9A861}" type="pres">
      <dgm:prSet presAssocID="{CF1F1812-9DFE-4554-A15C-2C0D121BED53}" presName="compNode" presStyleCnt="0"/>
      <dgm:spPr/>
    </dgm:pt>
    <dgm:pt modelId="{D6BAB23F-65EF-4A6C-A159-9DEDAF2203E3}" type="pres">
      <dgm:prSet presAssocID="{CF1F1812-9DFE-4554-A15C-2C0D121BED53}" presName="bgRect" presStyleLbl="bgShp" presStyleIdx="3" presStyleCnt="4"/>
      <dgm:spPr/>
    </dgm:pt>
    <dgm:pt modelId="{82DC9D82-4272-4927-A4A1-0D266B0BBA7F}" type="pres">
      <dgm:prSet presAssocID="{CF1F1812-9DFE-4554-A15C-2C0D121BED53}" presName="iconRect" presStyleLbl="node1" presStyleIdx="3" presStyleCnt="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DB8752F-81C7-4FA4-A264-2D0A007256C0}" type="pres">
      <dgm:prSet presAssocID="{CF1F1812-9DFE-4554-A15C-2C0D121BED53}" presName="spaceRect" presStyleCnt="0"/>
      <dgm:spPr/>
    </dgm:pt>
    <dgm:pt modelId="{444C603F-50AD-4A1A-ABF7-EFEF07CB5476}" type="pres">
      <dgm:prSet presAssocID="{CF1F1812-9DFE-4554-A15C-2C0D121BED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8B750E-9A2F-48B3-8116-68FCAC1BDE2F}" type="presOf" srcId="{CA61AE1E-F691-4E99-BD96-AFBA6D787093}" destId="{15BD820D-7C3C-4F10-8A5F-D5422D34A319}" srcOrd="0" destOrd="0" presId="urn:microsoft.com/office/officeart/2018/2/layout/IconVerticalSolidList"/>
    <dgm:cxn modelId="{394BA00F-F5E5-4D1C-B00E-F00024E528A2}" srcId="{CA61AE1E-F691-4E99-BD96-AFBA6D787093}" destId="{CF1F1812-9DFE-4554-A15C-2C0D121BED53}" srcOrd="3" destOrd="0" parTransId="{B962FDDB-2589-4556-8554-915FE7462B41}" sibTransId="{87D30FE8-7FC8-4FFD-B34D-EA9D1556CA28}"/>
    <dgm:cxn modelId="{280B9135-5C31-4B94-B498-7BBD4B38C80F}" srcId="{CA61AE1E-F691-4E99-BD96-AFBA6D787093}" destId="{7E141853-621A-4AA3-B1B7-179C0B7B4BE4}" srcOrd="0" destOrd="0" parTransId="{1C6BE44E-8FA5-4C42-BCB7-15923F386799}" sibTransId="{9652D937-79E4-4113-8CDE-D73C684D4FA4}"/>
    <dgm:cxn modelId="{E583F63B-0E1C-4FD3-8855-2CDF5A31B469}" srcId="{CA61AE1E-F691-4E99-BD96-AFBA6D787093}" destId="{46AA1C30-3364-4F2C-AADB-D741C5035F0A}" srcOrd="2" destOrd="0" parTransId="{69297773-1B2F-4F40-A7ED-E576D6C41186}" sibTransId="{84D23DD0-D9D7-4236-9192-E77FFEA28625}"/>
    <dgm:cxn modelId="{499C0768-83CD-42F8-8542-65EDD0258C01}" type="presOf" srcId="{E514E8DE-1D5A-4137-9810-6911ABF6224E}" destId="{97556A92-5000-4F51-9679-D9A2184940B0}" srcOrd="0" destOrd="0" presId="urn:microsoft.com/office/officeart/2018/2/layout/IconVerticalSolidList"/>
    <dgm:cxn modelId="{80E8EB99-4A81-4FF7-9835-698F593842DF}" type="presOf" srcId="{CF1F1812-9DFE-4554-A15C-2C0D121BED53}" destId="{444C603F-50AD-4A1A-ABF7-EFEF07CB5476}" srcOrd="0" destOrd="0" presId="urn:microsoft.com/office/officeart/2018/2/layout/IconVerticalSolidList"/>
    <dgm:cxn modelId="{F75783A6-935D-42D1-A839-0E980E7072AF}" type="presOf" srcId="{46AA1C30-3364-4F2C-AADB-D741C5035F0A}" destId="{226A6F93-BF02-425B-B711-F60C9292C05F}" srcOrd="0" destOrd="0" presId="urn:microsoft.com/office/officeart/2018/2/layout/IconVerticalSolidList"/>
    <dgm:cxn modelId="{75D161DC-AAFE-4867-A4D5-5FED19603D19}" srcId="{CA61AE1E-F691-4E99-BD96-AFBA6D787093}" destId="{E514E8DE-1D5A-4137-9810-6911ABF6224E}" srcOrd="1" destOrd="0" parTransId="{137AFC45-4932-48EF-9537-690013DC5A2A}" sibTransId="{DDF1B8B3-9DE3-4214-B1F1-BB24299AA519}"/>
    <dgm:cxn modelId="{F03776EF-8C80-4D43-94AA-2B1AC03B5588}" type="presOf" srcId="{7E141853-621A-4AA3-B1B7-179C0B7B4BE4}" destId="{95004C0D-BB76-4E88-BE52-D063BBF230E1}" srcOrd="0" destOrd="0" presId="urn:microsoft.com/office/officeart/2018/2/layout/IconVerticalSolidList"/>
    <dgm:cxn modelId="{2834B8B4-0239-4B5D-ADB4-819D5589447B}" type="presParOf" srcId="{15BD820D-7C3C-4F10-8A5F-D5422D34A319}" destId="{F5F300B7-5811-4292-8F71-AA1BF1F862D9}" srcOrd="0" destOrd="0" presId="urn:microsoft.com/office/officeart/2018/2/layout/IconVerticalSolidList"/>
    <dgm:cxn modelId="{189159D4-826F-4B32-8E82-A33CEE0F70CD}" type="presParOf" srcId="{F5F300B7-5811-4292-8F71-AA1BF1F862D9}" destId="{7688230F-D53B-4D33-9D05-0249D6D442F3}" srcOrd="0" destOrd="0" presId="urn:microsoft.com/office/officeart/2018/2/layout/IconVerticalSolidList"/>
    <dgm:cxn modelId="{68120A12-D8D7-4697-880F-039C47BD4A1C}" type="presParOf" srcId="{F5F300B7-5811-4292-8F71-AA1BF1F862D9}" destId="{13B6E2C6-CC4F-43B0-B77B-1B91876E1AF6}" srcOrd="1" destOrd="0" presId="urn:microsoft.com/office/officeart/2018/2/layout/IconVerticalSolidList"/>
    <dgm:cxn modelId="{3E7C892B-E06A-43DF-92D0-53295F149DE2}" type="presParOf" srcId="{F5F300B7-5811-4292-8F71-AA1BF1F862D9}" destId="{7C818631-39ED-4A9D-B586-9A59C503CC82}" srcOrd="2" destOrd="0" presId="urn:microsoft.com/office/officeart/2018/2/layout/IconVerticalSolidList"/>
    <dgm:cxn modelId="{478C9C06-47E5-4B9B-9C77-AD18461A9CA1}" type="presParOf" srcId="{F5F300B7-5811-4292-8F71-AA1BF1F862D9}" destId="{95004C0D-BB76-4E88-BE52-D063BBF230E1}" srcOrd="3" destOrd="0" presId="urn:microsoft.com/office/officeart/2018/2/layout/IconVerticalSolidList"/>
    <dgm:cxn modelId="{594D05EC-3745-4078-B13D-10D4D8834DA5}" type="presParOf" srcId="{15BD820D-7C3C-4F10-8A5F-D5422D34A319}" destId="{D16652FC-8E10-43D8-A34A-0B2B1C139DA4}" srcOrd="1" destOrd="0" presId="urn:microsoft.com/office/officeart/2018/2/layout/IconVerticalSolidList"/>
    <dgm:cxn modelId="{D9E08939-B638-4AA5-A8DB-2FF85B68A1D4}" type="presParOf" srcId="{15BD820D-7C3C-4F10-8A5F-D5422D34A319}" destId="{0D392FBC-CF25-4DC4-A783-9BB7BF190E8F}" srcOrd="2" destOrd="0" presId="urn:microsoft.com/office/officeart/2018/2/layout/IconVerticalSolidList"/>
    <dgm:cxn modelId="{118F686F-9AC1-4379-9721-AFD8764380A0}" type="presParOf" srcId="{0D392FBC-CF25-4DC4-A783-9BB7BF190E8F}" destId="{29460391-E2A1-4718-8AB9-96535A1AB087}" srcOrd="0" destOrd="0" presId="urn:microsoft.com/office/officeart/2018/2/layout/IconVerticalSolidList"/>
    <dgm:cxn modelId="{F801174C-AEB0-4E98-85C0-D515552FE74A}" type="presParOf" srcId="{0D392FBC-CF25-4DC4-A783-9BB7BF190E8F}" destId="{0F3FE6AA-1DB9-4B36-BD15-ECBCBD0BC234}" srcOrd="1" destOrd="0" presId="urn:microsoft.com/office/officeart/2018/2/layout/IconVerticalSolidList"/>
    <dgm:cxn modelId="{81914717-A533-423E-AC20-9CF9EDF1F49D}" type="presParOf" srcId="{0D392FBC-CF25-4DC4-A783-9BB7BF190E8F}" destId="{E6BF9235-A22D-4B87-8C93-D9251F17408C}" srcOrd="2" destOrd="0" presId="urn:microsoft.com/office/officeart/2018/2/layout/IconVerticalSolidList"/>
    <dgm:cxn modelId="{A3AA24E5-A54B-48ED-BE35-55D19E3223C5}" type="presParOf" srcId="{0D392FBC-CF25-4DC4-A783-9BB7BF190E8F}" destId="{97556A92-5000-4F51-9679-D9A2184940B0}" srcOrd="3" destOrd="0" presId="urn:microsoft.com/office/officeart/2018/2/layout/IconVerticalSolidList"/>
    <dgm:cxn modelId="{C28A06DF-C0A6-4B77-BC00-E97B21D0CD37}" type="presParOf" srcId="{15BD820D-7C3C-4F10-8A5F-D5422D34A319}" destId="{EC2E800D-A90D-4C8A-B24D-F33FC62E9248}" srcOrd="3" destOrd="0" presId="urn:microsoft.com/office/officeart/2018/2/layout/IconVerticalSolidList"/>
    <dgm:cxn modelId="{1785E55E-B27F-4139-AF1A-5A2DC460B356}" type="presParOf" srcId="{15BD820D-7C3C-4F10-8A5F-D5422D34A319}" destId="{026770F8-AE66-44DC-977B-EF7E58227F28}" srcOrd="4" destOrd="0" presId="urn:microsoft.com/office/officeart/2018/2/layout/IconVerticalSolidList"/>
    <dgm:cxn modelId="{47DD9959-F045-4281-B425-F8729044C82B}" type="presParOf" srcId="{026770F8-AE66-44DC-977B-EF7E58227F28}" destId="{BADD9396-160E-41F7-9F8F-DA7ED32B4AFB}" srcOrd="0" destOrd="0" presId="urn:microsoft.com/office/officeart/2018/2/layout/IconVerticalSolidList"/>
    <dgm:cxn modelId="{9CAE9B1C-4176-441D-B282-30A778852F38}" type="presParOf" srcId="{026770F8-AE66-44DC-977B-EF7E58227F28}" destId="{43E857C2-46D5-44EB-B2D5-6F419352D7D2}" srcOrd="1" destOrd="0" presId="urn:microsoft.com/office/officeart/2018/2/layout/IconVerticalSolidList"/>
    <dgm:cxn modelId="{DDFC7B91-383E-4261-AB25-75147EA43176}" type="presParOf" srcId="{026770F8-AE66-44DC-977B-EF7E58227F28}" destId="{4D6CA6A1-CA72-4B6B-BC5C-360559EE4325}" srcOrd="2" destOrd="0" presId="urn:microsoft.com/office/officeart/2018/2/layout/IconVerticalSolidList"/>
    <dgm:cxn modelId="{5DB5869B-6865-40F9-B29F-CE5C0019B396}" type="presParOf" srcId="{026770F8-AE66-44DC-977B-EF7E58227F28}" destId="{226A6F93-BF02-425B-B711-F60C9292C05F}" srcOrd="3" destOrd="0" presId="urn:microsoft.com/office/officeart/2018/2/layout/IconVerticalSolidList"/>
    <dgm:cxn modelId="{534F151F-32BE-49F0-AEE0-33542E75F0EE}" type="presParOf" srcId="{15BD820D-7C3C-4F10-8A5F-D5422D34A319}" destId="{7C7CC9B3-112B-4593-A6D7-C2EE1CFD24B0}" srcOrd="5" destOrd="0" presId="urn:microsoft.com/office/officeart/2018/2/layout/IconVerticalSolidList"/>
    <dgm:cxn modelId="{3939A521-7E8A-42A5-8A34-338EA2396A3E}" type="presParOf" srcId="{15BD820D-7C3C-4F10-8A5F-D5422D34A319}" destId="{23D5243C-9DAD-4863-8082-D8FA8AE9A861}" srcOrd="6" destOrd="0" presId="urn:microsoft.com/office/officeart/2018/2/layout/IconVerticalSolidList"/>
    <dgm:cxn modelId="{236163FE-C927-4B84-8574-FA8F6AC787B8}" type="presParOf" srcId="{23D5243C-9DAD-4863-8082-D8FA8AE9A861}" destId="{D6BAB23F-65EF-4A6C-A159-9DEDAF2203E3}" srcOrd="0" destOrd="0" presId="urn:microsoft.com/office/officeart/2018/2/layout/IconVerticalSolidList"/>
    <dgm:cxn modelId="{28A5B9A7-FFFF-44EE-AB19-28869F007ABC}" type="presParOf" srcId="{23D5243C-9DAD-4863-8082-D8FA8AE9A861}" destId="{82DC9D82-4272-4927-A4A1-0D266B0BBA7F}" srcOrd="1" destOrd="0" presId="urn:microsoft.com/office/officeart/2018/2/layout/IconVerticalSolidList"/>
    <dgm:cxn modelId="{D8E2A66C-A27A-4765-BAEA-526238FC6B8E}" type="presParOf" srcId="{23D5243C-9DAD-4863-8082-D8FA8AE9A861}" destId="{BDB8752F-81C7-4FA4-A264-2D0A007256C0}" srcOrd="2" destOrd="0" presId="urn:microsoft.com/office/officeart/2018/2/layout/IconVerticalSolidList"/>
    <dgm:cxn modelId="{D4658B82-38D9-4353-B197-B98D3FA0A27A}" type="presParOf" srcId="{23D5243C-9DAD-4863-8082-D8FA8AE9A861}" destId="{444C603F-50AD-4A1A-ABF7-EFEF07CB54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5FD4A2-5C5B-4BD9-8EEA-BF50C38E128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292F21-2340-49E2-9DA5-B2EE89922131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684AA6E5-1D21-45D1-990A-6759DF9E9504}" type="parTrans" cxnId="{6D8CC5D2-A3EE-4493-8290-D0BBFC2AFD63}">
      <dgm:prSet/>
      <dgm:spPr/>
      <dgm:t>
        <a:bodyPr/>
        <a:lstStyle/>
        <a:p>
          <a:endParaRPr lang="en-US"/>
        </a:p>
      </dgm:t>
    </dgm:pt>
    <dgm:pt modelId="{2BA65C73-311B-4938-91E8-69BD6FCDCF14}" type="sibTrans" cxnId="{6D8CC5D2-A3EE-4493-8290-D0BBFC2AFD63}">
      <dgm:prSet/>
      <dgm:spPr/>
      <dgm:t>
        <a:bodyPr/>
        <a:lstStyle/>
        <a:p>
          <a:endParaRPr lang="en-US"/>
        </a:p>
      </dgm:t>
    </dgm:pt>
    <dgm:pt modelId="{FC7DFEA2-0B7C-4915-BC98-CB96FF6D312D}">
      <dgm:prSet/>
      <dgm:spPr/>
      <dgm:t>
        <a:bodyPr/>
        <a:lstStyle/>
        <a:p>
          <a:r>
            <a:rPr lang="en-US" dirty="0"/>
            <a:t>Build a resume:</a:t>
          </a:r>
        </a:p>
      </dgm:t>
    </dgm:pt>
    <dgm:pt modelId="{31A7A252-90E1-482C-8160-BA0D5EEF412F}" type="parTrans" cxnId="{C4B335DA-5B3A-4D56-AD03-F635E10A7ADD}">
      <dgm:prSet/>
      <dgm:spPr/>
      <dgm:t>
        <a:bodyPr/>
        <a:lstStyle/>
        <a:p>
          <a:endParaRPr lang="en-US"/>
        </a:p>
      </dgm:t>
    </dgm:pt>
    <dgm:pt modelId="{BB32B298-8E04-4E49-9D05-C403FCFEC902}" type="sibTrans" cxnId="{C4B335DA-5B3A-4D56-AD03-F635E10A7ADD}">
      <dgm:prSet/>
      <dgm:spPr/>
      <dgm:t>
        <a:bodyPr/>
        <a:lstStyle/>
        <a:p>
          <a:endParaRPr lang="en-US"/>
        </a:p>
      </dgm:t>
    </dgm:pt>
    <dgm:pt modelId="{ED43F6E3-5EE1-4302-A466-86A30D3B36CA}">
      <dgm:prSet/>
      <dgm:spPr/>
      <dgm:t>
        <a:bodyPr/>
        <a:lstStyle/>
        <a:p>
          <a:pPr rtl="0"/>
          <a:r>
            <a:rPr lang="en-US" dirty="0"/>
            <a:t>Check out our online </a:t>
          </a:r>
          <a:r>
            <a:rPr lang="en-US" dirty="0">
              <a:latin typeface="Arial Nova Light" panose="020F0302020204030204"/>
            </a:rPr>
            <a:t>resume guide</a:t>
          </a:r>
          <a:r>
            <a:rPr lang="en-US" dirty="0"/>
            <a:t> and resume </a:t>
          </a:r>
          <a:r>
            <a:rPr lang="en-US" dirty="0">
              <a:latin typeface="Arial Nova Light" panose="020F0302020204030204"/>
            </a:rPr>
            <a:t>templates</a:t>
          </a:r>
          <a:endParaRPr lang="en-US" dirty="0"/>
        </a:p>
      </dgm:t>
    </dgm:pt>
    <dgm:pt modelId="{11E3F5E3-BA34-4565-BBD7-E24C62281438}" type="parTrans" cxnId="{BBB6EA0B-91FE-4C63-8380-F621A226717C}">
      <dgm:prSet/>
      <dgm:spPr/>
      <dgm:t>
        <a:bodyPr/>
        <a:lstStyle/>
        <a:p>
          <a:endParaRPr lang="en-US"/>
        </a:p>
      </dgm:t>
    </dgm:pt>
    <dgm:pt modelId="{3B535348-AE11-4BCD-B9F7-E7E5E4AFEED6}" type="sibTrans" cxnId="{BBB6EA0B-91FE-4C63-8380-F621A226717C}">
      <dgm:prSet/>
      <dgm:spPr/>
      <dgm:t>
        <a:bodyPr/>
        <a:lstStyle/>
        <a:p>
          <a:endParaRPr lang="en-US"/>
        </a:p>
      </dgm:t>
    </dgm:pt>
    <dgm:pt modelId="{0EE0ECFB-4DE3-4539-B11B-39AF9980699A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13778439-AAE1-4153-9EF1-D05DA2D61E50}" type="parTrans" cxnId="{100E1279-AC75-4984-92E8-0839A0275435}">
      <dgm:prSet/>
      <dgm:spPr/>
      <dgm:t>
        <a:bodyPr/>
        <a:lstStyle/>
        <a:p>
          <a:endParaRPr lang="en-US"/>
        </a:p>
      </dgm:t>
    </dgm:pt>
    <dgm:pt modelId="{D97FA604-5D89-4126-9A5D-6D81E84C6D7F}" type="sibTrans" cxnId="{100E1279-AC75-4984-92E8-0839A0275435}">
      <dgm:prSet/>
      <dgm:spPr/>
      <dgm:t>
        <a:bodyPr/>
        <a:lstStyle/>
        <a:p>
          <a:endParaRPr lang="en-US"/>
        </a:p>
      </dgm:t>
    </dgm:pt>
    <dgm:pt modelId="{66A32E32-5442-4C39-B0B6-DE488682AB26}">
      <dgm:prSet/>
      <dgm:spPr/>
      <dgm:t>
        <a:bodyPr/>
        <a:lstStyle/>
        <a:p>
          <a:r>
            <a:rPr lang="en-US" dirty="0"/>
            <a:t>Research companies that will be attending the fair:</a:t>
          </a:r>
        </a:p>
      </dgm:t>
    </dgm:pt>
    <dgm:pt modelId="{5F158232-0777-415F-9601-FED062782D63}" type="parTrans" cxnId="{F2EEB2A0-3D7C-4E52-9851-9FF800FECD44}">
      <dgm:prSet/>
      <dgm:spPr/>
      <dgm:t>
        <a:bodyPr/>
        <a:lstStyle/>
        <a:p>
          <a:endParaRPr lang="en-US"/>
        </a:p>
      </dgm:t>
    </dgm:pt>
    <dgm:pt modelId="{C3C6CA50-CD25-48ED-8FDF-39E55F0FEDF3}" type="sibTrans" cxnId="{F2EEB2A0-3D7C-4E52-9851-9FF800FECD44}">
      <dgm:prSet/>
      <dgm:spPr/>
      <dgm:t>
        <a:bodyPr/>
        <a:lstStyle/>
        <a:p>
          <a:endParaRPr lang="en-US"/>
        </a:p>
      </dgm:t>
    </dgm:pt>
    <dgm:pt modelId="{46ADBB40-321D-441A-BE2E-3DD3A7D0B997}">
      <dgm:prSet/>
      <dgm:spPr/>
      <dgm:t>
        <a:bodyPr/>
        <a:lstStyle/>
        <a:p>
          <a:r>
            <a:rPr lang="en-US" dirty="0"/>
            <a:t>Complete the Career Fair Prep worksheet</a:t>
          </a:r>
        </a:p>
      </dgm:t>
    </dgm:pt>
    <dgm:pt modelId="{54D2DE49-5C6E-4F2C-A0CB-CBA1412ECA7D}" type="parTrans" cxnId="{39A7786F-4FEB-4DDF-8097-8E4C9C113772}">
      <dgm:prSet/>
      <dgm:spPr/>
      <dgm:t>
        <a:bodyPr/>
        <a:lstStyle/>
        <a:p>
          <a:endParaRPr lang="en-US"/>
        </a:p>
      </dgm:t>
    </dgm:pt>
    <dgm:pt modelId="{D33C24E0-EE4C-4A51-9C11-4B83BB747A4D}" type="sibTrans" cxnId="{39A7786F-4FEB-4DDF-8097-8E4C9C113772}">
      <dgm:prSet/>
      <dgm:spPr/>
      <dgm:t>
        <a:bodyPr/>
        <a:lstStyle/>
        <a:p>
          <a:endParaRPr lang="en-US"/>
        </a:p>
      </dgm:t>
    </dgm:pt>
    <dgm:pt modelId="{5A35F473-1B1F-4C2B-8372-6176D348935D}">
      <dgm:prSet/>
      <dgm:spPr/>
      <dgm:t>
        <a:bodyPr/>
        <a:lstStyle/>
        <a:p>
          <a:r>
            <a:rPr lang="en-US" dirty="0"/>
            <a:t>Practice</a:t>
          </a:r>
        </a:p>
      </dgm:t>
    </dgm:pt>
    <dgm:pt modelId="{32C64101-F705-4B49-85AC-83492D3B9191}" type="parTrans" cxnId="{12401CF8-4272-4ECA-B96B-A9A3C58AEF34}">
      <dgm:prSet/>
      <dgm:spPr/>
      <dgm:t>
        <a:bodyPr/>
        <a:lstStyle/>
        <a:p>
          <a:endParaRPr lang="en-US"/>
        </a:p>
      </dgm:t>
    </dgm:pt>
    <dgm:pt modelId="{28E05DA5-B838-4D55-94CA-B3CEBA7B036B}" type="sibTrans" cxnId="{12401CF8-4272-4ECA-B96B-A9A3C58AEF34}">
      <dgm:prSet/>
      <dgm:spPr/>
      <dgm:t>
        <a:bodyPr/>
        <a:lstStyle/>
        <a:p>
          <a:endParaRPr lang="en-US"/>
        </a:p>
      </dgm:t>
    </dgm:pt>
    <dgm:pt modelId="{22CAB80B-718E-4F83-8F27-323BDDF3D88A}">
      <dgm:prSet/>
      <dgm:spPr/>
      <dgm:t>
        <a:bodyPr/>
        <a:lstStyle/>
        <a:p>
          <a:pPr rtl="0"/>
          <a:r>
            <a:rPr lang="en-US" b="0" dirty="0">
              <a:latin typeface="Arial Nova Light" panose="020F0302020204030204"/>
            </a:rPr>
            <a:t>Attend the Preparing for the Career Fair Workshop</a:t>
          </a:r>
          <a:endParaRPr lang="en-US" b="0" dirty="0"/>
        </a:p>
      </dgm:t>
    </dgm:pt>
    <dgm:pt modelId="{9B3F799E-8D42-4A91-AD98-68CBB5DCAAE5}" type="parTrans" cxnId="{B588DEF5-66CF-4E11-B370-7F861FFFDAAB}">
      <dgm:prSet/>
      <dgm:spPr/>
      <dgm:t>
        <a:bodyPr/>
        <a:lstStyle/>
        <a:p>
          <a:endParaRPr lang="en-US"/>
        </a:p>
      </dgm:t>
    </dgm:pt>
    <dgm:pt modelId="{0C46271A-AE09-4A5A-A686-1CA87053FA77}" type="sibTrans" cxnId="{B588DEF5-66CF-4E11-B370-7F861FFFDAAB}">
      <dgm:prSet/>
      <dgm:spPr/>
      <dgm:t>
        <a:bodyPr/>
        <a:lstStyle/>
        <a:p>
          <a:endParaRPr lang="en-US"/>
        </a:p>
      </dgm:t>
    </dgm:pt>
    <dgm:pt modelId="{9EADC1C6-68A5-4575-8C9A-424DAE2A30A0}">
      <dgm:prSet/>
      <dgm:spPr/>
      <dgm:t>
        <a:bodyPr/>
        <a:lstStyle/>
        <a:p>
          <a:pPr rtl="0"/>
          <a:r>
            <a:rPr lang="en-US" dirty="0"/>
            <a:t>Dress</a:t>
          </a:r>
          <a:r>
            <a:rPr lang="en-US" dirty="0">
              <a:latin typeface="Arial Nova Light" panose="020F0302020204030204"/>
            </a:rPr>
            <a:t> For Success</a:t>
          </a:r>
          <a:endParaRPr lang="en-US" dirty="0"/>
        </a:p>
      </dgm:t>
    </dgm:pt>
    <dgm:pt modelId="{9DC7B944-672E-4F38-9137-C56EAD82C8FF}" type="parTrans" cxnId="{AD801209-68CD-4C63-BA36-14B2A0A21207}">
      <dgm:prSet/>
      <dgm:spPr/>
      <dgm:t>
        <a:bodyPr/>
        <a:lstStyle/>
        <a:p>
          <a:endParaRPr lang="en-US"/>
        </a:p>
      </dgm:t>
    </dgm:pt>
    <dgm:pt modelId="{2C9836A4-E892-448E-93BA-B6012859E90A}" type="sibTrans" cxnId="{AD801209-68CD-4C63-BA36-14B2A0A21207}">
      <dgm:prSet/>
      <dgm:spPr/>
      <dgm:t>
        <a:bodyPr/>
        <a:lstStyle/>
        <a:p>
          <a:endParaRPr lang="en-US"/>
        </a:p>
      </dgm:t>
    </dgm:pt>
    <dgm:pt modelId="{2BE2768A-D76D-44B3-9164-FBF44E49AEF3}">
      <dgm:prSet/>
      <dgm:spPr/>
      <dgm:t>
        <a:bodyPr/>
        <a:lstStyle/>
        <a:p>
          <a:r>
            <a:rPr lang="en-US" b="0" dirty="0"/>
            <a:t>Dress professionally</a:t>
          </a:r>
        </a:p>
      </dgm:t>
    </dgm:pt>
    <dgm:pt modelId="{F9D79BF1-6A67-4390-AF21-0575A7CCC89A}" type="parTrans" cxnId="{FFB850F1-1081-41DF-8536-07A2747BC723}">
      <dgm:prSet/>
      <dgm:spPr/>
      <dgm:t>
        <a:bodyPr/>
        <a:lstStyle/>
        <a:p>
          <a:endParaRPr lang="en-US"/>
        </a:p>
      </dgm:t>
    </dgm:pt>
    <dgm:pt modelId="{2B5CF92A-4FE2-4288-A256-687E6D2EA26B}" type="sibTrans" cxnId="{FFB850F1-1081-41DF-8536-07A2747BC723}">
      <dgm:prSet/>
      <dgm:spPr/>
      <dgm:t>
        <a:bodyPr/>
        <a:lstStyle/>
        <a:p>
          <a:endParaRPr lang="en-US"/>
        </a:p>
      </dgm:t>
    </dgm:pt>
    <dgm:pt modelId="{7AE64336-3CAB-4641-B9F9-C35D53251985}">
      <dgm:prSet phldr="0"/>
      <dgm:spPr/>
      <dgm:t>
        <a:bodyPr/>
        <a:lstStyle/>
        <a:p>
          <a:pPr rtl="0"/>
          <a:r>
            <a:rPr lang="en-US" b="1" dirty="0">
              <a:latin typeface="Arial Nova Light" panose="020F0302020204030204"/>
            </a:rPr>
            <a:t>Decide who you want to talk to</a:t>
          </a:r>
        </a:p>
      </dgm:t>
    </dgm:pt>
    <dgm:pt modelId="{ED5B6423-9161-45E6-983D-A2508EA424DB}" type="parTrans" cxnId="{EC8E5D4C-8679-4BB4-9F15-89C77415B1DD}">
      <dgm:prSet/>
      <dgm:spPr/>
      <dgm:t>
        <a:bodyPr/>
        <a:lstStyle/>
        <a:p>
          <a:endParaRPr lang="en-US"/>
        </a:p>
      </dgm:t>
    </dgm:pt>
    <dgm:pt modelId="{52F4A3EB-50C3-4AC6-B938-CF093F58806A}" type="sibTrans" cxnId="{EC8E5D4C-8679-4BB4-9F15-89C77415B1DD}">
      <dgm:prSet/>
      <dgm:spPr/>
      <dgm:t>
        <a:bodyPr/>
        <a:lstStyle/>
        <a:p>
          <a:endParaRPr lang="en-US"/>
        </a:p>
      </dgm:t>
    </dgm:pt>
    <dgm:pt modelId="{F120950A-EC42-4A92-8971-3B2CED17BDF5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Visit</a:t>
          </a:r>
          <a:r>
            <a:rPr lang="en-US" dirty="0"/>
            <a:t> us </a:t>
          </a:r>
          <a:r>
            <a:rPr lang="en-US" dirty="0">
              <a:latin typeface="Arial Nova Light" panose="020F0302020204030204"/>
            </a:rPr>
            <a:t>for feedback &amp; support</a:t>
          </a:r>
          <a:endParaRPr lang="en-US" dirty="0"/>
        </a:p>
      </dgm:t>
    </dgm:pt>
    <dgm:pt modelId="{42303A80-15C7-4B5C-BF20-91A7B0B2C05B}" type="parTrans" cxnId="{4DCA1D56-EEB6-4FBC-AB2B-9BF2DD313D8A}">
      <dgm:prSet/>
      <dgm:spPr/>
      <dgm:t>
        <a:bodyPr/>
        <a:lstStyle/>
        <a:p>
          <a:endParaRPr lang="en-US"/>
        </a:p>
      </dgm:t>
    </dgm:pt>
    <dgm:pt modelId="{18510E9C-57FD-434F-A071-F38DA3B7CFA6}" type="sibTrans" cxnId="{4DCA1D56-EEB6-4FBC-AB2B-9BF2DD313D8A}">
      <dgm:prSet/>
      <dgm:spPr/>
      <dgm:t>
        <a:bodyPr/>
        <a:lstStyle/>
        <a:p>
          <a:endParaRPr lang="en-US"/>
        </a:p>
      </dgm:t>
    </dgm:pt>
    <dgm:pt modelId="{9B9BDEDE-F11C-440F-AE49-1A84374E907E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Attend a resume clinic or workshop, make an appt with your career counselor, or come to Drop-In!</a:t>
          </a:r>
        </a:p>
      </dgm:t>
    </dgm:pt>
    <dgm:pt modelId="{E2D80265-7A48-4024-9C35-3CC93161F525}" type="parTrans" cxnId="{3DAA88C4-5C89-4A39-B5AA-148468411243}">
      <dgm:prSet/>
      <dgm:spPr/>
      <dgm:t>
        <a:bodyPr/>
        <a:lstStyle/>
        <a:p>
          <a:endParaRPr lang="en-US"/>
        </a:p>
      </dgm:t>
    </dgm:pt>
    <dgm:pt modelId="{C7F116E1-BDC1-46EF-B7DD-F15741772DD6}" type="sibTrans" cxnId="{3DAA88C4-5C89-4A39-B5AA-148468411243}">
      <dgm:prSet/>
      <dgm:spPr/>
      <dgm:t>
        <a:bodyPr/>
        <a:lstStyle/>
        <a:p>
          <a:endParaRPr lang="en-US"/>
        </a:p>
      </dgm:t>
    </dgm:pt>
    <dgm:pt modelId="{26398849-7898-4142-8E8D-C9A1398CE855}">
      <dgm:prSet phldr="0"/>
      <dgm:spPr/>
      <dgm:t>
        <a:bodyPr/>
        <a:lstStyle/>
        <a:p>
          <a:pPr rtl="0"/>
          <a:r>
            <a:rPr lang="en-US" b="0" dirty="0">
              <a:latin typeface="Arial Nova Light" panose="020F0302020204030204"/>
            </a:rPr>
            <a:t>Practice your Elevator Pitch</a:t>
          </a:r>
        </a:p>
      </dgm:t>
    </dgm:pt>
    <dgm:pt modelId="{05008D9F-3DEC-4BE2-A822-6126FD8BBB06}" type="parTrans" cxnId="{BB13CA2A-ED46-4AB9-A376-F30F2612785F}">
      <dgm:prSet/>
      <dgm:spPr/>
      <dgm:t>
        <a:bodyPr/>
        <a:lstStyle/>
        <a:p>
          <a:endParaRPr lang="en-US"/>
        </a:p>
      </dgm:t>
    </dgm:pt>
    <dgm:pt modelId="{72581773-CE04-4258-BC85-A6FB34F0EA99}" type="sibTrans" cxnId="{BB13CA2A-ED46-4AB9-A376-F30F2612785F}">
      <dgm:prSet/>
      <dgm:spPr/>
      <dgm:t>
        <a:bodyPr/>
        <a:lstStyle/>
        <a:p>
          <a:endParaRPr lang="en-US"/>
        </a:p>
      </dgm:t>
    </dgm:pt>
    <dgm:pt modelId="{C8BEA0D5-8564-4EDA-ADDF-DE28DA9BBF77}" type="pres">
      <dgm:prSet presAssocID="{675FD4A2-5C5B-4BD9-8EEA-BF50C38E1284}" presName="Name0" presStyleCnt="0">
        <dgm:presLayoutVars>
          <dgm:dir/>
          <dgm:animLvl val="lvl"/>
          <dgm:resizeHandles val="exact"/>
        </dgm:presLayoutVars>
      </dgm:prSet>
      <dgm:spPr/>
    </dgm:pt>
    <dgm:pt modelId="{320FD694-A6B3-4D68-B152-B13DBD0D8AF6}" type="pres">
      <dgm:prSet presAssocID="{9EADC1C6-68A5-4575-8C9A-424DAE2A30A0}" presName="boxAndChildren" presStyleCnt="0"/>
      <dgm:spPr/>
    </dgm:pt>
    <dgm:pt modelId="{96E93642-B747-44ED-A0F9-484190E0EB7B}" type="pres">
      <dgm:prSet presAssocID="{9EADC1C6-68A5-4575-8C9A-424DAE2A30A0}" presName="parentTextBox" presStyleLbl="alignNode1" presStyleIdx="0" presStyleCnt="4"/>
      <dgm:spPr/>
    </dgm:pt>
    <dgm:pt modelId="{2EBE0863-62D8-44B2-8361-274819E9208A}" type="pres">
      <dgm:prSet presAssocID="{9EADC1C6-68A5-4575-8C9A-424DAE2A30A0}" presName="descendantBox" presStyleLbl="bgAccFollowNode1" presStyleIdx="0" presStyleCnt="4"/>
      <dgm:spPr/>
    </dgm:pt>
    <dgm:pt modelId="{12C89713-2FAD-4F3D-9A58-C7A05CAFF075}" type="pres">
      <dgm:prSet presAssocID="{28E05DA5-B838-4D55-94CA-B3CEBA7B036B}" presName="sp" presStyleCnt="0"/>
      <dgm:spPr/>
    </dgm:pt>
    <dgm:pt modelId="{92F45DAB-921A-406B-910F-B3E27187B535}" type="pres">
      <dgm:prSet presAssocID="{5A35F473-1B1F-4C2B-8372-6176D348935D}" presName="arrowAndChildren" presStyleCnt="0"/>
      <dgm:spPr/>
    </dgm:pt>
    <dgm:pt modelId="{D45EA329-5D7D-41BA-B3D7-0AB99D4B7522}" type="pres">
      <dgm:prSet presAssocID="{5A35F473-1B1F-4C2B-8372-6176D348935D}" presName="parentTextArrow" presStyleLbl="node1" presStyleIdx="0" presStyleCnt="0"/>
      <dgm:spPr/>
    </dgm:pt>
    <dgm:pt modelId="{8BB72905-1C04-459E-8F5C-C86A55CC11E3}" type="pres">
      <dgm:prSet presAssocID="{5A35F473-1B1F-4C2B-8372-6176D348935D}" presName="arrow" presStyleLbl="alignNode1" presStyleIdx="1" presStyleCnt="4"/>
      <dgm:spPr/>
    </dgm:pt>
    <dgm:pt modelId="{0C0CDD77-1697-45E9-AB6E-82B478AE9251}" type="pres">
      <dgm:prSet presAssocID="{5A35F473-1B1F-4C2B-8372-6176D348935D}" presName="descendantArrow" presStyleLbl="bgAccFollowNode1" presStyleIdx="1" presStyleCnt="4"/>
      <dgm:spPr/>
    </dgm:pt>
    <dgm:pt modelId="{BF5D9467-A301-44CA-8258-6DE5B0F47DAD}" type="pres">
      <dgm:prSet presAssocID="{D97FA604-5D89-4126-9A5D-6D81E84C6D7F}" presName="sp" presStyleCnt="0"/>
      <dgm:spPr/>
    </dgm:pt>
    <dgm:pt modelId="{28847B88-BDD9-4B57-8507-5CDB374059F2}" type="pres">
      <dgm:prSet presAssocID="{0EE0ECFB-4DE3-4539-B11B-39AF9980699A}" presName="arrowAndChildren" presStyleCnt="0"/>
      <dgm:spPr/>
    </dgm:pt>
    <dgm:pt modelId="{39FDF07A-510D-4870-BFD8-5D8B345A0CFC}" type="pres">
      <dgm:prSet presAssocID="{0EE0ECFB-4DE3-4539-B11B-39AF9980699A}" presName="parentTextArrow" presStyleLbl="node1" presStyleIdx="0" presStyleCnt="0"/>
      <dgm:spPr/>
    </dgm:pt>
    <dgm:pt modelId="{F86F6701-14D7-4DAB-A6A8-FDD753077256}" type="pres">
      <dgm:prSet presAssocID="{0EE0ECFB-4DE3-4539-B11B-39AF9980699A}" presName="arrow" presStyleLbl="alignNode1" presStyleIdx="2" presStyleCnt="4"/>
      <dgm:spPr/>
    </dgm:pt>
    <dgm:pt modelId="{5BC24CC9-E4C3-41A4-AE85-604DDBC67557}" type="pres">
      <dgm:prSet presAssocID="{0EE0ECFB-4DE3-4539-B11B-39AF9980699A}" presName="descendantArrow" presStyleLbl="bgAccFollowNode1" presStyleIdx="2" presStyleCnt="4"/>
      <dgm:spPr/>
    </dgm:pt>
    <dgm:pt modelId="{3752F2EA-105D-42EB-A461-35963C26453A}" type="pres">
      <dgm:prSet presAssocID="{2BA65C73-311B-4938-91E8-69BD6FCDCF14}" presName="sp" presStyleCnt="0"/>
      <dgm:spPr/>
    </dgm:pt>
    <dgm:pt modelId="{6275B6FA-622B-48DA-8BE6-DDB053EA4B64}" type="pres">
      <dgm:prSet presAssocID="{90292F21-2340-49E2-9DA5-B2EE89922131}" presName="arrowAndChildren" presStyleCnt="0"/>
      <dgm:spPr/>
    </dgm:pt>
    <dgm:pt modelId="{3A2AA3C3-85A3-4D5A-ABF0-F00BA4E9D313}" type="pres">
      <dgm:prSet presAssocID="{90292F21-2340-49E2-9DA5-B2EE89922131}" presName="parentTextArrow" presStyleLbl="node1" presStyleIdx="0" presStyleCnt="0"/>
      <dgm:spPr/>
    </dgm:pt>
    <dgm:pt modelId="{0619A0E2-22D4-4210-954F-9C7F903E145A}" type="pres">
      <dgm:prSet presAssocID="{90292F21-2340-49E2-9DA5-B2EE89922131}" presName="arrow" presStyleLbl="alignNode1" presStyleIdx="3" presStyleCnt="4"/>
      <dgm:spPr/>
    </dgm:pt>
    <dgm:pt modelId="{96B28161-D619-4099-8AA3-6FA63DAB99A4}" type="pres">
      <dgm:prSet presAssocID="{90292F21-2340-49E2-9DA5-B2EE89922131}" presName="descendantArrow" presStyleLbl="bgAccFollowNode1" presStyleIdx="3" presStyleCnt="4"/>
      <dgm:spPr/>
    </dgm:pt>
  </dgm:ptLst>
  <dgm:cxnLst>
    <dgm:cxn modelId="{AD801209-68CD-4C63-BA36-14B2A0A21207}" srcId="{675FD4A2-5C5B-4BD9-8EEA-BF50C38E1284}" destId="{9EADC1C6-68A5-4575-8C9A-424DAE2A30A0}" srcOrd="3" destOrd="0" parTransId="{9DC7B944-672E-4F38-9137-C56EAD82C8FF}" sibTransId="{2C9836A4-E892-448E-93BA-B6012859E90A}"/>
    <dgm:cxn modelId="{F93E3409-FD76-43A0-A029-39F3F6D9394C}" type="presOf" srcId="{5A35F473-1B1F-4C2B-8372-6176D348935D}" destId="{D45EA329-5D7D-41BA-B3D7-0AB99D4B7522}" srcOrd="0" destOrd="0" presId="urn:microsoft.com/office/officeart/2016/7/layout/VerticalDownArrowProcess"/>
    <dgm:cxn modelId="{FD38BF0B-3D41-4375-AD2F-B5E6609D2380}" type="presOf" srcId="{66A32E32-5442-4C39-B0B6-DE488682AB26}" destId="{5BC24CC9-E4C3-41A4-AE85-604DDBC67557}" srcOrd="0" destOrd="0" presId="urn:microsoft.com/office/officeart/2016/7/layout/VerticalDownArrowProcess"/>
    <dgm:cxn modelId="{BBB6EA0B-91FE-4C63-8380-F621A226717C}" srcId="{FC7DFEA2-0B7C-4915-BC98-CB96FF6D312D}" destId="{ED43F6E3-5EE1-4302-A466-86A30D3B36CA}" srcOrd="0" destOrd="0" parTransId="{11E3F5E3-BA34-4565-BBD7-E24C62281438}" sibTransId="{3B535348-AE11-4BCD-B9F7-E7E5E4AFEED6}"/>
    <dgm:cxn modelId="{E342040D-0231-48DB-AEF6-133CA09276CD}" type="presOf" srcId="{46ADBB40-321D-441A-BE2E-3DD3A7D0B997}" destId="{5BC24CC9-E4C3-41A4-AE85-604DDBC67557}" srcOrd="0" destOrd="2" presId="urn:microsoft.com/office/officeart/2016/7/layout/VerticalDownArrowProcess"/>
    <dgm:cxn modelId="{9DD52212-59CF-4D67-A8DF-26B5C23B52D9}" type="presOf" srcId="{7AE64336-3CAB-4641-B9F9-C35D53251985}" destId="{5BC24CC9-E4C3-41A4-AE85-604DDBC67557}" srcOrd="0" destOrd="1" presId="urn:microsoft.com/office/officeart/2016/7/layout/VerticalDownArrowProcess"/>
    <dgm:cxn modelId="{BB13CA2A-ED46-4AB9-A376-F30F2612785F}" srcId="{5A35F473-1B1F-4C2B-8372-6176D348935D}" destId="{26398849-7898-4142-8E8D-C9A1398CE855}" srcOrd="1" destOrd="0" parTransId="{05008D9F-3DEC-4BE2-A822-6126FD8BBB06}" sibTransId="{72581773-CE04-4258-BC85-A6FB34F0EA99}"/>
    <dgm:cxn modelId="{8EF3AE2E-B973-4ABA-9C42-93C7C6637A2D}" type="presOf" srcId="{22CAB80B-718E-4F83-8F27-323BDDF3D88A}" destId="{0C0CDD77-1697-45E9-AB6E-82B478AE9251}" srcOrd="0" destOrd="0" presId="urn:microsoft.com/office/officeart/2016/7/layout/VerticalDownArrowProcess"/>
    <dgm:cxn modelId="{8C3BA53A-F2EC-44C6-8E54-3DC70AC2F1F4}" type="presOf" srcId="{9B9BDEDE-F11C-440F-AE49-1A84374E907E}" destId="{96B28161-D619-4099-8AA3-6FA63DAB99A4}" srcOrd="0" destOrd="3" presId="urn:microsoft.com/office/officeart/2016/7/layout/VerticalDownArrowProcess"/>
    <dgm:cxn modelId="{9BF0C865-F6FE-4BE8-8244-FE9C43ABD082}" type="presOf" srcId="{ED43F6E3-5EE1-4302-A466-86A30D3B36CA}" destId="{96B28161-D619-4099-8AA3-6FA63DAB99A4}" srcOrd="0" destOrd="1" presId="urn:microsoft.com/office/officeart/2016/7/layout/VerticalDownArrowProcess"/>
    <dgm:cxn modelId="{CEFD164B-0C08-472C-A640-94D0772AD874}" type="presOf" srcId="{26398849-7898-4142-8E8D-C9A1398CE855}" destId="{0C0CDD77-1697-45E9-AB6E-82B478AE9251}" srcOrd="0" destOrd="1" presId="urn:microsoft.com/office/officeart/2016/7/layout/VerticalDownArrowProcess"/>
    <dgm:cxn modelId="{EC8E5D4C-8679-4BB4-9F15-89C77415B1DD}" srcId="{66A32E32-5442-4C39-B0B6-DE488682AB26}" destId="{7AE64336-3CAB-4641-B9F9-C35D53251985}" srcOrd="0" destOrd="0" parTransId="{ED5B6423-9161-45E6-983D-A2508EA424DB}" sibTransId="{52F4A3EB-50C3-4AC6-B938-CF093F58806A}"/>
    <dgm:cxn modelId="{39A7786F-4FEB-4DDF-8097-8E4C9C113772}" srcId="{66A32E32-5442-4C39-B0B6-DE488682AB26}" destId="{46ADBB40-321D-441A-BE2E-3DD3A7D0B997}" srcOrd="1" destOrd="0" parTransId="{54D2DE49-5C6E-4F2C-A0CB-CBA1412ECA7D}" sibTransId="{D33C24E0-EE4C-4A51-9C11-4B83BB747A4D}"/>
    <dgm:cxn modelId="{8E16BC75-1DA2-4A41-BC80-F310C114B8F0}" type="presOf" srcId="{0EE0ECFB-4DE3-4539-B11B-39AF9980699A}" destId="{39FDF07A-510D-4870-BFD8-5D8B345A0CFC}" srcOrd="0" destOrd="0" presId="urn:microsoft.com/office/officeart/2016/7/layout/VerticalDownArrowProcess"/>
    <dgm:cxn modelId="{4DCA1D56-EEB6-4FBC-AB2B-9BF2DD313D8A}" srcId="{FC7DFEA2-0B7C-4915-BC98-CB96FF6D312D}" destId="{F120950A-EC42-4A92-8971-3B2CED17BDF5}" srcOrd="1" destOrd="0" parTransId="{42303A80-15C7-4B5C-BF20-91A7B0B2C05B}" sibTransId="{18510E9C-57FD-434F-A071-F38DA3B7CFA6}"/>
    <dgm:cxn modelId="{100E1279-AC75-4984-92E8-0839A0275435}" srcId="{675FD4A2-5C5B-4BD9-8EEA-BF50C38E1284}" destId="{0EE0ECFB-4DE3-4539-B11B-39AF9980699A}" srcOrd="1" destOrd="0" parTransId="{13778439-AAE1-4153-9EF1-D05DA2D61E50}" sibTransId="{D97FA604-5D89-4126-9A5D-6D81E84C6D7F}"/>
    <dgm:cxn modelId="{9E3D367C-7B34-4F71-B0AE-6E4E664BA30C}" type="presOf" srcId="{5A35F473-1B1F-4C2B-8372-6176D348935D}" destId="{8BB72905-1C04-459E-8F5C-C86A55CC11E3}" srcOrd="1" destOrd="0" presId="urn:microsoft.com/office/officeart/2016/7/layout/VerticalDownArrowProcess"/>
    <dgm:cxn modelId="{59868C94-46CF-4930-A3F7-2FE8EC7B8652}" type="presOf" srcId="{2BE2768A-D76D-44B3-9164-FBF44E49AEF3}" destId="{2EBE0863-62D8-44B2-8361-274819E9208A}" srcOrd="0" destOrd="0" presId="urn:microsoft.com/office/officeart/2016/7/layout/VerticalDownArrowProcess"/>
    <dgm:cxn modelId="{F1B1FD96-4B65-487A-BC7C-C2132968417F}" type="presOf" srcId="{0EE0ECFB-4DE3-4539-B11B-39AF9980699A}" destId="{F86F6701-14D7-4DAB-A6A8-FDD753077256}" srcOrd="1" destOrd="0" presId="urn:microsoft.com/office/officeart/2016/7/layout/VerticalDownArrowProcess"/>
    <dgm:cxn modelId="{F2EEB2A0-3D7C-4E52-9851-9FF800FECD44}" srcId="{0EE0ECFB-4DE3-4539-B11B-39AF9980699A}" destId="{66A32E32-5442-4C39-B0B6-DE488682AB26}" srcOrd="0" destOrd="0" parTransId="{5F158232-0777-415F-9601-FED062782D63}" sibTransId="{C3C6CA50-CD25-48ED-8FDF-39E55F0FEDF3}"/>
    <dgm:cxn modelId="{8273BAA3-1B48-4308-8B6C-0431C1173CD5}" type="presOf" srcId="{9EADC1C6-68A5-4575-8C9A-424DAE2A30A0}" destId="{96E93642-B747-44ED-A0F9-484190E0EB7B}" srcOrd="0" destOrd="0" presId="urn:microsoft.com/office/officeart/2016/7/layout/VerticalDownArrowProcess"/>
    <dgm:cxn modelId="{24176DAA-B815-401C-9302-F5BBD22FB64D}" type="presOf" srcId="{F120950A-EC42-4A92-8971-3B2CED17BDF5}" destId="{96B28161-D619-4099-8AA3-6FA63DAB99A4}" srcOrd="0" destOrd="2" presId="urn:microsoft.com/office/officeart/2016/7/layout/VerticalDownArrowProcess"/>
    <dgm:cxn modelId="{99B1B5AC-DBEA-41F5-822B-FE5E2E751CD5}" type="presOf" srcId="{675FD4A2-5C5B-4BD9-8EEA-BF50C38E1284}" destId="{C8BEA0D5-8564-4EDA-ADDF-DE28DA9BBF77}" srcOrd="0" destOrd="0" presId="urn:microsoft.com/office/officeart/2016/7/layout/VerticalDownArrowProcess"/>
    <dgm:cxn modelId="{29DADAB5-5285-4004-AD40-A8E6674EFD9F}" type="presOf" srcId="{90292F21-2340-49E2-9DA5-B2EE89922131}" destId="{3A2AA3C3-85A3-4D5A-ABF0-F00BA4E9D313}" srcOrd="0" destOrd="0" presId="urn:microsoft.com/office/officeart/2016/7/layout/VerticalDownArrowProcess"/>
    <dgm:cxn modelId="{90D125BA-9CA5-466D-9D3D-F3FB2CEE2FCE}" type="presOf" srcId="{FC7DFEA2-0B7C-4915-BC98-CB96FF6D312D}" destId="{96B28161-D619-4099-8AA3-6FA63DAB99A4}" srcOrd="0" destOrd="0" presId="urn:microsoft.com/office/officeart/2016/7/layout/VerticalDownArrowProcess"/>
    <dgm:cxn modelId="{3DAA88C4-5C89-4A39-B5AA-148468411243}" srcId="{FC7DFEA2-0B7C-4915-BC98-CB96FF6D312D}" destId="{9B9BDEDE-F11C-440F-AE49-1A84374E907E}" srcOrd="2" destOrd="0" parTransId="{E2D80265-7A48-4024-9C35-3CC93161F525}" sibTransId="{C7F116E1-BDC1-46EF-B7DD-F15741772DD6}"/>
    <dgm:cxn modelId="{6D8CC5D2-A3EE-4493-8290-D0BBFC2AFD63}" srcId="{675FD4A2-5C5B-4BD9-8EEA-BF50C38E1284}" destId="{90292F21-2340-49E2-9DA5-B2EE89922131}" srcOrd="0" destOrd="0" parTransId="{684AA6E5-1D21-45D1-990A-6759DF9E9504}" sibTransId="{2BA65C73-311B-4938-91E8-69BD6FCDCF14}"/>
    <dgm:cxn modelId="{C4B335DA-5B3A-4D56-AD03-F635E10A7ADD}" srcId="{90292F21-2340-49E2-9DA5-B2EE89922131}" destId="{FC7DFEA2-0B7C-4915-BC98-CB96FF6D312D}" srcOrd="0" destOrd="0" parTransId="{31A7A252-90E1-482C-8160-BA0D5EEF412F}" sibTransId="{BB32B298-8E04-4E49-9D05-C403FCFEC902}"/>
    <dgm:cxn modelId="{3111D2E1-25C0-4BDD-B680-E841179B971C}" type="presOf" srcId="{90292F21-2340-49E2-9DA5-B2EE89922131}" destId="{0619A0E2-22D4-4210-954F-9C7F903E145A}" srcOrd="1" destOrd="0" presId="urn:microsoft.com/office/officeart/2016/7/layout/VerticalDownArrowProcess"/>
    <dgm:cxn modelId="{FFB850F1-1081-41DF-8536-07A2747BC723}" srcId="{9EADC1C6-68A5-4575-8C9A-424DAE2A30A0}" destId="{2BE2768A-D76D-44B3-9164-FBF44E49AEF3}" srcOrd="0" destOrd="0" parTransId="{F9D79BF1-6A67-4390-AF21-0575A7CCC89A}" sibTransId="{2B5CF92A-4FE2-4288-A256-687E6D2EA26B}"/>
    <dgm:cxn modelId="{B588DEF5-66CF-4E11-B370-7F861FFFDAAB}" srcId="{5A35F473-1B1F-4C2B-8372-6176D348935D}" destId="{22CAB80B-718E-4F83-8F27-323BDDF3D88A}" srcOrd="0" destOrd="0" parTransId="{9B3F799E-8D42-4A91-AD98-68CBB5DCAAE5}" sibTransId="{0C46271A-AE09-4A5A-A686-1CA87053FA77}"/>
    <dgm:cxn modelId="{12401CF8-4272-4ECA-B96B-A9A3C58AEF34}" srcId="{675FD4A2-5C5B-4BD9-8EEA-BF50C38E1284}" destId="{5A35F473-1B1F-4C2B-8372-6176D348935D}" srcOrd="2" destOrd="0" parTransId="{32C64101-F705-4B49-85AC-83492D3B9191}" sibTransId="{28E05DA5-B838-4D55-94CA-B3CEBA7B036B}"/>
    <dgm:cxn modelId="{976B4215-6699-458D-A060-D04061A20839}" type="presParOf" srcId="{C8BEA0D5-8564-4EDA-ADDF-DE28DA9BBF77}" destId="{320FD694-A6B3-4D68-B152-B13DBD0D8AF6}" srcOrd="0" destOrd="0" presId="urn:microsoft.com/office/officeart/2016/7/layout/VerticalDownArrowProcess"/>
    <dgm:cxn modelId="{142E7CCC-225D-4D19-80AB-A19030005514}" type="presParOf" srcId="{320FD694-A6B3-4D68-B152-B13DBD0D8AF6}" destId="{96E93642-B747-44ED-A0F9-484190E0EB7B}" srcOrd="0" destOrd="0" presId="urn:microsoft.com/office/officeart/2016/7/layout/VerticalDownArrowProcess"/>
    <dgm:cxn modelId="{5A50821C-B14C-4F76-927B-BA9612BCEC6C}" type="presParOf" srcId="{320FD694-A6B3-4D68-B152-B13DBD0D8AF6}" destId="{2EBE0863-62D8-44B2-8361-274819E9208A}" srcOrd="1" destOrd="0" presId="urn:microsoft.com/office/officeart/2016/7/layout/VerticalDownArrowProcess"/>
    <dgm:cxn modelId="{5E7CF129-F2C8-41CD-911F-43C6D271BA00}" type="presParOf" srcId="{C8BEA0D5-8564-4EDA-ADDF-DE28DA9BBF77}" destId="{12C89713-2FAD-4F3D-9A58-C7A05CAFF075}" srcOrd="1" destOrd="0" presId="urn:microsoft.com/office/officeart/2016/7/layout/VerticalDownArrowProcess"/>
    <dgm:cxn modelId="{3C4CC863-0F7C-48D6-88FA-72567F06B858}" type="presParOf" srcId="{C8BEA0D5-8564-4EDA-ADDF-DE28DA9BBF77}" destId="{92F45DAB-921A-406B-910F-B3E27187B535}" srcOrd="2" destOrd="0" presId="urn:microsoft.com/office/officeart/2016/7/layout/VerticalDownArrowProcess"/>
    <dgm:cxn modelId="{C1D52F64-1B05-45EB-9838-225C3FB95819}" type="presParOf" srcId="{92F45DAB-921A-406B-910F-B3E27187B535}" destId="{D45EA329-5D7D-41BA-B3D7-0AB99D4B7522}" srcOrd="0" destOrd="0" presId="urn:microsoft.com/office/officeart/2016/7/layout/VerticalDownArrowProcess"/>
    <dgm:cxn modelId="{97C9A13C-7FA4-4E3C-954D-9D830E013E9D}" type="presParOf" srcId="{92F45DAB-921A-406B-910F-B3E27187B535}" destId="{8BB72905-1C04-459E-8F5C-C86A55CC11E3}" srcOrd="1" destOrd="0" presId="urn:microsoft.com/office/officeart/2016/7/layout/VerticalDownArrowProcess"/>
    <dgm:cxn modelId="{C481EA01-149E-4BA5-8E37-F2C6DB8DC0B9}" type="presParOf" srcId="{92F45DAB-921A-406B-910F-B3E27187B535}" destId="{0C0CDD77-1697-45E9-AB6E-82B478AE9251}" srcOrd="2" destOrd="0" presId="urn:microsoft.com/office/officeart/2016/7/layout/VerticalDownArrowProcess"/>
    <dgm:cxn modelId="{52C5A9A1-A33C-4AA2-9A3B-08FA0D1462D5}" type="presParOf" srcId="{C8BEA0D5-8564-4EDA-ADDF-DE28DA9BBF77}" destId="{BF5D9467-A301-44CA-8258-6DE5B0F47DAD}" srcOrd="3" destOrd="0" presId="urn:microsoft.com/office/officeart/2016/7/layout/VerticalDownArrowProcess"/>
    <dgm:cxn modelId="{3DC25962-2B07-4160-A7B5-9CBEBE6B8E36}" type="presParOf" srcId="{C8BEA0D5-8564-4EDA-ADDF-DE28DA9BBF77}" destId="{28847B88-BDD9-4B57-8507-5CDB374059F2}" srcOrd="4" destOrd="0" presId="urn:microsoft.com/office/officeart/2016/7/layout/VerticalDownArrowProcess"/>
    <dgm:cxn modelId="{F19EB9D9-ABC5-45F4-891F-1BBD861540DB}" type="presParOf" srcId="{28847B88-BDD9-4B57-8507-5CDB374059F2}" destId="{39FDF07A-510D-4870-BFD8-5D8B345A0CFC}" srcOrd="0" destOrd="0" presId="urn:microsoft.com/office/officeart/2016/7/layout/VerticalDownArrowProcess"/>
    <dgm:cxn modelId="{F7D7ABB6-C7BE-4387-9D46-E1F3F36BEA50}" type="presParOf" srcId="{28847B88-BDD9-4B57-8507-5CDB374059F2}" destId="{F86F6701-14D7-4DAB-A6A8-FDD753077256}" srcOrd="1" destOrd="0" presId="urn:microsoft.com/office/officeart/2016/7/layout/VerticalDownArrowProcess"/>
    <dgm:cxn modelId="{2EF4F144-7FB9-43AE-83D5-31CFEBF3CFFD}" type="presParOf" srcId="{28847B88-BDD9-4B57-8507-5CDB374059F2}" destId="{5BC24CC9-E4C3-41A4-AE85-604DDBC67557}" srcOrd="2" destOrd="0" presId="urn:microsoft.com/office/officeart/2016/7/layout/VerticalDownArrowProcess"/>
    <dgm:cxn modelId="{A9FE9595-BED7-4458-90DA-C4D7294A2E43}" type="presParOf" srcId="{C8BEA0D5-8564-4EDA-ADDF-DE28DA9BBF77}" destId="{3752F2EA-105D-42EB-A461-35963C26453A}" srcOrd="5" destOrd="0" presId="urn:microsoft.com/office/officeart/2016/7/layout/VerticalDownArrowProcess"/>
    <dgm:cxn modelId="{83B9EDEA-C49B-4DF2-93A1-096854D054BD}" type="presParOf" srcId="{C8BEA0D5-8564-4EDA-ADDF-DE28DA9BBF77}" destId="{6275B6FA-622B-48DA-8BE6-DDB053EA4B64}" srcOrd="6" destOrd="0" presId="urn:microsoft.com/office/officeart/2016/7/layout/VerticalDownArrowProcess"/>
    <dgm:cxn modelId="{83042F8C-9465-4D71-996E-A78DBC6CE5DC}" type="presParOf" srcId="{6275B6FA-622B-48DA-8BE6-DDB053EA4B64}" destId="{3A2AA3C3-85A3-4D5A-ABF0-F00BA4E9D313}" srcOrd="0" destOrd="0" presId="urn:microsoft.com/office/officeart/2016/7/layout/VerticalDownArrowProcess"/>
    <dgm:cxn modelId="{B09A68B7-470C-4DDD-B31A-50EC1B3D54F5}" type="presParOf" srcId="{6275B6FA-622B-48DA-8BE6-DDB053EA4B64}" destId="{0619A0E2-22D4-4210-954F-9C7F903E145A}" srcOrd="1" destOrd="0" presId="urn:microsoft.com/office/officeart/2016/7/layout/VerticalDownArrowProcess"/>
    <dgm:cxn modelId="{8EAF4A45-FB83-41EE-8BFE-19123E1908FA}" type="presParOf" srcId="{6275B6FA-622B-48DA-8BE6-DDB053EA4B64}" destId="{96B28161-D619-4099-8AA3-6FA63DAB99A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5FD4A2-5C5B-4BD9-8EEA-BF50C38E128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292F21-2340-49E2-9DA5-B2EE89922131}">
      <dgm:prSet custT="1"/>
      <dgm:spPr/>
      <dgm:t>
        <a:bodyPr/>
        <a:lstStyle/>
        <a:p>
          <a:endParaRPr lang="en-US" sz="1800" dirty="0"/>
        </a:p>
      </dgm:t>
    </dgm:pt>
    <dgm:pt modelId="{684AA6E5-1D21-45D1-990A-6759DF9E9504}" type="parTrans" cxnId="{6D8CC5D2-A3EE-4493-8290-D0BBFC2AFD63}">
      <dgm:prSet/>
      <dgm:spPr/>
      <dgm:t>
        <a:bodyPr/>
        <a:lstStyle/>
        <a:p>
          <a:endParaRPr lang="en-US"/>
        </a:p>
      </dgm:t>
    </dgm:pt>
    <dgm:pt modelId="{2BA65C73-311B-4938-91E8-69BD6FCDCF14}" type="sibTrans" cxnId="{6D8CC5D2-A3EE-4493-8290-D0BBFC2AFD63}">
      <dgm:prSet/>
      <dgm:spPr/>
      <dgm:t>
        <a:bodyPr/>
        <a:lstStyle/>
        <a:p>
          <a:endParaRPr lang="en-US"/>
        </a:p>
      </dgm:t>
    </dgm:pt>
    <dgm:pt modelId="{FC7DFEA2-0B7C-4915-BC98-CB96FF6D312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orbel" panose="020B0503020204020204" pitchFamily="34" charset="0"/>
            </a:rPr>
            <a:t>WHO ARE YOU AND WHAT DO YOU WANT?</a:t>
          </a:r>
          <a:endParaRPr lang="en-US" dirty="0">
            <a:solidFill>
              <a:schemeClr val="tx1"/>
            </a:solidFill>
          </a:endParaRPr>
        </a:p>
      </dgm:t>
    </dgm:pt>
    <dgm:pt modelId="{31A7A252-90E1-482C-8160-BA0D5EEF412F}" type="parTrans" cxnId="{C4B335DA-5B3A-4D56-AD03-F635E10A7ADD}">
      <dgm:prSet/>
      <dgm:spPr/>
      <dgm:t>
        <a:bodyPr/>
        <a:lstStyle/>
        <a:p>
          <a:endParaRPr lang="en-US"/>
        </a:p>
      </dgm:t>
    </dgm:pt>
    <dgm:pt modelId="{BB32B298-8E04-4E49-9D05-C403FCFEC902}" type="sibTrans" cxnId="{C4B335DA-5B3A-4D56-AD03-F635E10A7ADD}">
      <dgm:prSet/>
      <dgm:spPr/>
      <dgm:t>
        <a:bodyPr/>
        <a:lstStyle/>
        <a:p>
          <a:endParaRPr lang="en-US"/>
        </a:p>
      </dgm:t>
    </dgm:pt>
    <dgm:pt modelId="{0EE0ECFB-4DE3-4539-B11B-39AF9980699A}">
      <dgm:prSet/>
      <dgm:spPr/>
      <dgm:t>
        <a:bodyPr/>
        <a:lstStyle/>
        <a:p>
          <a:endParaRPr lang="en-US" dirty="0"/>
        </a:p>
      </dgm:t>
    </dgm:pt>
    <dgm:pt modelId="{13778439-AAE1-4153-9EF1-D05DA2D61E50}" type="parTrans" cxnId="{100E1279-AC75-4984-92E8-0839A0275435}">
      <dgm:prSet/>
      <dgm:spPr/>
      <dgm:t>
        <a:bodyPr/>
        <a:lstStyle/>
        <a:p>
          <a:endParaRPr lang="en-US"/>
        </a:p>
      </dgm:t>
    </dgm:pt>
    <dgm:pt modelId="{D97FA604-5D89-4126-9A5D-6D81E84C6D7F}" type="sibTrans" cxnId="{100E1279-AC75-4984-92E8-0839A0275435}">
      <dgm:prSet/>
      <dgm:spPr/>
      <dgm:t>
        <a:bodyPr/>
        <a:lstStyle/>
        <a:p>
          <a:endParaRPr lang="en-US"/>
        </a:p>
      </dgm:t>
    </dgm:pt>
    <dgm:pt modelId="{66A32E32-5442-4C39-B0B6-DE488682AB2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orbel" panose="020B0503020204020204" pitchFamily="34" charset="0"/>
            </a:rPr>
            <a:t>WHAT MAKES YOU UNIQUE?</a:t>
          </a:r>
          <a:endParaRPr lang="en-US" dirty="0">
            <a:solidFill>
              <a:schemeClr val="tx1"/>
            </a:solidFill>
          </a:endParaRPr>
        </a:p>
      </dgm:t>
    </dgm:pt>
    <dgm:pt modelId="{5F158232-0777-415F-9601-FED062782D63}" type="parTrans" cxnId="{F2EEB2A0-3D7C-4E52-9851-9FF800FECD44}">
      <dgm:prSet/>
      <dgm:spPr/>
      <dgm:t>
        <a:bodyPr/>
        <a:lstStyle/>
        <a:p>
          <a:endParaRPr lang="en-US"/>
        </a:p>
      </dgm:t>
    </dgm:pt>
    <dgm:pt modelId="{C3C6CA50-CD25-48ED-8FDF-39E55F0FEDF3}" type="sibTrans" cxnId="{F2EEB2A0-3D7C-4E52-9851-9FF800FECD44}">
      <dgm:prSet/>
      <dgm:spPr/>
      <dgm:t>
        <a:bodyPr/>
        <a:lstStyle/>
        <a:p>
          <a:endParaRPr lang="en-US"/>
        </a:p>
      </dgm:t>
    </dgm:pt>
    <dgm:pt modelId="{9EADC1C6-68A5-4575-8C9A-424DAE2A30A0}">
      <dgm:prSet/>
      <dgm:spPr/>
      <dgm:t>
        <a:bodyPr/>
        <a:lstStyle/>
        <a:p>
          <a:pPr rtl="0"/>
          <a:endParaRPr lang="en-US" dirty="0"/>
        </a:p>
      </dgm:t>
    </dgm:pt>
    <dgm:pt modelId="{9DC7B944-672E-4F38-9137-C56EAD82C8FF}" type="parTrans" cxnId="{AD801209-68CD-4C63-BA36-14B2A0A21207}">
      <dgm:prSet/>
      <dgm:spPr/>
      <dgm:t>
        <a:bodyPr/>
        <a:lstStyle/>
        <a:p>
          <a:endParaRPr lang="en-US"/>
        </a:p>
      </dgm:t>
    </dgm:pt>
    <dgm:pt modelId="{2C9836A4-E892-448E-93BA-B6012859E90A}" type="sibTrans" cxnId="{AD801209-68CD-4C63-BA36-14B2A0A21207}">
      <dgm:prSet/>
      <dgm:spPr/>
      <dgm:t>
        <a:bodyPr/>
        <a:lstStyle/>
        <a:p>
          <a:endParaRPr lang="en-US"/>
        </a:p>
      </dgm:t>
    </dgm:pt>
    <dgm:pt modelId="{2BE2768A-D76D-44B3-9164-FBF44E49AEF3}">
      <dgm:prSet/>
      <dgm:spPr/>
      <dgm:t>
        <a:bodyPr/>
        <a:lstStyle/>
        <a:p>
          <a:r>
            <a:rPr lang="en-US" b="0" dirty="0"/>
            <a:t>Practice your pitch out loud before the Career Fair!</a:t>
          </a:r>
        </a:p>
        <a:p>
          <a:r>
            <a:rPr lang="en-US" b="0" dirty="0"/>
            <a:t>For your next steps, thank the employer and restate your interest by sending a follow-up via email or LinkedIn</a:t>
          </a:r>
        </a:p>
      </dgm:t>
    </dgm:pt>
    <dgm:pt modelId="{F9D79BF1-6A67-4390-AF21-0575A7CCC89A}" type="parTrans" cxnId="{FFB850F1-1081-41DF-8536-07A2747BC723}">
      <dgm:prSet/>
      <dgm:spPr/>
      <dgm:t>
        <a:bodyPr/>
        <a:lstStyle/>
        <a:p>
          <a:endParaRPr lang="en-US"/>
        </a:p>
      </dgm:t>
    </dgm:pt>
    <dgm:pt modelId="{2B5CF92A-4FE2-4288-A256-687E6D2EA26B}" type="sibTrans" cxnId="{FFB850F1-1081-41DF-8536-07A2747BC723}">
      <dgm:prSet/>
      <dgm:spPr/>
      <dgm:t>
        <a:bodyPr/>
        <a:lstStyle/>
        <a:p>
          <a:endParaRPr lang="en-US"/>
        </a:p>
      </dgm:t>
    </dgm:pt>
    <dgm:pt modelId="{26398849-7898-4142-8E8D-C9A1398CE855}">
      <dgm:prSet phldr="0"/>
      <dgm:spPr/>
      <dgm:t>
        <a:bodyPr/>
        <a:lstStyle/>
        <a:p>
          <a:pPr rtl="0"/>
          <a:endParaRPr lang="en-US" b="0" dirty="0">
            <a:latin typeface="Arial Nova Light" panose="020F0302020204030204"/>
          </a:endParaRPr>
        </a:p>
      </dgm:t>
    </dgm:pt>
    <dgm:pt modelId="{05008D9F-3DEC-4BE2-A822-6126FD8BBB06}" type="parTrans" cxnId="{BB13CA2A-ED46-4AB9-A376-F30F2612785F}">
      <dgm:prSet/>
      <dgm:spPr/>
      <dgm:t>
        <a:bodyPr/>
        <a:lstStyle/>
        <a:p>
          <a:endParaRPr lang="en-US"/>
        </a:p>
      </dgm:t>
    </dgm:pt>
    <dgm:pt modelId="{72581773-CE04-4258-BC85-A6FB34F0EA99}" type="sibTrans" cxnId="{BB13CA2A-ED46-4AB9-A376-F30F2612785F}">
      <dgm:prSet/>
      <dgm:spPr/>
      <dgm:t>
        <a:bodyPr/>
        <a:lstStyle/>
        <a:p>
          <a:endParaRPr lang="en-US"/>
        </a:p>
      </dgm:t>
    </dgm:pt>
    <dgm:pt modelId="{C9F693BA-3C86-49FF-9D1B-E110C667EF7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orbel" panose="020B0503020204020204" pitchFamily="34" charset="0"/>
            </a:rPr>
            <a:t>Your class level and major; what position you are interested in </a:t>
          </a:r>
          <a:br>
            <a:rPr lang="en-US" dirty="0">
              <a:solidFill>
                <a:schemeClr val="tx1"/>
              </a:solidFill>
              <a:latin typeface="Corbel" panose="020B0503020204020204" pitchFamily="34" charset="0"/>
            </a:rPr>
          </a:br>
          <a:r>
            <a:rPr lang="en-US" dirty="0">
              <a:solidFill>
                <a:schemeClr val="tx1"/>
              </a:solidFill>
              <a:latin typeface="Corbel" panose="020B0503020204020204" pitchFamily="34" charset="0"/>
            </a:rPr>
            <a:t>(include statement about applying online if you did)</a:t>
          </a:r>
        </a:p>
      </dgm:t>
    </dgm:pt>
    <dgm:pt modelId="{E261591B-7702-43AA-8E11-274A91795F6A}" type="parTrans" cxnId="{2A3EF411-7363-4666-B9C4-EA56082D8917}">
      <dgm:prSet/>
      <dgm:spPr/>
      <dgm:t>
        <a:bodyPr/>
        <a:lstStyle/>
        <a:p>
          <a:endParaRPr lang="en-US"/>
        </a:p>
      </dgm:t>
    </dgm:pt>
    <dgm:pt modelId="{C82DF1DF-F4D8-4E27-A48C-CADA6F834F42}" type="sibTrans" cxnId="{2A3EF411-7363-4666-B9C4-EA56082D8917}">
      <dgm:prSet/>
      <dgm:spPr/>
      <dgm:t>
        <a:bodyPr/>
        <a:lstStyle/>
        <a:p>
          <a:endParaRPr lang="en-US"/>
        </a:p>
      </dgm:t>
    </dgm:pt>
    <dgm:pt modelId="{157A607E-5171-4631-9CB5-A5C10F59ABF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orbel" panose="020B0503020204020204" pitchFamily="34" charset="0"/>
            </a:rPr>
            <a:t>Targeted summary of relevant experience and skills</a:t>
          </a:r>
        </a:p>
      </dgm:t>
    </dgm:pt>
    <dgm:pt modelId="{28F9035F-B93F-45F5-A69A-E70949487A16}" type="parTrans" cxnId="{E572151C-2858-481A-9327-2C1422556B80}">
      <dgm:prSet/>
      <dgm:spPr/>
      <dgm:t>
        <a:bodyPr/>
        <a:lstStyle/>
        <a:p>
          <a:endParaRPr lang="en-US"/>
        </a:p>
      </dgm:t>
    </dgm:pt>
    <dgm:pt modelId="{C4C3F8E7-E245-4769-B612-A9A4B7353185}" type="sibTrans" cxnId="{E572151C-2858-481A-9327-2C1422556B80}">
      <dgm:prSet/>
      <dgm:spPr/>
      <dgm:t>
        <a:bodyPr/>
        <a:lstStyle/>
        <a:p>
          <a:endParaRPr lang="en-US"/>
        </a:p>
      </dgm:t>
    </dgm:pt>
    <dgm:pt modelId="{53EC7C4B-1B31-4A47-A2F6-427A11FCE781}">
      <dgm:prSet/>
      <dgm:spPr/>
      <dgm:t>
        <a:bodyPr/>
        <a:lstStyle/>
        <a:p>
          <a:pPr>
            <a:buFont typeface="Wingdings 3" panose="05040102010807070707" pitchFamily="18" charset="2"/>
            <a:buNone/>
          </a:pPr>
          <a:r>
            <a:rPr lang="en-US" b="1">
              <a:solidFill>
                <a:schemeClr val="tx1"/>
              </a:solidFill>
              <a:latin typeface="Corbel" panose="020B0503020204020204" pitchFamily="34" charset="0"/>
            </a:rPr>
            <a:t>FIND A SEAMLESS WAY TO TRANSITION…</a:t>
          </a:r>
          <a:endParaRPr lang="en-US">
            <a:solidFill>
              <a:schemeClr val="tx1"/>
            </a:solidFill>
          </a:endParaRPr>
        </a:p>
      </dgm:t>
    </dgm:pt>
    <dgm:pt modelId="{400E8779-D0AB-4B2A-A7CF-5B529A9CE360}" type="parTrans" cxnId="{920D8AC9-6499-41DC-9F62-BC16541C6215}">
      <dgm:prSet/>
      <dgm:spPr/>
      <dgm:t>
        <a:bodyPr/>
        <a:lstStyle/>
        <a:p>
          <a:endParaRPr lang="en-US"/>
        </a:p>
      </dgm:t>
    </dgm:pt>
    <dgm:pt modelId="{63CC8308-B5AF-4DBF-95FC-63109F7AE4A5}" type="sibTrans" cxnId="{920D8AC9-6499-41DC-9F62-BC16541C6215}">
      <dgm:prSet/>
      <dgm:spPr/>
      <dgm:t>
        <a:bodyPr/>
        <a:lstStyle/>
        <a:p>
          <a:endParaRPr lang="en-US"/>
        </a:p>
      </dgm:t>
    </dgm:pt>
    <dgm:pt modelId="{ACBE8276-5088-4545-AC7E-E88BD5C454D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orbel" panose="020B0503020204020204" pitchFamily="34" charset="0"/>
            </a:rPr>
            <a:t>Ask a question</a:t>
          </a:r>
        </a:p>
      </dgm:t>
    </dgm:pt>
    <dgm:pt modelId="{08C685D6-A711-4A14-9A4F-B507F10F1BFD}" type="parTrans" cxnId="{4B534E0E-2928-4DC8-9C93-F04C902E0876}">
      <dgm:prSet/>
      <dgm:spPr/>
      <dgm:t>
        <a:bodyPr/>
        <a:lstStyle/>
        <a:p>
          <a:endParaRPr lang="en-US"/>
        </a:p>
      </dgm:t>
    </dgm:pt>
    <dgm:pt modelId="{38B07B8A-FD71-4637-B87E-9208D0C276ED}" type="sibTrans" cxnId="{4B534E0E-2928-4DC8-9C93-F04C902E0876}">
      <dgm:prSet/>
      <dgm:spPr/>
      <dgm:t>
        <a:bodyPr/>
        <a:lstStyle/>
        <a:p>
          <a:endParaRPr lang="en-US"/>
        </a:p>
      </dgm:t>
    </dgm:pt>
    <dgm:pt modelId="{C8BEA0D5-8564-4EDA-ADDF-DE28DA9BBF77}" type="pres">
      <dgm:prSet presAssocID="{675FD4A2-5C5B-4BD9-8EEA-BF50C38E1284}" presName="Name0" presStyleCnt="0">
        <dgm:presLayoutVars>
          <dgm:dir/>
          <dgm:animLvl val="lvl"/>
          <dgm:resizeHandles val="exact"/>
        </dgm:presLayoutVars>
      </dgm:prSet>
      <dgm:spPr/>
    </dgm:pt>
    <dgm:pt modelId="{320FD694-A6B3-4D68-B152-B13DBD0D8AF6}" type="pres">
      <dgm:prSet presAssocID="{9EADC1C6-68A5-4575-8C9A-424DAE2A30A0}" presName="boxAndChildren" presStyleCnt="0"/>
      <dgm:spPr/>
    </dgm:pt>
    <dgm:pt modelId="{96E93642-B747-44ED-A0F9-484190E0EB7B}" type="pres">
      <dgm:prSet presAssocID="{9EADC1C6-68A5-4575-8C9A-424DAE2A30A0}" presName="parentTextBox" presStyleLbl="alignNode1" presStyleIdx="0" presStyleCnt="4"/>
      <dgm:spPr/>
    </dgm:pt>
    <dgm:pt modelId="{2EBE0863-62D8-44B2-8361-274819E9208A}" type="pres">
      <dgm:prSet presAssocID="{9EADC1C6-68A5-4575-8C9A-424DAE2A30A0}" presName="descendantBox" presStyleLbl="bgAccFollowNode1" presStyleIdx="0" presStyleCnt="4"/>
      <dgm:spPr/>
    </dgm:pt>
    <dgm:pt modelId="{600231FB-64D5-41A4-8BA0-6059A2E7B298}" type="pres">
      <dgm:prSet presAssocID="{72581773-CE04-4258-BC85-A6FB34F0EA99}" presName="sp" presStyleCnt="0"/>
      <dgm:spPr/>
    </dgm:pt>
    <dgm:pt modelId="{C56B8CC7-1C20-481F-A82F-5BFF861AF4AE}" type="pres">
      <dgm:prSet presAssocID="{26398849-7898-4142-8E8D-C9A1398CE855}" presName="arrowAndChildren" presStyleCnt="0"/>
      <dgm:spPr/>
    </dgm:pt>
    <dgm:pt modelId="{0F97AB82-5FC6-4CCD-AA9B-564E75F0DD99}" type="pres">
      <dgm:prSet presAssocID="{26398849-7898-4142-8E8D-C9A1398CE855}" presName="parentTextArrow" presStyleLbl="node1" presStyleIdx="0" presStyleCnt="0"/>
      <dgm:spPr/>
    </dgm:pt>
    <dgm:pt modelId="{4352FCC9-2411-4381-8A91-B002A165556E}" type="pres">
      <dgm:prSet presAssocID="{26398849-7898-4142-8E8D-C9A1398CE855}" presName="arrow" presStyleLbl="alignNode1" presStyleIdx="1" presStyleCnt="4"/>
      <dgm:spPr/>
    </dgm:pt>
    <dgm:pt modelId="{5DB62D38-06DA-43A2-B32F-079E13FC831A}" type="pres">
      <dgm:prSet presAssocID="{26398849-7898-4142-8E8D-C9A1398CE855}" presName="descendantArrow" presStyleLbl="bgAccFollowNode1" presStyleIdx="1" presStyleCnt="4"/>
      <dgm:spPr/>
    </dgm:pt>
    <dgm:pt modelId="{BF5D9467-A301-44CA-8258-6DE5B0F47DAD}" type="pres">
      <dgm:prSet presAssocID="{D97FA604-5D89-4126-9A5D-6D81E84C6D7F}" presName="sp" presStyleCnt="0"/>
      <dgm:spPr/>
    </dgm:pt>
    <dgm:pt modelId="{28847B88-BDD9-4B57-8507-5CDB374059F2}" type="pres">
      <dgm:prSet presAssocID="{0EE0ECFB-4DE3-4539-B11B-39AF9980699A}" presName="arrowAndChildren" presStyleCnt="0"/>
      <dgm:spPr/>
    </dgm:pt>
    <dgm:pt modelId="{39FDF07A-510D-4870-BFD8-5D8B345A0CFC}" type="pres">
      <dgm:prSet presAssocID="{0EE0ECFB-4DE3-4539-B11B-39AF9980699A}" presName="parentTextArrow" presStyleLbl="node1" presStyleIdx="0" presStyleCnt="0"/>
      <dgm:spPr/>
    </dgm:pt>
    <dgm:pt modelId="{F86F6701-14D7-4DAB-A6A8-FDD753077256}" type="pres">
      <dgm:prSet presAssocID="{0EE0ECFB-4DE3-4539-B11B-39AF9980699A}" presName="arrow" presStyleLbl="alignNode1" presStyleIdx="2" presStyleCnt="4"/>
      <dgm:spPr/>
    </dgm:pt>
    <dgm:pt modelId="{5BC24CC9-E4C3-41A4-AE85-604DDBC67557}" type="pres">
      <dgm:prSet presAssocID="{0EE0ECFB-4DE3-4539-B11B-39AF9980699A}" presName="descendantArrow" presStyleLbl="bgAccFollowNode1" presStyleIdx="2" presStyleCnt="4" custLinFactNeighborX="224" custLinFactNeighborY="0"/>
      <dgm:spPr/>
    </dgm:pt>
    <dgm:pt modelId="{3752F2EA-105D-42EB-A461-35963C26453A}" type="pres">
      <dgm:prSet presAssocID="{2BA65C73-311B-4938-91E8-69BD6FCDCF14}" presName="sp" presStyleCnt="0"/>
      <dgm:spPr/>
    </dgm:pt>
    <dgm:pt modelId="{6275B6FA-622B-48DA-8BE6-DDB053EA4B64}" type="pres">
      <dgm:prSet presAssocID="{90292F21-2340-49E2-9DA5-B2EE89922131}" presName="arrowAndChildren" presStyleCnt="0"/>
      <dgm:spPr/>
    </dgm:pt>
    <dgm:pt modelId="{3A2AA3C3-85A3-4D5A-ABF0-F00BA4E9D313}" type="pres">
      <dgm:prSet presAssocID="{90292F21-2340-49E2-9DA5-B2EE89922131}" presName="parentTextArrow" presStyleLbl="node1" presStyleIdx="0" presStyleCnt="0"/>
      <dgm:spPr/>
    </dgm:pt>
    <dgm:pt modelId="{0619A0E2-22D4-4210-954F-9C7F903E145A}" type="pres">
      <dgm:prSet presAssocID="{90292F21-2340-49E2-9DA5-B2EE89922131}" presName="arrow" presStyleLbl="alignNode1" presStyleIdx="3" presStyleCnt="4" custScaleY="110714"/>
      <dgm:spPr/>
    </dgm:pt>
    <dgm:pt modelId="{96B28161-D619-4099-8AA3-6FA63DAB99A4}" type="pres">
      <dgm:prSet presAssocID="{90292F21-2340-49E2-9DA5-B2EE89922131}" presName="descendantArrow" presStyleLbl="bgAccFollowNode1" presStyleIdx="3" presStyleCnt="4" custScaleY="113931"/>
      <dgm:spPr/>
    </dgm:pt>
  </dgm:ptLst>
  <dgm:cxnLst>
    <dgm:cxn modelId="{A73CCC06-46D1-4F55-9445-2B79AD0F3166}" type="presOf" srcId="{C9F693BA-3C86-49FF-9D1B-E110C667EF74}" destId="{96B28161-D619-4099-8AA3-6FA63DAB99A4}" srcOrd="0" destOrd="1" presId="urn:microsoft.com/office/officeart/2016/7/layout/VerticalDownArrowProcess"/>
    <dgm:cxn modelId="{AD801209-68CD-4C63-BA36-14B2A0A21207}" srcId="{675FD4A2-5C5B-4BD9-8EEA-BF50C38E1284}" destId="{9EADC1C6-68A5-4575-8C9A-424DAE2A30A0}" srcOrd="3" destOrd="0" parTransId="{9DC7B944-672E-4F38-9137-C56EAD82C8FF}" sibTransId="{2C9836A4-E892-448E-93BA-B6012859E90A}"/>
    <dgm:cxn modelId="{FD38BF0B-3D41-4375-AD2F-B5E6609D2380}" type="presOf" srcId="{66A32E32-5442-4C39-B0B6-DE488682AB26}" destId="{5BC24CC9-E4C3-41A4-AE85-604DDBC67557}" srcOrd="0" destOrd="0" presId="urn:microsoft.com/office/officeart/2016/7/layout/VerticalDownArrowProcess"/>
    <dgm:cxn modelId="{4B534E0E-2928-4DC8-9C93-F04C902E0876}" srcId="{26398849-7898-4142-8E8D-C9A1398CE855}" destId="{ACBE8276-5088-4545-AC7E-E88BD5C454D4}" srcOrd="1" destOrd="0" parTransId="{08C685D6-A711-4A14-9A4F-B507F10F1BFD}" sibTransId="{38B07B8A-FD71-4637-B87E-9208D0C276ED}"/>
    <dgm:cxn modelId="{2A3EF411-7363-4666-B9C4-EA56082D8917}" srcId="{90292F21-2340-49E2-9DA5-B2EE89922131}" destId="{C9F693BA-3C86-49FF-9D1B-E110C667EF74}" srcOrd="1" destOrd="0" parTransId="{E261591B-7702-43AA-8E11-274A91795F6A}" sibTransId="{C82DF1DF-F4D8-4E27-A48C-CADA6F834F42}"/>
    <dgm:cxn modelId="{E572151C-2858-481A-9327-2C1422556B80}" srcId="{0EE0ECFB-4DE3-4539-B11B-39AF9980699A}" destId="{157A607E-5171-4631-9CB5-A5C10F59ABF2}" srcOrd="1" destOrd="0" parTransId="{28F9035F-B93F-45F5-A69A-E70949487A16}" sibTransId="{C4C3F8E7-E245-4769-B612-A9A4B7353185}"/>
    <dgm:cxn modelId="{BB13CA2A-ED46-4AB9-A376-F30F2612785F}" srcId="{675FD4A2-5C5B-4BD9-8EEA-BF50C38E1284}" destId="{26398849-7898-4142-8E8D-C9A1398CE855}" srcOrd="2" destOrd="0" parTransId="{05008D9F-3DEC-4BE2-A822-6126FD8BBB06}" sibTransId="{72581773-CE04-4258-BC85-A6FB34F0EA99}"/>
    <dgm:cxn modelId="{1849E45F-4108-4368-A660-8F77E4AE0557}" type="presOf" srcId="{26398849-7898-4142-8E8D-C9A1398CE855}" destId="{0F97AB82-5FC6-4CCD-AA9B-564E75F0DD99}" srcOrd="0" destOrd="0" presId="urn:microsoft.com/office/officeart/2016/7/layout/VerticalDownArrowProcess"/>
    <dgm:cxn modelId="{99E73547-0F59-4529-89E4-886D02129C63}" type="presOf" srcId="{53EC7C4B-1B31-4A47-A2F6-427A11FCE781}" destId="{5DB62D38-06DA-43A2-B32F-079E13FC831A}" srcOrd="0" destOrd="0" presId="urn:microsoft.com/office/officeart/2016/7/layout/VerticalDownArrowProcess"/>
    <dgm:cxn modelId="{B0116B74-532E-4550-89A3-8404F9349BC8}" type="presOf" srcId="{26398849-7898-4142-8E8D-C9A1398CE855}" destId="{4352FCC9-2411-4381-8A91-B002A165556E}" srcOrd="1" destOrd="0" presId="urn:microsoft.com/office/officeart/2016/7/layout/VerticalDownArrowProcess"/>
    <dgm:cxn modelId="{8E16BC75-1DA2-4A41-BC80-F310C114B8F0}" type="presOf" srcId="{0EE0ECFB-4DE3-4539-B11B-39AF9980699A}" destId="{39FDF07A-510D-4870-BFD8-5D8B345A0CFC}" srcOrd="0" destOrd="0" presId="urn:microsoft.com/office/officeart/2016/7/layout/VerticalDownArrowProcess"/>
    <dgm:cxn modelId="{100E1279-AC75-4984-92E8-0839A0275435}" srcId="{675FD4A2-5C5B-4BD9-8EEA-BF50C38E1284}" destId="{0EE0ECFB-4DE3-4539-B11B-39AF9980699A}" srcOrd="1" destOrd="0" parTransId="{13778439-AAE1-4153-9EF1-D05DA2D61E50}" sibTransId="{D97FA604-5D89-4126-9A5D-6D81E84C6D7F}"/>
    <dgm:cxn modelId="{0CEF0989-83CC-4689-9275-BA37D98096C2}" type="presOf" srcId="{157A607E-5171-4631-9CB5-A5C10F59ABF2}" destId="{5BC24CC9-E4C3-41A4-AE85-604DDBC67557}" srcOrd="0" destOrd="1" presId="urn:microsoft.com/office/officeart/2016/7/layout/VerticalDownArrowProcess"/>
    <dgm:cxn modelId="{59868C94-46CF-4930-A3F7-2FE8EC7B8652}" type="presOf" srcId="{2BE2768A-D76D-44B3-9164-FBF44E49AEF3}" destId="{2EBE0863-62D8-44B2-8361-274819E9208A}" srcOrd="0" destOrd="0" presId="urn:microsoft.com/office/officeart/2016/7/layout/VerticalDownArrowProcess"/>
    <dgm:cxn modelId="{F1B1FD96-4B65-487A-BC7C-C2132968417F}" type="presOf" srcId="{0EE0ECFB-4DE3-4539-B11B-39AF9980699A}" destId="{F86F6701-14D7-4DAB-A6A8-FDD753077256}" srcOrd="1" destOrd="0" presId="urn:microsoft.com/office/officeart/2016/7/layout/VerticalDownArrowProcess"/>
    <dgm:cxn modelId="{F2EEB2A0-3D7C-4E52-9851-9FF800FECD44}" srcId="{0EE0ECFB-4DE3-4539-B11B-39AF9980699A}" destId="{66A32E32-5442-4C39-B0B6-DE488682AB26}" srcOrd="0" destOrd="0" parTransId="{5F158232-0777-415F-9601-FED062782D63}" sibTransId="{C3C6CA50-CD25-48ED-8FDF-39E55F0FEDF3}"/>
    <dgm:cxn modelId="{8273BAA3-1B48-4308-8B6C-0431C1173CD5}" type="presOf" srcId="{9EADC1C6-68A5-4575-8C9A-424DAE2A30A0}" destId="{96E93642-B747-44ED-A0F9-484190E0EB7B}" srcOrd="0" destOrd="0" presId="urn:microsoft.com/office/officeart/2016/7/layout/VerticalDownArrowProcess"/>
    <dgm:cxn modelId="{99B1B5AC-DBEA-41F5-822B-FE5E2E751CD5}" type="presOf" srcId="{675FD4A2-5C5B-4BD9-8EEA-BF50C38E1284}" destId="{C8BEA0D5-8564-4EDA-ADDF-DE28DA9BBF77}" srcOrd="0" destOrd="0" presId="urn:microsoft.com/office/officeart/2016/7/layout/VerticalDownArrowProcess"/>
    <dgm:cxn modelId="{29DADAB5-5285-4004-AD40-A8E6674EFD9F}" type="presOf" srcId="{90292F21-2340-49E2-9DA5-B2EE89922131}" destId="{3A2AA3C3-85A3-4D5A-ABF0-F00BA4E9D313}" srcOrd="0" destOrd="0" presId="urn:microsoft.com/office/officeart/2016/7/layout/VerticalDownArrowProcess"/>
    <dgm:cxn modelId="{90D125BA-9CA5-466D-9D3D-F3FB2CEE2FCE}" type="presOf" srcId="{FC7DFEA2-0B7C-4915-BC98-CB96FF6D312D}" destId="{96B28161-D619-4099-8AA3-6FA63DAB99A4}" srcOrd="0" destOrd="0" presId="urn:microsoft.com/office/officeart/2016/7/layout/VerticalDownArrowProcess"/>
    <dgm:cxn modelId="{920D8AC9-6499-41DC-9F62-BC16541C6215}" srcId="{26398849-7898-4142-8E8D-C9A1398CE855}" destId="{53EC7C4B-1B31-4A47-A2F6-427A11FCE781}" srcOrd="0" destOrd="0" parTransId="{400E8779-D0AB-4B2A-A7CF-5B529A9CE360}" sibTransId="{63CC8308-B5AF-4DBF-95FC-63109F7AE4A5}"/>
    <dgm:cxn modelId="{6D8CC5D2-A3EE-4493-8290-D0BBFC2AFD63}" srcId="{675FD4A2-5C5B-4BD9-8EEA-BF50C38E1284}" destId="{90292F21-2340-49E2-9DA5-B2EE89922131}" srcOrd="0" destOrd="0" parTransId="{684AA6E5-1D21-45D1-990A-6759DF9E9504}" sibTransId="{2BA65C73-311B-4938-91E8-69BD6FCDCF14}"/>
    <dgm:cxn modelId="{C4B335DA-5B3A-4D56-AD03-F635E10A7ADD}" srcId="{90292F21-2340-49E2-9DA5-B2EE89922131}" destId="{FC7DFEA2-0B7C-4915-BC98-CB96FF6D312D}" srcOrd="0" destOrd="0" parTransId="{31A7A252-90E1-482C-8160-BA0D5EEF412F}" sibTransId="{BB32B298-8E04-4E49-9D05-C403FCFEC902}"/>
    <dgm:cxn modelId="{3111D2E1-25C0-4BDD-B680-E841179B971C}" type="presOf" srcId="{90292F21-2340-49E2-9DA5-B2EE89922131}" destId="{0619A0E2-22D4-4210-954F-9C7F903E145A}" srcOrd="1" destOrd="0" presId="urn:microsoft.com/office/officeart/2016/7/layout/VerticalDownArrowProcess"/>
    <dgm:cxn modelId="{FFB850F1-1081-41DF-8536-07A2747BC723}" srcId="{9EADC1C6-68A5-4575-8C9A-424DAE2A30A0}" destId="{2BE2768A-D76D-44B3-9164-FBF44E49AEF3}" srcOrd="0" destOrd="0" parTransId="{F9D79BF1-6A67-4390-AF21-0575A7CCC89A}" sibTransId="{2B5CF92A-4FE2-4288-A256-687E6D2EA26B}"/>
    <dgm:cxn modelId="{7625BEFD-9F9D-4ECC-9770-9265DF960955}" type="presOf" srcId="{ACBE8276-5088-4545-AC7E-E88BD5C454D4}" destId="{5DB62D38-06DA-43A2-B32F-079E13FC831A}" srcOrd="0" destOrd="1" presId="urn:microsoft.com/office/officeart/2016/7/layout/VerticalDownArrowProcess"/>
    <dgm:cxn modelId="{976B4215-6699-458D-A060-D04061A20839}" type="presParOf" srcId="{C8BEA0D5-8564-4EDA-ADDF-DE28DA9BBF77}" destId="{320FD694-A6B3-4D68-B152-B13DBD0D8AF6}" srcOrd="0" destOrd="0" presId="urn:microsoft.com/office/officeart/2016/7/layout/VerticalDownArrowProcess"/>
    <dgm:cxn modelId="{142E7CCC-225D-4D19-80AB-A19030005514}" type="presParOf" srcId="{320FD694-A6B3-4D68-B152-B13DBD0D8AF6}" destId="{96E93642-B747-44ED-A0F9-484190E0EB7B}" srcOrd="0" destOrd="0" presId="urn:microsoft.com/office/officeart/2016/7/layout/VerticalDownArrowProcess"/>
    <dgm:cxn modelId="{5A50821C-B14C-4F76-927B-BA9612BCEC6C}" type="presParOf" srcId="{320FD694-A6B3-4D68-B152-B13DBD0D8AF6}" destId="{2EBE0863-62D8-44B2-8361-274819E9208A}" srcOrd="1" destOrd="0" presId="urn:microsoft.com/office/officeart/2016/7/layout/VerticalDownArrowProcess"/>
    <dgm:cxn modelId="{2AFEC0BD-3E93-434F-A0B7-F692F6303BE5}" type="presParOf" srcId="{C8BEA0D5-8564-4EDA-ADDF-DE28DA9BBF77}" destId="{600231FB-64D5-41A4-8BA0-6059A2E7B298}" srcOrd="1" destOrd="0" presId="urn:microsoft.com/office/officeart/2016/7/layout/VerticalDownArrowProcess"/>
    <dgm:cxn modelId="{CD383184-8E52-4916-B315-F9251AA68466}" type="presParOf" srcId="{C8BEA0D5-8564-4EDA-ADDF-DE28DA9BBF77}" destId="{C56B8CC7-1C20-481F-A82F-5BFF861AF4AE}" srcOrd="2" destOrd="0" presId="urn:microsoft.com/office/officeart/2016/7/layout/VerticalDownArrowProcess"/>
    <dgm:cxn modelId="{534D9923-8AEE-4A8C-ADF1-33D54299D051}" type="presParOf" srcId="{C56B8CC7-1C20-481F-A82F-5BFF861AF4AE}" destId="{0F97AB82-5FC6-4CCD-AA9B-564E75F0DD99}" srcOrd="0" destOrd="0" presId="urn:microsoft.com/office/officeart/2016/7/layout/VerticalDownArrowProcess"/>
    <dgm:cxn modelId="{2901BB52-91FE-4FBA-8FD8-32045F0243BC}" type="presParOf" srcId="{C56B8CC7-1C20-481F-A82F-5BFF861AF4AE}" destId="{4352FCC9-2411-4381-8A91-B002A165556E}" srcOrd="1" destOrd="0" presId="urn:microsoft.com/office/officeart/2016/7/layout/VerticalDownArrowProcess"/>
    <dgm:cxn modelId="{1BC2C996-F71F-4E8B-8213-1637C48EA9BC}" type="presParOf" srcId="{C56B8CC7-1C20-481F-A82F-5BFF861AF4AE}" destId="{5DB62D38-06DA-43A2-B32F-079E13FC831A}" srcOrd="2" destOrd="0" presId="urn:microsoft.com/office/officeart/2016/7/layout/VerticalDownArrowProcess"/>
    <dgm:cxn modelId="{52C5A9A1-A33C-4AA2-9A3B-08FA0D1462D5}" type="presParOf" srcId="{C8BEA0D5-8564-4EDA-ADDF-DE28DA9BBF77}" destId="{BF5D9467-A301-44CA-8258-6DE5B0F47DAD}" srcOrd="3" destOrd="0" presId="urn:microsoft.com/office/officeart/2016/7/layout/VerticalDownArrowProcess"/>
    <dgm:cxn modelId="{3DC25962-2B07-4160-A7B5-9CBEBE6B8E36}" type="presParOf" srcId="{C8BEA0D5-8564-4EDA-ADDF-DE28DA9BBF77}" destId="{28847B88-BDD9-4B57-8507-5CDB374059F2}" srcOrd="4" destOrd="0" presId="urn:microsoft.com/office/officeart/2016/7/layout/VerticalDownArrowProcess"/>
    <dgm:cxn modelId="{F19EB9D9-ABC5-45F4-891F-1BBD861540DB}" type="presParOf" srcId="{28847B88-BDD9-4B57-8507-5CDB374059F2}" destId="{39FDF07A-510D-4870-BFD8-5D8B345A0CFC}" srcOrd="0" destOrd="0" presId="urn:microsoft.com/office/officeart/2016/7/layout/VerticalDownArrowProcess"/>
    <dgm:cxn modelId="{F7D7ABB6-C7BE-4387-9D46-E1F3F36BEA50}" type="presParOf" srcId="{28847B88-BDD9-4B57-8507-5CDB374059F2}" destId="{F86F6701-14D7-4DAB-A6A8-FDD753077256}" srcOrd="1" destOrd="0" presId="urn:microsoft.com/office/officeart/2016/7/layout/VerticalDownArrowProcess"/>
    <dgm:cxn modelId="{2EF4F144-7FB9-43AE-83D5-31CFEBF3CFFD}" type="presParOf" srcId="{28847B88-BDD9-4B57-8507-5CDB374059F2}" destId="{5BC24CC9-E4C3-41A4-AE85-604DDBC67557}" srcOrd="2" destOrd="0" presId="urn:microsoft.com/office/officeart/2016/7/layout/VerticalDownArrowProcess"/>
    <dgm:cxn modelId="{A9FE9595-BED7-4458-90DA-C4D7294A2E43}" type="presParOf" srcId="{C8BEA0D5-8564-4EDA-ADDF-DE28DA9BBF77}" destId="{3752F2EA-105D-42EB-A461-35963C26453A}" srcOrd="5" destOrd="0" presId="urn:microsoft.com/office/officeart/2016/7/layout/VerticalDownArrowProcess"/>
    <dgm:cxn modelId="{83B9EDEA-C49B-4DF2-93A1-096854D054BD}" type="presParOf" srcId="{C8BEA0D5-8564-4EDA-ADDF-DE28DA9BBF77}" destId="{6275B6FA-622B-48DA-8BE6-DDB053EA4B64}" srcOrd="6" destOrd="0" presId="urn:microsoft.com/office/officeart/2016/7/layout/VerticalDownArrowProcess"/>
    <dgm:cxn modelId="{83042F8C-9465-4D71-996E-A78DBC6CE5DC}" type="presParOf" srcId="{6275B6FA-622B-48DA-8BE6-DDB053EA4B64}" destId="{3A2AA3C3-85A3-4D5A-ABF0-F00BA4E9D313}" srcOrd="0" destOrd="0" presId="urn:microsoft.com/office/officeart/2016/7/layout/VerticalDownArrowProcess"/>
    <dgm:cxn modelId="{B09A68B7-470C-4DDD-B31A-50EC1B3D54F5}" type="presParOf" srcId="{6275B6FA-622B-48DA-8BE6-DDB053EA4B64}" destId="{0619A0E2-22D4-4210-954F-9C7F903E145A}" srcOrd="1" destOrd="0" presId="urn:microsoft.com/office/officeart/2016/7/layout/VerticalDownArrowProcess"/>
    <dgm:cxn modelId="{8EAF4A45-FB83-41EE-8BFE-19123E1908FA}" type="presParOf" srcId="{6275B6FA-622B-48DA-8BE6-DDB053EA4B64}" destId="{96B28161-D619-4099-8AA3-6FA63DAB99A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A446A5-C1DE-44B2-8692-DFBCA82506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9EDBFA-E61A-441E-B6EB-91E7F0C8B8B4}">
      <dgm:prSet/>
      <dgm:spPr/>
      <dgm:t>
        <a:bodyPr/>
        <a:lstStyle/>
        <a:p>
          <a:r>
            <a:rPr lang="en-US" b="0" dirty="0"/>
            <a:t>1:1 Career Counseling Appointments</a:t>
          </a:r>
        </a:p>
      </dgm:t>
    </dgm:pt>
    <dgm:pt modelId="{5BF798F9-B63B-48AD-AD2D-6986826CE8CC}" type="parTrans" cxnId="{C2A15A9D-563C-40BD-9019-D7D25E75A132}">
      <dgm:prSet/>
      <dgm:spPr/>
      <dgm:t>
        <a:bodyPr/>
        <a:lstStyle/>
        <a:p>
          <a:endParaRPr lang="en-US"/>
        </a:p>
      </dgm:t>
    </dgm:pt>
    <dgm:pt modelId="{ECA7791A-EBFD-4F78-872D-DAE6C0B1195E}" type="sibTrans" cxnId="{C2A15A9D-563C-40BD-9019-D7D25E75A132}">
      <dgm:prSet/>
      <dgm:spPr/>
      <dgm:t>
        <a:bodyPr/>
        <a:lstStyle/>
        <a:p>
          <a:endParaRPr lang="en-US"/>
        </a:p>
      </dgm:t>
    </dgm:pt>
    <dgm:pt modelId="{AD9FB1A1-3768-4942-9007-4DC290091E91}">
      <dgm:prSet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 Virtual Drop-In</a:t>
          </a:r>
          <a:r>
            <a:rPr lang="en-US" dirty="0"/>
            <a:t> Hours</a:t>
          </a:r>
        </a:p>
      </dgm:t>
    </dgm:pt>
    <dgm:pt modelId="{FB7AFB4B-DAC4-4422-98A9-9CD6D6A35CD4}" type="parTrans" cxnId="{0A6F22C9-3242-4F38-87DE-43153AE3573B}">
      <dgm:prSet/>
      <dgm:spPr/>
      <dgm:t>
        <a:bodyPr/>
        <a:lstStyle/>
        <a:p>
          <a:endParaRPr lang="en-US"/>
        </a:p>
      </dgm:t>
    </dgm:pt>
    <dgm:pt modelId="{578F62A1-1EDB-44F6-BB32-6BB375836261}" type="sibTrans" cxnId="{0A6F22C9-3242-4F38-87DE-43153AE3573B}">
      <dgm:prSet/>
      <dgm:spPr/>
      <dgm:t>
        <a:bodyPr/>
        <a:lstStyle/>
        <a:p>
          <a:endParaRPr lang="en-US"/>
        </a:p>
      </dgm:t>
    </dgm:pt>
    <dgm:pt modelId="{346F0C5D-1A42-4518-BD9C-2D8B00A51C9B}">
      <dgm:prSet/>
      <dgm:spPr/>
      <dgm:t>
        <a:bodyPr/>
        <a:lstStyle/>
        <a:p>
          <a:pPr rtl="0"/>
          <a:r>
            <a:rPr lang="en-US" dirty="0"/>
            <a:t>M-TH 1:00-4:00pm</a:t>
          </a:r>
          <a:r>
            <a:rPr lang="en-US" dirty="0">
              <a:latin typeface="Arial Nova Light" panose="020F0302020204030204"/>
            </a:rPr>
            <a:t> PDT</a:t>
          </a:r>
          <a:r>
            <a:rPr lang="en-US" dirty="0"/>
            <a:t>, </a:t>
          </a:r>
          <a:r>
            <a:rPr lang="en-US" dirty="0">
              <a:latin typeface="Arial Nova Light" panose="020F0302020204030204"/>
            </a:rPr>
            <a:t>via in-person and Zoom</a:t>
          </a:r>
          <a:endParaRPr lang="en-US" dirty="0"/>
        </a:p>
      </dgm:t>
    </dgm:pt>
    <dgm:pt modelId="{9620706D-0AEA-4C8E-A083-CB13A628D2A5}" type="parTrans" cxnId="{F999954E-46E0-4A49-B88E-F178FD98DF7A}">
      <dgm:prSet/>
      <dgm:spPr/>
      <dgm:t>
        <a:bodyPr/>
        <a:lstStyle/>
        <a:p>
          <a:endParaRPr lang="en-US"/>
        </a:p>
      </dgm:t>
    </dgm:pt>
    <dgm:pt modelId="{8D4BC8C4-BF37-4851-A885-5E889CD5FE08}" type="sibTrans" cxnId="{F999954E-46E0-4A49-B88E-F178FD98DF7A}">
      <dgm:prSet/>
      <dgm:spPr/>
      <dgm:t>
        <a:bodyPr/>
        <a:lstStyle/>
        <a:p>
          <a:endParaRPr lang="en-US"/>
        </a:p>
      </dgm:t>
    </dgm:pt>
    <dgm:pt modelId="{C8447586-6CE1-4C1F-A310-D95A871E641C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M-F 9am-4pm PDT, via in-person or Zoom</a:t>
          </a:r>
        </a:p>
      </dgm:t>
    </dgm:pt>
    <dgm:pt modelId="{86436692-569F-42B9-B0F2-D207C33E9262}" type="parTrans" cxnId="{ACEBDAAE-FB44-4D1B-BF6E-BEACCAB4B1E5}">
      <dgm:prSet/>
      <dgm:spPr/>
      <dgm:t>
        <a:bodyPr/>
        <a:lstStyle/>
        <a:p>
          <a:endParaRPr lang="en-US"/>
        </a:p>
      </dgm:t>
    </dgm:pt>
    <dgm:pt modelId="{6A9FEFC6-506F-48C6-9AFB-3AD56EE5A90A}" type="sibTrans" cxnId="{ACEBDAAE-FB44-4D1B-BF6E-BEACCAB4B1E5}">
      <dgm:prSet/>
      <dgm:spPr/>
      <dgm:t>
        <a:bodyPr/>
        <a:lstStyle/>
        <a:p>
          <a:endParaRPr lang="en-US"/>
        </a:p>
      </dgm:t>
    </dgm:pt>
    <dgm:pt modelId="{FF0179C6-1145-4472-89A5-5EF600815657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Schedule via </a:t>
          </a:r>
          <a:r>
            <a:rPr lang="en-US" dirty="0" err="1">
              <a:latin typeface="Arial Nova Light" panose="020F0302020204030204"/>
            </a:rPr>
            <a:t>MustangJOBS</a:t>
          </a:r>
          <a:r>
            <a:rPr lang="en-US" dirty="0">
              <a:latin typeface="Arial Nova Light" panose="020F0302020204030204"/>
            </a:rPr>
            <a:t>/Handshake</a:t>
          </a:r>
        </a:p>
      </dgm:t>
    </dgm:pt>
    <dgm:pt modelId="{855C1E1C-5566-4E45-B90E-B57D27C0DDD0}" type="parTrans" cxnId="{530258A8-EF1B-478F-817C-CCB84FE97D58}">
      <dgm:prSet/>
      <dgm:spPr/>
      <dgm:t>
        <a:bodyPr/>
        <a:lstStyle/>
        <a:p>
          <a:endParaRPr lang="en-US"/>
        </a:p>
      </dgm:t>
    </dgm:pt>
    <dgm:pt modelId="{AE6DA232-C73D-461E-9E1D-725BFDEB2D81}" type="sibTrans" cxnId="{530258A8-EF1B-478F-817C-CCB84FE97D58}">
      <dgm:prSet/>
      <dgm:spPr/>
      <dgm:t>
        <a:bodyPr/>
        <a:lstStyle/>
        <a:p>
          <a:endParaRPr lang="en-US"/>
        </a:p>
      </dgm:t>
    </dgm:pt>
    <dgm:pt modelId="{7BDD6C4C-DEA2-488B-B864-88065F4F7E10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MustangJOBS &gt; Career Center &gt; Appointments</a:t>
          </a:r>
        </a:p>
      </dgm:t>
    </dgm:pt>
    <dgm:pt modelId="{BBA67B8F-8BEA-4220-8472-57052E4E77C1}" type="parTrans" cxnId="{83912A93-D1D8-4FE7-88F1-AABC859B39BE}">
      <dgm:prSet/>
      <dgm:spPr/>
      <dgm:t>
        <a:bodyPr/>
        <a:lstStyle/>
        <a:p>
          <a:endParaRPr lang="en-US"/>
        </a:p>
      </dgm:t>
    </dgm:pt>
    <dgm:pt modelId="{28655BF3-84ED-48A0-BD3B-5EF63123F1D5}" type="sibTrans" cxnId="{83912A93-D1D8-4FE7-88F1-AABC859B39BE}">
      <dgm:prSet/>
      <dgm:spPr/>
      <dgm:t>
        <a:bodyPr/>
        <a:lstStyle/>
        <a:p>
          <a:endParaRPr lang="en-US"/>
        </a:p>
      </dgm:t>
    </dgm:pt>
    <dgm:pt modelId="{AA2F2409-3156-45F9-BAC3-35468899C06F}">
      <dgm:prSet phldr="0"/>
      <dgm:spPr/>
      <dgm:t>
        <a:bodyPr/>
        <a:lstStyle/>
        <a:p>
          <a:pPr rtl="0"/>
          <a:r>
            <a:rPr lang="en-US" dirty="0">
              <a:latin typeface="Arial Nova Light" panose="020F0302020204030204"/>
            </a:rPr>
            <a:t>OR call (805)756-2501</a:t>
          </a:r>
        </a:p>
      </dgm:t>
    </dgm:pt>
    <dgm:pt modelId="{85F153E4-2B26-4A9B-96DA-490105DB7BB0}" type="parTrans" cxnId="{19D227C7-E1FA-496A-9823-BDDDC52E2633}">
      <dgm:prSet/>
      <dgm:spPr/>
      <dgm:t>
        <a:bodyPr/>
        <a:lstStyle/>
        <a:p>
          <a:endParaRPr lang="en-US"/>
        </a:p>
      </dgm:t>
    </dgm:pt>
    <dgm:pt modelId="{99512736-9BB9-4ED8-AA33-92485D00065D}" type="sibTrans" cxnId="{19D227C7-E1FA-496A-9823-BDDDC52E2633}">
      <dgm:prSet/>
      <dgm:spPr/>
      <dgm:t>
        <a:bodyPr/>
        <a:lstStyle/>
        <a:p>
          <a:endParaRPr lang="en-US"/>
        </a:p>
      </dgm:t>
    </dgm:pt>
    <dgm:pt modelId="{3A7B9D6A-AA37-4F64-84A7-C82613720AC2}">
      <dgm:prSet phldr="0"/>
      <dgm:spPr/>
      <dgm:t>
        <a:bodyPr/>
        <a:lstStyle/>
        <a:p>
          <a:r>
            <a:rPr lang="en-US" dirty="0">
              <a:latin typeface="Arial Nova Light" panose="020F0302020204030204"/>
            </a:rPr>
            <a:t>careerservices.calpoly.edu</a:t>
          </a:r>
        </a:p>
      </dgm:t>
    </dgm:pt>
    <dgm:pt modelId="{328F1417-F595-469A-AC53-3A391E50A148}" type="parTrans" cxnId="{76965BF3-D730-4899-BEA8-D6CC32E7AB5A}">
      <dgm:prSet/>
      <dgm:spPr/>
      <dgm:t>
        <a:bodyPr/>
        <a:lstStyle/>
        <a:p>
          <a:endParaRPr lang="en-US"/>
        </a:p>
      </dgm:t>
    </dgm:pt>
    <dgm:pt modelId="{707140A9-2472-447F-BDDA-B51841CCBD49}" type="sibTrans" cxnId="{76965BF3-D730-4899-BEA8-D6CC32E7AB5A}">
      <dgm:prSet/>
      <dgm:spPr/>
      <dgm:t>
        <a:bodyPr/>
        <a:lstStyle/>
        <a:p>
          <a:endParaRPr lang="en-US"/>
        </a:p>
      </dgm:t>
    </dgm:pt>
    <dgm:pt modelId="{48FD181C-28B1-48E8-9E42-1617CEE1ADAE}" type="pres">
      <dgm:prSet presAssocID="{73A446A5-C1DE-44B2-8692-DFBCA82506DC}" presName="linear" presStyleCnt="0">
        <dgm:presLayoutVars>
          <dgm:dir/>
          <dgm:animLvl val="lvl"/>
          <dgm:resizeHandles val="exact"/>
        </dgm:presLayoutVars>
      </dgm:prSet>
      <dgm:spPr/>
    </dgm:pt>
    <dgm:pt modelId="{359EC6FB-A2DF-457F-BC82-3D0465FD2C86}" type="pres">
      <dgm:prSet presAssocID="{079EDBFA-E61A-441E-B6EB-91E7F0C8B8B4}" presName="parentLin" presStyleCnt="0"/>
      <dgm:spPr/>
    </dgm:pt>
    <dgm:pt modelId="{FF78E605-F9EB-4C82-AE8F-72969E3B38F0}" type="pres">
      <dgm:prSet presAssocID="{079EDBFA-E61A-441E-B6EB-91E7F0C8B8B4}" presName="parentLeftMargin" presStyleLbl="node1" presStyleIdx="0" presStyleCnt="2"/>
      <dgm:spPr/>
    </dgm:pt>
    <dgm:pt modelId="{B6DE6F22-82A5-49DF-AFA8-BE351CB2B03E}" type="pres">
      <dgm:prSet presAssocID="{079EDBFA-E61A-441E-B6EB-91E7F0C8B8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4AFC5F-D1F2-4AB9-9765-E6CF1A1530EF}" type="pres">
      <dgm:prSet presAssocID="{079EDBFA-E61A-441E-B6EB-91E7F0C8B8B4}" presName="negativeSpace" presStyleCnt="0"/>
      <dgm:spPr/>
    </dgm:pt>
    <dgm:pt modelId="{57A8C8FE-8B42-4429-BB19-B1E747EAD3CF}" type="pres">
      <dgm:prSet presAssocID="{079EDBFA-E61A-441E-B6EB-91E7F0C8B8B4}" presName="childText" presStyleLbl="conFgAcc1" presStyleIdx="0" presStyleCnt="2">
        <dgm:presLayoutVars>
          <dgm:bulletEnabled val="1"/>
        </dgm:presLayoutVars>
      </dgm:prSet>
      <dgm:spPr/>
    </dgm:pt>
    <dgm:pt modelId="{16823DB3-558E-4320-93EF-741D77990BF6}" type="pres">
      <dgm:prSet presAssocID="{ECA7791A-EBFD-4F78-872D-DAE6C0B1195E}" presName="spaceBetweenRectangles" presStyleCnt="0"/>
      <dgm:spPr/>
    </dgm:pt>
    <dgm:pt modelId="{72EE56EA-9D05-4733-A484-F17E4A70E5F9}" type="pres">
      <dgm:prSet presAssocID="{AD9FB1A1-3768-4942-9007-4DC290091E91}" presName="parentLin" presStyleCnt="0"/>
      <dgm:spPr/>
    </dgm:pt>
    <dgm:pt modelId="{68C4F92F-5BB5-458A-B377-55FE1ED440C5}" type="pres">
      <dgm:prSet presAssocID="{AD9FB1A1-3768-4942-9007-4DC290091E91}" presName="parentLeftMargin" presStyleLbl="node1" presStyleIdx="0" presStyleCnt="2"/>
      <dgm:spPr/>
    </dgm:pt>
    <dgm:pt modelId="{62C3BDED-7B2B-49A3-84D3-1E2312F1751D}" type="pres">
      <dgm:prSet presAssocID="{AD9FB1A1-3768-4942-9007-4DC290091E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0F19A1-0120-49AD-B869-6810B16CF2A9}" type="pres">
      <dgm:prSet presAssocID="{AD9FB1A1-3768-4942-9007-4DC290091E91}" presName="negativeSpace" presStyleCnt="0"/>
      <dgm:spPr/>
    </dgm:pt>
    <dgm:pt modelId="{B2859809-6C4E-4A0A-A50F-3D49458F21D8}" type="pres">
      <dgm:prSet presAssocID="{AD9FB1A1-3768-4942-9007-4DC290091E91}" presName="childText" presStyleLbl="conFgAcc1" presStyleIdx="1" presStyleCnt="2" custLinFactNeighborX="-284" custLinFactNeighborY="-3872">
        <dgm:presLayoutVars>
          <dgm:bulletEnabled val="1"/>
        </dgm:presLayoutVars>
      </dgm:prSet>
      <dgm:spPr/>
    </dgm:pt>
  </dgm:ptLst>
  <dgm:cxnLst>
    <dgm:cxn modelId="{8A8F1D2B-FED5-4915-9CDF-39B03F236F5A}" type="presOf" srcId="{7BDD6C4C-DEA2-488B-B864-88065F4F7E10}" destId="{57A8C8FE-8B42-4429-BB19-B1E747EAD3CF}" srcOrd="0" destOrd="2" presId="urn:microsoft.com/office/officeart/2005/8/layout/list1"/>
    <dgm:cxn modelId="{F150D439-5309-4084-B6A0-7D45F095FA25}" type="presOf" srcId="{AA2F2409-3156-45F9-BAC3-35468899C06F}" destId="{57A8C8FE-8B42-4429-BB19-B1E747EAD3CF}" srcOrd="0" destOrd="3" presId="urn:microsoft.com/office/officeart/2005/8/layout/list1"/>
    <dgm:cxn modelId="{7D7A123B-8068-4C2E-A73D-3A7C904E9457}" type="presOf" srcId="{3A7B9D6A-AA37-4F64-84A7-C82613720AC2}" destId="{B2859809-6C4E-4A0A-A50F-3D49458F21D8}" srcOrd="0" destOrd="1" presId="urn:microsoft.com/office/officeart/2005/8/layout/list1"/>
    <dgm:cxn modelId="{6D640441-6001-4712-BBD4-3D79B04492E4}" type="presOf" srcId="{346F0C5D-1A42-4518-BD9C-2D8B00A51C9B}" destId="{B2859809-6C4E-4A0A-A50F-3D49458F21D8}" srcOrd="0" destOrd="0" presId="urn:microsoft.com/office/officeart/2005/8/layout/list1"/>
    <dgm:cxn modelId="{F999954E-46E0-4A49-B88E-F178FD98DF7A}" srcId="{AD9FB1A1-3768-4942-9007-4DC290091E91}" destId="{346F0C5D-1A42-4518-BD9C-2D8B00A51C9B}" srcOrd="0" destOrd="0" parTransId="{9620706D-0AEA-4C8E-A083-CB13A628D2A5}" sibTransId="{8D4BC8C4-BF37-4851-A885-5E889CD5FE08}"/>
    <dgm:cxn modelId="{2D891C7B-A87B-49FD-857E-3F908D4D8219}" type="presOf" srcId="{73A446A5-C1DE-44B2-8692-DFBCA82506DC}" destId="{48FD181C-28B1-48E8-9E42-1617CEE1ADAE}" srcOrd="0" destOrd="0" presId="urn:microsoft.com/office/officeart/2005/8/layout/list1"/>
    <dgm:cxn modelId="{83912A93-D1D8-4FE7-88F1-AABC859B39BE}" srcId="{079EDBFA-E61A-441E-B6EB-91E7F0C8B8B4}" destId="{7BDD6C4C-DEA2-488B-B864-88065F4F7E10}" srcOrd="2" destOrd="0" parTransId="{BBA67B8F-8BEA-4220-8472-57052E4E77C1}" sibTransId="{28655BF3-84ED-48A0-BD3B-5EF63123F1D5}"/>
    <dgm:cxn modelId="{F2C38099-918E-4F1E-8E25-A1DEA4A5BD5C}" type="presOf" srcId="{079EDBFA-E61A-441E-B6EB-91E7F0C8B8B4}" destId="{B6DE6F22-82A5-49DF-AFA8-BE351CB2B03E}" srcOrd="1" destOrd="0" presId="urn:microsoft.com/office/officeart/2005/8/layout/list1"/>
    <dgm:cxn modelId="{18ED599B-0BAF-4D10-A523-AFD7DAD28798}" type="presOf" srcId="{AD9FB1A1-3768-4942-9007-4DC290091E91}" destId="{62C3BDED-7B2B-49A3-84D3-1E2312F1751D}" srcOrd="1" destOrd="0" presId="urn:microsoft.com/office/officeart/2005/8/layout/list1"/>
    <dgm:cxn modelId="{C2A15A9D-563C-40BD-9019-D7D25E75A132}" srcId="{73A446A5-C1DE-44B2-8692-DFBCA82506DC}" destId="{079EDBFA-E61A-441E-B6EB-91E7F0C8B8B4}" srcOrd="0" destOrd="0" parTransId="{5BF798F9-B63B-48AD-AD2D-6986826CE8CC}" sibTransId="{ECA7791A-EBFD-4F78-872D-DAE6C0B1195E}"/>
    <dgm:cxn modelId="{530258A8-EF1B-478F-817C-CCB84FE97D58}" srcId="{079EDBFA-E61A-441E-B6EB-91E7F0C8B8B4}" destId="{FF0179C6-1145-4472-89A5-5EF600815657}" srcOrd="1" destOrd="0" parTransId="{855C1E1C-5566-4E45-B90E-B57D27C0DDD0}" sibTransId="{AE6DA232-C73D-461E-9E1D-725BFDEB2D81}"/>
    <dgm:cxn modelId="{F405E7AD-0726-4C32-8714-07D23BC2A291}" type="presOf" srcId="{FF0179C6-1145-4472-89A5-5EF600815657}" destId="{57A8C8FE-8B42-4429-BB19-B1E747EAD3CF}" srcOrd="0" destOrd="1" presId="urn:microsoft.com/office/officeart/2005/8/layout/list1"/>
    <dgm:cxn modelId="{ACEBDAAE-FB44-4D1B-BF6E-BEACCAB4B1E5}" srcId="{079EDBFA-E61A-441E-B6EB-91E7F0C8B8B4}" destId="{C8447586-6CE1-4C1F-A310-D95A871E641C}" srcOrd="0" destOrd="0" parTransId="{86436692-569F-42B9-B0F2-D207C33E9262}" sibTransId="{6A9FEFC6-506F-48C6-9AFB-3AD56EE5A90A}"/>
    <dgm:cxn modelId="{456E39BB-6C85-4107-9E17-5EBD1CA8298F}" type="presOf" srcId="{C8447586-6CE1-4C1F-A310-D95A871E641C}" destId="{57A8C8FE-8B42-4429-BB19-B1E747EAD3CF}" srcOrd="0" destOrd="0" presId="urn:microsoft.com/office/officeart/2005/8/layout/list1"/>
    <dgm:cxn modelId="{52B14AC1-D5F8-4CA4-A9F8-06AE3E6E88B4}" type="presOf" srcId="{079EDBFA-E61A-441E-B6EB-91E7F0C8B8B4}" destId="{FF78E605-F9EB-4C82-AE8F-72969E3B38F0}" srcOrd="0" destOrd="0" presId="urn:microsoft.com/office/officeart/2005/8/layout/list1"/>
    <dgm:cxn modelId="{19D227C7-E1FA-496A-9823-BDDDC52E2633}" srcId="{079EDBFA-E61A-441E-B6EB-91E7F0C8B8B4}" destId="{AA2F2409-3156-45F9-BAC3-35468899C06F}" srcOrd="3" destOrd="0" parTransId="{85F153E4-2B26-4A9B-96DA-490105DB7BB0}" sibTransId="{99512736-9BB9-4ED8-AA33-92485D00065D}"/>
    <dgm:cxn modelId="{0A6F22C9-3242-4F38-87DE-43153AE3573B}" srcId="{73A446A5-C1DE-44B2-8692-DFBCA82506DC}" destId="{AD9FB1A1-3768-4942-9007-4DC290091E91}" srcOrd="1" destOrd="0" parTransId="{FB7AFB4B-DAC4-4422-98A9-9CD6D6A35CD4}" sibTransId="{578F62A1-1EDB-44F6-BB32-6BB375836261}"/>
    <dgm:cxn modelId="{C93E7BD6-F187-49E2-9E1B-D762BF10C290}" type="presOf" srcId="{AD9FB1A1-3768-4942-9007-4DC290091E91}" destId="{68C4F92F-5BB5-458A-B377-55FE1ED440C5}" srcOrd="0" destOrd="0" presId="urn:microsoft.com/office/officeart/2005/8/layout/list1"/>
    <dgm:cxn modelId="{76965BF3-D730-4899-BEA8-D6CC32E7AB5A}" srcId="{AD9FB1A1-3768-4942-9007-4DC290091E91}" destId="{3A7B9D6A-AA37-4F64-84A7-C82613720AC2}" srcOrd="1" destOrd="0" parTransId="{328F1417-F595-469A-AC53-3A391E50A148}" sibTransId="{707140A9-2472-447F-BDDA-B51841CCBD49}"/>
    <dgm:cxn modelId="{00E3BBF1-A706-4A36-9B3A-F47EE075CCAF}" type="presParOf" srcId="{48FD181C-28B1-48E8-9E42-1617CEE1ADAE}" destId="{359EC6FB-A2DF-457F-BC82-3D0465FD2C86}" srcOrd="0" destOrd="0" presId="urn:microsoft.com/office/officeart/2005/8/layout/list1"/>
    <dgm:cxn modelId="{1DA5B394-947E-4EA2-93D9-D428C9F4BE92}" type="presParOf" srcId="{359EC6FB-A2DF-457F-BC82-3D0465FD2C86}" destId="{FF78E605-F9EB-4C82-AE8F-72969E3B38F0}" srcOrd="0" destOrd="0" presId="urn:microsoft.com/office/officeart/2005/8/layout/list1"/>
    <dgm:cxn modelId="{7790FF88-F9EA-4BA5-B623-7ED3493EE591}" type="presParOf" srcId="{359EC6FB-A2DF-457F-BC82-3D0465FD2C86}" destId="{B6DE6F22-82A5-49DF-AFA8-BE351CB2B03E}" srcOrd="1" destOrd="0" presId="urn:microsoft.com/office/officeart/2005/8/layout/list1"/>
    <dgm:cxn modelId="{EFF3FD7A-9FF6-4AF6-979D-AD0E34478EA4}" type="presParOf" srcId="{48FD181C-28B1-48E8-9E42-1617CEE1ADAE}" destId="{144AFC5F-D1F2-4AB9-9765-E6CF1A1530EF}" srcOrd="1" destOrd="0" presId="urn:microsoft.com/office/officeart/2005/8/layout/list1"/>
    <dgm:cxn modelId="{438B5863-632F-4C83-B1ED-99EF0DF93D19}" type="presParOf" srcId="{48FD181C-28B1-48E8-9E42-1617CEE1ADAE}" destId="{57A8C8FE-8B42-4429-BB19-B1E747EAD3CF}" srcOrd="2" destOrd="0" presId="urn:microsoft.com/office/officeart/2005/8/layout/list1"/>
    <dgm:cxn modelId="{8BC475C0-018C-4FD6-9679-0A2101D5166C}" type="presParOf" srcId="{48FD181C-28B1-48E8-9E42-1617CEE1ADAE}" destId="{16823DB3-558E-4320-93EF-741D77990BF6}" srcOrd="3" destOrd="0" presId="urn:microsoft.com/office/officeart/2005/8/layout/list1"/>
    <dgm:cxn modelId="{15605788-FC6F-403D-A2E5-8A5E92612357}" type="presParOf" srcId="{48FD181C-28B1-48E8-9E42-1617CEE1ADAE}" destId="{72EE56EA-9D05-4733-A484-F17E4A70E5F9}" srcOrd="4" destOrd="0" presId="urn:microsoft.com/office/officeart/2005/8/layout/list1"/>
    <dgm:cxn modelId="{631FFB8E-0DB8-4056-AB2C-4FCFC05F3C58}" type="presParOf" srcId="{72EE56EA-9D05-4733-A484-F17E4A70E5F9}" destId="{68C4F92F-5BB5-458A-B377-55FE1ED440C5}" srcOrd="0" destOrd="0" presId="urn:microsoft.com/office/officeart/2005/8/layout/list1"/>
    <dgm:cxn modelId="{27364889-EC03-4F6D-AFF3-02EE8380A067}" type="presParOf" srcId="{72EE56EA-9D05-4733-A484-F17E4A70E5F9}" destId="{62C3BDED-7B2B-49A3-84D3-1E2312F1751D}" srcOrd="1" destOrd="0" presId="urn:microsoft.com/office/officeart/2005/8/layout/list1"/>
    <dgm:cxn modelId="{4940DFF3-CC2E-4E07-A417-A84596A8563A}" type="presParOf" srcId="{48FD181C-28B1-48E8-9E42-1617CEE1ADAE}" destId="{B70F19A1-0120-49AD-B869-6810B16CF2A9}" srcOrd="5" destOrd="0" presId="urn:microsoft.com/office/officeart/2005/8/layout/list1"/>
    <dgm:cxn modelId="{A8D4B2D4-29F3-46C4-8110-8D8D7A7A62BA}" type="presParOf" srcId="{48FD181C-28B1-48E8-9E42-1617CEE1ADAE}" destId="{B2859809-6C4E-4A0A-A50F-3D49458F21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24D68-AD81-444B-A59F-E7FE09E63C01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9F3B-5258-49E7-9119-950E6DEFE9E2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98FF-B598-4C3F-BC84-9A09B304947F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Nova Light" panose="020F0302020204030204"/>
            </a:rPr>
            <a:t> Virtual Career</a:t>
          </a:r>
          <a:r>
            <a:rPr lang="en-US" sz="1900" kern="1200" dirty="0"/>
            <a:t> Fairs</a:t>
          </a:r>
        </a:p>
      </dsp:txBody>
      <dsp:txXfrm>
        <a:off x="1085908" y="4413"/>
        <a:ext cx="5711766" cy="940180"/>
      </dsp:txXfrm>
    </dsp:sp>
    <dsp:sp modelId="{3ECA4719-1C69-4C18-BC52-3ED9E3A61180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D987-0B86-49D4-B75A-E1BAC1CD1F1D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6B453-44AA-41D3-A4A6-835B73F1C678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Workshops &amp; Events</a:t>
          </a:r>
        </a:p>
      </dsp:txBody>
      <dsp:txXfrm>
        <a:off x="1085908" y="1179639"/>
        <a:ext cx="5711766" cy="940180"/>
      </dsp:txXfrm>
    </dsp:sp>
    <dsp:sp modelId="{295703AC-34E4-4759-A7EF-F1D8F7DAC4AE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30FAD-9CA0-4D06-9DEF-91F7C3DD1440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B2DDB-C063-4395-B0F8-0210B65422B3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Emerging Markets, Professional Panels, &amp; Industry Insiders</a:t>
          </a:r>
        </a:p>
      </dsp:txBody>
      <dsp:txXfrm>
        <a:off x="1085908" y="2354865"/>
        <a:ext cx="5711766" cy="940180"/>
      </dsp:txXfrm>
    </dsp:sp>
    <dsp:sp modelId="{0DEB9183-DF5D-4F91-8563-FACB18934473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E9F47-90B3-4709-903C-9A879D458213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54189-87A6-4219-B1B8-743F94BD737C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Career Counseling Groups</a:t>
          </a:r>
        </a:p>
      </dsp:txBody>
      <dsp:txXfrm>
        <a:off x="1085908" y="3530091"/>
        <a:ext cx="5711766" cy="940180"/>
      </dsp:txXfrm>
    </dsp:sp>
    <dsp:sp modelId="{7DB5B869-5F36-4A21-8B3F-CA350D476DC9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16E6-10C6-4205-A79E-1B53B91A2A3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25292-8D9B-451D-BE97-6954C6409F03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Professional Development Certificate</a:t>
          </a:r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92B98-A40A-44A2-B4FB-C85D37910667}">
      <dsp:nvSpPr>
        <dsp:cNvPr id="0" name=""/>
        <dsp:cNvSpPr/>
      </dsp:nvSpPr>
      <dsp:spPr>
        <a:xfrm>
          <a:off x="915359" y="-43496"/>
          <a:ext cx="5079668" cy="5079668"/>
        </a:xfrm>
        <a:prstGeom prst="circularArrow">
          <a:avLst>
            <a:gd name="adj1" fmla="val 5544"/>
            <a:gd name="adj2" fmla="val 330680"/>
            <a:gd name="adj3" fmla="val 14652323"/>
            <a:gd name="adj4" fmla="val 16872493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00F59-CA49-45C6-99C5-73355AF39A14}">
      <dsp:nvSpPr>
        <dsp:cNvPr id="0" name=""/>
        <dsp:cNvSpPr/>
      </dsp:nvSpPr>
      <dsp:spPr>
        <a:xfrm>
          <a:off x="2741547" y="2719"/>
          <a:ext cx="1427291" cy="7136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MustangJOBS, powered by Handshake</a:t>
          </a:r>
        </a:p>
      </dsp:txBody>
      <dsp:txXfrm>
        <a:off x="2776384" y="37556"/>
        <a:ext cx="1357617" cy="643971"/>
      </dsp:txXfrm>
    </dsp:sp>
    <dsp:sp modelId="{28A42D7E-89DD-4F81-8EA5-73F4D0DD1A9B}">
      <dsp:nvSpPr>
        <dsp:cNvPr id="0" name=""/>
        <dsp:cNvSpPr/>
      </dsp:nvSpPr>
      <dsp:spPr>
        <a:xfrm>
          <a:off x="4273260" y="637176"/>
          <a:ext cx="1427291" cy="713645"/>
        </a:xfrm>
        <a:prstGeom prst="roundRect">
          <a:avLst/>
        </a:prstGeom>
        <a:solidFill>
          <a:schemeClr val="accent5">
            <a:hueOff val="211636"/>
            <a:satOff val="-926"/>
            <a:lumOff val="-5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ova Light" panose="020F0302020204030204"/>
            </a:rPr>
            <a:t>Virtual Career Resource Library</a:t>
          </a:r>
        </a:p>
      </dsp:txBody>
      <dsp:txXfrm>
        <a:off x="4308097" y="672013"/>
        <a:ext cx="1357617" cy="643971"/>
      </dsp:txXfrm>
    </dsp:sp>
    <dsp:sp modelId="{22FDDF25-C307-45A1-A7E0-453D751FA1CD}">
      <dsp:nvSpPr>
        <dsp:cNvPr id="0" name=""/>
        <dsp:cNvSpPr/>
      </dsp:nvSpPr>
      <dsp:spPr>
        <a:xfrm>
          <a:off x="4907717" y="2168889"/>
          <a:ext cx="1427291" cy="713645"/>
        </a:xfrm>
        <a:prstGeom prst="roundRect">
          <a:avLst/>
        </a:prstGeom>
        <a:solidFill>
          <a:schemeClr val="accent5">
            <a:hueOff val="423272"/>
            <a:satOff val="-1853"/>
            <a:lumOff val="-1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Big Interview</a:t>
          </a:r>
        </a:p>
      </dsp:txBody>
      <dsp:txXfrm>
        <a:off x="4942554" y="2203726"/>
        <a:ext cx="1357617" cy="643971"/>
      </dsp:txXfrm>
    </dsp:sp>
    <dsp:sp modelId="{B493651C-8B7A-4436-8F4F-DCE8A6ADA268}">
      <dsp:nvSpPr>
        <dsp:cNvPr id="0" name=""/>
        <dsp:cNvSpPr/>
      </dsp:nvSpPr>
      <dsp:spPr>
        <a:xfrm>
          <a:off x="4273260" y="3700602"/>
          <a:ext cx="1427291" cy="713645"/>
        </a:xfrm>
        <a:prstGeom prst="roundRect">
          <a:avLst/>
        </a:prstGeom>
        <a:solidFill>
          <a:schemeClr val="accent5">
            <a:hueOff val="634908"/>
            <a:satOff val="-2779"/>
            <a:lumOff val="-15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Sample Resumes</a:t>
          </a:r>
          <a:r>
            <a:rPr lang="en-US" sz="1300" kern="1200">
              <a:latin typeface="Arial Nova Light" panose="020F0302020204030204"/>
            </a:rPr>
            <a:t> &amp; Templates</a:t>
          </a:r>
          <a:endParaRPr lang="en-US" sz="1300" kern="1200"/>
        </a:p>
      </dsp:txBody>
      <dsp:txXfrm>
        <a:off x="4308097" y="3735439"/>
        <a:ext cx="1357617" cy="643971"/>
      </dsp:txXfrm>
    </dsp:sp>
    <dsp:sp modelId="{68EC40DF-3A5D-40F6-AF48-A4129E0A975C}">
      <dsp:nvSpPr>
        <dsp:cNvPr id="0" name=""/>
        <dsp:cNvSpPr/>
      </dsp:nvSpPr>
      <dsp:spPr>
        <a:xfrm>
          <a:off x="2741547" y="4335059"/>
          <a:ext cx="1427291" cy="713645"/>
        </a:xfrm>
        <a:prstGeom prst="roundRect">
          <a:avLst/>
        </a:prstGeom>
        <a:solidFill>
          <a:schemeClr val="accent5">
            <a:hueOff val="846544"/>
            <a:satOff val="-3706"/>
            <a:lumOff val="-20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Career Self-Assessments</a:t>
          </a:r>
        </a:p>
      </dsp:txBody>
      <dsp:txXfrm>
        <a:off x="2776384" y="4369896"/>
        <a:ext cx="1357617" cy="643971"/>
      </dsp:txXfrm>
    </dsp:sp>
    <dsp:sp modelId="{0D9CF98C-BD92-4495-B9E6-273D9BF3F9E2}">
      <dsp:nvSpPr>
        <dsp:cNvPr id="0" name=""/>
        <dsp:cNvSpPr/>
      </dsp:nvSpPr>
      <dsp:spPr>
        <a:xfrm>
          <a:off x="1209834" y="3700602"/>
          <a:ext cx="1427291" cy="713645"/>
        </a:xfrm>
        <a:prstGeom prst="roundRect">
          <a:avLst/>
        </a:prstGeom>
        <a:solidFill>
          <a:schemeClr val="accent5">
            <a:hueOff val="1058180"/>
            <a:satOff val="-4632"/>
            <a:lumOff val="-25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Graduate Status Report</a:t>
          </a:r>
        </a:p>
      </dsp:txBody>
      <dsp:txXfrm>
        <a:off x="1244671" y="3735439"/>
        <a:ext cx="1357617" cy="643971"/>
      </dsp:txXfrm>
    </dsp:sp>
    <dsp:sp modelId="{726A5608-8064-42BD-B281-F5EE5C88A73F}">
      <dsp:nvSpPr>
        <dsp:cNvPr id="0" name=""/>
        <dsp:cNvSpPr/>
      </dsp:nvSpPr>
      <dsp:spPr>
        <a:xfrm>
          <a:off x="575377" y="2168889"/>
          <a:ext cx="1427291" cy="713645"/>
        </a:xfrm>
        <a:prstGeom prst="roundRect">
          <a:avLst/>
        </a:prstGeom>
        <a:solidFill>
          <a:schemeClr val="accent5">
            <a:hueOff val="1269816"/>
            <a:satOff val="-5559"/>
            <a:lumOff val="-3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 Poly Career Connections</a:t>
          </a:r>
        </a:p>
      </dsp:txBody>
      <dsp:txXfrm>
        <a:off x="610214" y="2203726"/>
        <a:ext cx="1357617" cy="643971"/>
      </dsp:txXfrm>
    </dsp:sp>
    <dsp:sp modelId="{E1F723F1-EC95-4D05-9D54-0996452B7683}">
      <dsp:nvSpPr>
        <dsp:cNvPr id="0" name=""/>
        <dsp:cNvSpPr/>
      </dsp:nvSpPr>
      <dsp:spPr>
        <a:xfrm>
          <a:off x="1209834" y="637176"/>
          <a:ext cx="1427291" cy="713645"/>
        </a:xfrm>
        <a:prstGeom prst="roundRect">
          <a:avLst/>
        </a:prstGeom>
        <a:solidFill>
          <a:schemeClr val="accent5">
            <a:hueOff val="1481452"/>
            <a:satOff val="-6485"/>
            <a:lumOff val="-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Portfolium</a:t>
          </a:r>
        </a:p>
      </dsp:txBody>
      <dsp:txXfrm>
        <a:off x="1244671" y="672013"/>
        <a:ext cx="1357617" cy="643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8230F-D53B-4D33-9D05-0249D6D442F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E2C6-CC4F-43B0-B77B-1B91876E1AF6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04C0D-BB76-4E88-BE52-D063BBF230E1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 out the Cal Poly Math Department</a:t>
          </a:r>
          <a:r>
            <a:rPr lang="en-US" sz="2200" kern="1200" dirty="0">
              <a:latin typeface="Arial Nova Light" panose="020F0302020204030204"/>
            </a:rPr>
            <a:t> website</a:t>
          </a:r>
          <a:endParaRPr lang="en-US" sz="2200" kern="1200" dirty="0"/>
        </a:p>
      </dsp:txBody>
      <dsp:txXfrm>
        <a:off x="1372680" y="2344"/>
        <a:ext cx="5424994" cy="1188467"/>
      </dsp:txXfrm>
    </dsp:sp>
    <dsp:sp modelId="{29460391-E2A1-4718-8AB9-96535A1AB087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FE6AA-1DB9-4B36-BD15-ECBCBD0BC234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56A92-5000-4F51-9679-D9A2184940B0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Browse </a:t>
          </a:r>
          <a:r>
            <a:rPr lang="en-US" sz="2200" kern="1200" dirty="0">
              <a:hlinkClick xmlns:r="http://schemas.openxmlformats.org/officeDocument/2006/relationships" r:id="rId5"/>
            </a:rPr>
            <a:t>faculty research interests</a:t>
          </a:r>
          <a:endParaRPr lang="en-US" sz="2200" kern="1200" dirty="0"/>
        </a:p>
      </dsp:txBody>
      <dsp:txXfrm>
        <a:off x="1372680" y="1487929"/>
        <a:ext cx="5424994" cy="1188467"/>
      </dsp:txXfrm>
    </dsp:sp>
    <dsp:sp modelId="{BADD9396-160E-41F7-9F8F-DA7ED32B4AFB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857C2-46D5-44EB-B2D5-6F419352D7D2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A6F93-BF02-425B-B711-F60C9292C05F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an eye out for </a:t>
          </a:r>
          <a:r>
            <a:rPr lang="en-US" sz="2200" kern="1200" dirty="0">
              <a:hlinkClick xmlns:r="http://schemas.openxmlformats.org/officeDocument/2006/relationships" r:id="rId8"/>
            </a:rPr>
            <a:t>Summer Research opportunities</a:t>
          </a:r>
          <a:endParaRPr lang="en-US" sz="2200" kern="1200" dirty="0"/>
        </a:p>
      </dsp:txBody>
      <dsp:txXfrm>
        <a:off x="1372680" y="2973514"/>
        <a:ext cx="5424994" cy="1188467"/>
      </dsp:txXfrm>
    </dsp:sp>
    <dsp:sp modelId="{D6BAB23F-65EF-4A6C-A159-9DEDAF2203E3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C9D82-4272-4927-A4A1-0D266B0BBA7F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C603F-50AD-4A1A-ABF7-EFEF07CB5476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Look at Professional Societies, and check out </a:t>
          </a:r>
          <a:r>
            <a:rPr lang="en-US" sz="2200" kern="1200" dirty="0">
              <a:hlinkClick xmlns:r="http://schemas.openxmlformats.org/officeDocument/2006/relationships" r:id="rId11"/>
            </a:rPr>
            <a:t>research experiences for undergraduates</a:t>
          </a:r>
          <a:r>
            <a:rPr lang="en-US" sz="2200" kern="1200" dirty="0"/>
            <a:t> (REUs)</a:t>
          </a:r>
        </a:p>
      </dsp:txBody>
      <dsp:txXfrm>
        <a:off x="1372680" y="4459099"/>
        <a:ext cx="5424994" cy="1188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93642-B747-44ED-A0F9-484190E0EB7B}">
      <dsp:nvSpPr>
        <dsp:cNvPr id="0" name=""/>
        <dsp:cNvSpPr/>
      </dsp:nvSpPr>
      <dsp:spPr>
        <a:xfrm>
          <a:off x="0" y="4634152"/>
          <a:ext cx="1699418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Dress</a:t>
          </a:r>
          <a:r>
            <a:rPr lang="en-US" sz="2400" kern="1200" dirty="0">
              <a:latin typeface="Arial Nova Light" panose="020F0302020204030204"/>
            </a:rPr>
            <a:t> For Success</a:t>
          </a:r>
          <a:endParaRPr lang="en-US" sz="2400" kern="1200" dirty="0"/>
        </a:p>
      </dsp:txBody>
      <dsp:txXfrm>
        <a:off x="0" y="4634152"/>
        <a:ext cx="1699418" cy="1013839"/>
      </dsp:txXfrm>
    </dsp:sp>
    <dsp:sp modelId="{2EBE0863-62D8-44B2-8361-274819E9208A}">
      <dsp:nvSpPr>
        <dsp:cNvPr id="0" name=""/>
        <dsp:cNvSpPr/>
      </dsp:nvSpPr>
      <dsp:spPr>
        <a:xfrm>
          <a:off x="1699418" y="4634152"/>
          <a:ext cx="5098256" cy="1013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52400" rIns="103417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Dress professionally</a:t>
          </a:r>
        </a:p>
      </dsp:txBody>
      <dsp:txXfrm>
        <a:off x="1699418" y="4634152"/>
        <a:ext cx="5098256" cy="1013839"/>
      </dsp:txXfrm>
    </dsp:sp>
    <dsp:sp modelId="{8BB72905-1C04-459E-8F5C-C86A55CC11E3}">
      <dsp:nvSpPr>
        <dsp:cNvPr id="0" name=""/>
        <dsp:cNvSpPr/>
      </dsp:nvSpPr>
      <dsp:spPr>
        <a:xfrm rot="10800000">
          <a:off x="0" y="3090074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Practice</a:t>
          </a:r>
        </a:p>
      </dsp:txBody>
      <dsp:txXfrm rot="-10800000">
        <a:off x="0" y="3090074"/>
        <a:ext cx="1699418" cy="1013535"/>
      </dsp:txXfrm>
    </dsp:sp>
    <dsp:sp modelId="{0C0CDD77-1697-45E9-AB6E-82B478AE9251}">
      <dsp:nvSpPr>
        <dsp:cNvPr id="0" name=""/>
        <dsp:cNvSpPr/>
      </dsp:nvSpPr>
      <dsp:spPr>
        <a:xfrm>
          <a:off x="1699418" y="3090074"/>
          <a:ext cx="5098256" cy="1013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52400" rIns="103417" bIns="15240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 Nova Light" panose="020F0302020204030204"/>
            </a:rPr>
            <a:t>Attend the Preparing for the Career Fair Workshop</a:t>
          </a:r>
          <a:endParaRPr lang="en-US" sz="1200" b="0" kern="1200" dirty="0"/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 Nova Light" panose="020F0302020204030204"/>
            </a:rPr>
            <a:t>Practice your Elevator Pitch</a:t>
          </a:r>
        </a:p>
      </dsp:txBody>
      <dsp:txXfrm>
        <a:off x="1699418" y="3090074"/>
        <a:ext cx="5098256" cy="1013535"/>
      </dsp:txXfrm>
    </dsp:sp>
    <dsp:sp modelId="{F86F6701-14D7-4DAB-A6A8-FDD753077256}">
      <dsp:nvSpPr>
        <dsp:cNvPr id="0" name=""/>
        <dsp:cNvSpPr/>
      </dsp:nvSpPr>
      <dsp:spPr>
        <a:xfrm rot="10800000">
          <a:off x="0" y="1545997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</a:t>
          </a:r>
        </a:p>
      </dsp:txBody>
      <dsp:txXfrm rot="-10800000">
        <a:off x="0" y="1545997"/>
        <a:ext cx="1699418" cy="1013535"/>
      </dsp:txXfrm>
    </dsp:sp>
    <dsp:sp modelId="{5BC24CC9-E4C3-41A4-AE85-604DDBC67557}">
      <dsp:nvSpPr>
        <dsp:cNvPr id="0" name=""/>
        <dsp:cNvSpPr/>
      </dsp:nvSpPr>
      <dsp:spPr>
        <a:xfrm>
          <a:off x="1699418" y="1545997"/>
          <a:ext cx="5098256" cy="10135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52400" rIns="103417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Research companies that will be attending the fair: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Arial Nova Light" panose="020F0302020204030204"/>
            </a:rPr>
            <a:t>Decide who you want to talk to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Complete the Career Fair Prep worksheet</a:t>
          </a:r>
        </a:p>
      </dsp:txBody>
      <dsp:txXfrm>
        <a:off x="1699418" y="1545997"/>
        <a:ext cx="5098256" cy="1013535"/>
      </dsp:txXfrm>
    </dsp:sp>
    <dsp:sp modelId="{0619A0E2-22D4-4210-954F-9C7F903E145A}">
      <dsp:nvSpPr>
        <dsp:cNvPr id="0" name=""/>
        <dsp:cNvSpPr/>
      </dsp:nvSpPr>
      <dsp:spPr>
        <a:xfrm rot="10800000">
          <a:off x="0" y="1920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 rot="-10800000">
        <a:off x="0" y="1920"/>
        <a:ext cx="1699418" cy="1013535"/>
      </dsp:txXfrm>
    </dsp:sp>
    <dsp:sp modelId="{96B28161-D619-4099-8AA3-6FA63DAB99A4}">
      <dsp:nvSpPr>
        <dsp:cNvPr id="0" name=""/>
        <dsp:cNvSpPr/>
      </dsp:nvSpPr>
      <dsp:spPr>
        <a:xfrm>
          <a:off x="1699418" y="1920"/>
          <a:ext cx="5098256" cy="10135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52400" rIns="103417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a resume: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Check out our online </a:t>
          </a:r>
          <a:r>
            <a:rPr lang="en-US" sz="900" kern="1200" dirty="0">
              <a:latin typeface="Arial Nova Light" panose="020F0302020204030204"/>
            </a:rPr>
            <a:t>resume guide</a:t>
          </a:r>
          <a:r>
            <a:rPr lang="en-US" sz="900" kern="1200" dirty="0"/>
            <a:t> and resume </a:t>
          </a:r>
          <a:r>
            <a:rPr lang="en-US" sz="900" kern="1200" dirty="0">
              <a:latin typeface="Arial Nova Light" panose="020F0302020204030204"/>
            </a:rPr>
            <a:t>templates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rial Nova Light" panose="020F0302020204030204"/>
            </a:rPr>
            <a:t>Visit</a:t>
          </a:r>
          <a:r>
            <a:rPr lang="en-US" sz="900" kern="1200" dirty="0"/>
            <a:t> us </a:t>
          </a:r>
          <a:r>
            <a:rPr lang="en-US" sz="900" kern="1200" dirty="0">
              <a:latin typeface="Arial Nova Light" panose="020F0302020204030204"/>
            </a:rPr>
            <a:t>for feedback &amp; support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rial Nova Light" panose="020F0302020204030204"/>
            </a:rPr>
            <a:t>Attend a resume clinic or workshop, make an appt with your career counselor, or come to Drop-In!</a:t>
          </a:r>
        </a:p>
      </dsp:txBody>
      <dsp:txXfrm>
        <a:off x="1699418" y="1920"/>
        <a:ext cx="5098256" cy="1013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93642-B747-44ED-A0F9-484190E0EB7B}">
      <dsp:nvSpPr>
        <dsp:cNvPr id="0" name=""/>
        <dsp:cNvSpPr/>
      </dsp:nvSpPr>
      <dsp:spPr>
        <a:xfrm>
          <a:off x="0" y="4663605"/>
          <a:ext cx="1699418" cy="984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0" y="4663605"/>
        <a:ext cx="1699418" cy="984872"/>
      </dsp:txXfrm>
    </dsp:sp>
    <dsp:sp modelId="{2EBE0863-62D8-44B2-8361-274819E9208A}">
      <dsp:nvSpPr>
        <dsp:cNvPr id="0" name=""/>
        <dsp:cNvSpPr/>
      </dsp:nvSpPr>
      <dsp:spPr>
        <a:xfrm>
          <a:off x="1699418" y="4663605"/>
          <a:ext cx="5098256" cy="9848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65100" rIns="1034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Practice your pitch out loud before the Career Fair!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For your next steps, thank the employer and restate your interest by sending a follow-up via email or LinkedIn</a:t>
          </a:r>
        </a:p>
      </dsp:txBody>
      <dsp:txXfrm>
        <a:off x="1699418" y="4663605"/>
        <a:ext cx="5098256" cy="984872"/>
      </dsp:txXfrm>
    </dsp:sp>
    <dsp:sp modelId="{4352FCC9-2411-4381-8A91-B002A165556E}">
      <dsp:nvSpPr>
        <dsp:cNvPr id="0" name=""/>
        <dsp:cNvSpPr/>
      </dsp:nvSpPr>
      <dsp:spPr>
        <a:xfrm rot="10800000">
          <a:off x="0" y="3163644"/>
          <a:ext cx="1699418" cy="15147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b="0" kern="1200" dirty="0">
            <a:latin typeface="Arial Nova Light" panose="020F0302020204030204"/>
          </a:endParaRPr>
        </a:p>
      </dsp:txBody>
      <dsp:txXfrm rot="-10800000">
        <a:off x="0" y="3163644"/>
        <a:ext cx="1699418" cy="984576"/>
      </dsp:txXfrm>
    </dsp:sp>
    <dsp:sp modelId="{5DB62D38-06DA-43A2-B32F-079E13FC831A}">
      <dsp:nvSpPr>
        <dsp:cNvPr id="0" name=""/>
        <dsp:cNvSpPr/>
      </dsp:nvSpPr>
      <dsp:spPr>
        <a:xfrm>
          <a:off x="1699418" y="3163644"/>
          <a:ext cx="5098256" cy="9845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65100" rIns="1034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300" b="1" kern="1200">
              <a:solidFill>
                <a:schemeClr val="tx1"/>
              </a:solidFill>
              <a:latin typeface="Corbel" panose="020B0503020204020204" pitchFamily="34" charset="0"/>
            </a:rPr>
            <a:t>FIND A SEAMLESS WAY TO TRANSITION…</a:t>
          </a:r>
          <a:endParaRPr lang="en-US" sz="1300" kern="1200">
            <a:solidFill>
              <a:schemeClr val="tx1"/>
            </a:solidFill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orbel" panose="020B0503020204020204" pitchFamily="34" charset="0"/>
            </a:rPr>
            <a:t>Ask a question</a:t>
          </a:r>
        </a:p>
      </dsp:txBody>
      <dsp:txXfrm>
        <a:off x="1699418" y="3163644"/>
        <a:ext cx="5098256" cy="984576"/>
      </dsp:txXfrm>
    </dsp:sp>
    <dsp:sp modelId="{F86F6701-14D7-4DAB-A6A8-FDD753077256}">
      <dsp:nvSpPr>
        <dsp:cNvPr id="0" name=""/>
        <dsp:cNvSpPr/>
      </dsp:nvSpPr>
      <dsp:spPr>
        <a:xfrm rot="10800000">
          <a:off x="0" y="1663683"/>
          <a:ext cx="1699418" cy="15147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 rot="-10800000">
        <a:off x="0" y="1663683"/>
        <a:ext cx="1699418" cy="984576"/>
      </dsp:txXfrm>
    </dsp:sp>
    <dsp:sp modelId="{5BC24CC9-E4C3-41A4-AE85-604DDBC67557}">
      <dsp:nvSpPr>
        <dsp:cNvPr id="0" name=""/>
        <dsp:cNvSpPr/>
      </dsp:nvSpPr>
      <dsp:spPr>
        <a:xfrm>
          <a:off x="1699418" y="1663683"/>
          <a:ext cx="5098256" cy="9845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65100" rIns="1034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latin typeface="Corbel" panose="020B0503020204020204" pitchFamily="34" charset="0"/>
            </a:rPr>
            <a:t>WHAT MAKES YOU UNIQUE?</a:t>
          </a:r>
          <a:endParaRPr lang="en-US" sz="1300" kern="1200" dirty="0">
            <a:solidFill>
              <a:schemeClr val="tx1"/>
            </a:solidFill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orbel" panose="020B0503020204020204" pitchFamily="34" charset="0"/>
            </a:rPr>
            <a:t>Targeted summary of relevant experience and skills</a:t>
          </a:r>
        </a:p>
      </dsp:txBody>
      <dsp:txXfrm>
        <a:off x="1699418" y="1663683"/>
        <a:ext cx="5098256" cy="984576"/>
      </dsp:txXfrm>
    </dsp:sp>
    <dsp:sp modelId="{0619A0E2-22D4-4210-954F-9C7F903E145A}">
      <dsp:nvSpPr>
        <dsp:cNvPr id="0" name=""/>
        <dsp:cNvSpPr/>
      </dsp:nvSpPr>
      <dsp:spPr>
        <a:xfrm rot="10800000">
          <a:off x="0" y="1434"/>
          <a:ext cx="1699418" cy="167702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10800000">
        <a:off x="0" y="1434"/>
        <a:ext cx="1699418" cy="1090064"/>
      </dsp:txXfrm>
    </dsp:sp>
    <dsp:sp modelId="{96B28161-D619-4099-8AA3-6FA63DAB99A4}">
      <dsp:nvSpPr>
        <dsp:cNvPr id="0" name=""/>
        <dsp:cNvSpPr/>
      </dsp:nvSpPr>
      <dsp:spPr>
        <a:xfrm>
          <a:off x="1699418" y="13998"/>
          <a:ext cx="5098256" cy="11217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65100" rIns="1034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latin typeface="Corbel" panose="020B0503020204020204" pitchFamily="34" charset="0"/>
            </a:rPr>
            <a:t>WHO ARE YOU AND WHAT DO YOU WANT?</a:t>
          </a:r>
          <a:endParaRPr lang="en-US" sz="1300" kern="1200" dirty="0">
            <a:solidFill>
              <a:schemeClr val="tx1"/>
            </a:solidFill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orbel" panose="020B0503020204020204" pitchFamily="34" charset="0"/>
            </a:rPr>
            <a:t>Your class level and major; what position you are interested in </a:t>
          </a:r>
          <a:br>
            <a:rPr lang="en-US" sz="1300" kern="1200" dirty="0">
              <a:solidFill>
                <a:schemeClr val="tx1"/>
              </a:solidFill>
              <a:latin typeface="Corbel" panose="020B0503020204020204" pitchFamily="34" charset="0"/>
            </a:rPr>
          </a:br>
          <a:r>
            <a:rPr lang="en-US" sz="1300" kern="1200" dirty="0">
              <a:solidFill>
                <a:schemeClr val="tx1"/>
              </a:solidFill>
              <a:latin typeface="Corbel" panose="020B0503020204020204" pitchFamily="34" charset="0"/>
            </a:rPr>
            <a:t>(include statement about applying online if you did)</a:t>
          </a:r>
        </a:p>
      </dsp:txBody>
      <dsp:txXfrm>
        <a:off x="1699418" y="13998"/>
        <a:ext cx="5098256" cy="11217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8C8FE-8B42-4429-BB19-B1E747EAD3CF}">
      <dsp:nvSpPr>
        <dsp:cNvPr id="0" name=""/>
        <dsp:cNvSpPr/>
      </dsp:nvSpPr>
      <dsp:spPr>
        <a:xfrm>
          <a:off x="0" y="1274706"/>
          <a:ext cx="6797675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 Nova Light" panose="020F0302020204030204"/>
            </a:rPr>
            <a:t>M-F 9am-4pm PDT, via in-person or Zoom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 Nova Light" panose="020F0302020204030204"/>
            </a:rPr>
            <a:t>Schedule via </a:t>
          </a:r>
          <a:r>
            <a:rPr lang="en-US" sz="2000" kern="1200" dirty="0" err="1">
              <a:latin typeface="Arial Nova Light" panose="020F0302020204030204"/>
            </a:rPr>
            <a:t>MustangJOBS</a:t>
          </a:r>
          <a:r>
            <a:rPr lang="en-US" sz="2000" kern="1200" dirty="0">
              <a:latin typeface="Arial Nova Light" panose="020F0302020204030204"/>
            </a:rPr>
            <a:t>/Handshake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 Nova Light" panose="020F0302020204030204"/>
            </a:rPr>
            <a:t>MustangJOBS &gt; Career Center &gt; Appointments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 Nova Light" panose="020F0302020204030204"/>
            </a:rPr>
            <a:t>OR call (805)756-2501</a:t>
          </a:r>
        </a:p>
      </dsp:txBody>
      <dsp:txXfrm>
        <a:off x="0" y="1274706"/>
        <a:ext cx="6797675" cy="1827000"/>
      </dsp:txXfrm>
    </dsp:sp>
    <dsp:sp modelId="{B6DE6F22-82A5-49DF-AFA8-BE351CB2B03E}">
      <dsp:nvSpPr>
        <dsp:cNvPr id="0" name=""/>
        <dsp:cNvSpPr/>
      </dsp:nvSpPr>
      <dsp:spPr>
        <a:xfrm>
          <a:off x="339883" y="979506"/>
          <a:ext cx="475837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1:1 Career Counseling Appointments</a:t>
          </a:r>
        </a:p>
      </dsp:txBody>
      <dsp:txXfrm>
        <a:off x="368704" y="1008327"/>
        <a:ext cx="4700730" cy="532758"/>
      </dsp:txXfrm>
    </dsp:sp>
    <dsp:sp modelId="{B2859809-6C4E-4A0A-A50F-3D49458F21D8}">
      <dsp:nvSpPr>
        <dsp:cNvPr id="0" name=""/>
        <dsp:cNvSpPr/>
      </dsp:nvSpPr>
      <dsp:spPr>
        <a:xfrm>
          <a:off x="0" y="3493475"/>
          <a:ext cx="6797675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M-TH 1:00-4:00pm</a:t>
          </a:r>
          <a:r>
            <a:rPr lang="en-US" sz="2000" kern="1200" dirty="0">
              <a:latin typeface="Arial Nova Light" panose="020F0302020204030204"/>
            </a:rPr>
            <a:t> PDT</a:t>
          </a:r>
          <a:r>
            <a:rPr lang="en-US" sz="2000" kern="1200" dirty="0"/>
            <a:t>, </a:t>
          </a:r>
          <a:r>
            <a:rPr lang="en-US" sz="2000" kern="1200" dirty="0">
              <a:latin typeface="Arial Nova Light" panose="020F0302020204030204"/>
            </a:rPr>
            <a:t>via in-person and Zoom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 Nova Light" panose="020F0302020204030204"/>
            </a:rPr>
            <a:t>careerservices.calpoly.edu</a:t>
          </a:r>
        </a:p>
      </dsp:txBody>
      <dsp:txXfrm>
        <a:off x="0" y="3493475"/>
        <a:ext cx="6797675" cy="1165500"/>
      </dsp:txXfrm>
    </dsp:sp>
    <dsp:sp modelId="{62C3BDED-7B2B-49A3-84D3-1E2312F1751D}">
      <dsp:nvSpPr>
        <dsp:cNvPr id="0" name=""/>
        <dsp:cNvSpPr/>
      </dsp:nvSpPr>
      <dsp:spPr>
        <a:xfrm>
          <a:off x="339883" y="3209706"/>
          <a:ext cx="475837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Nova Light" panose="020F0302020204030204"/>
            </a:rPr>
            <a:t> Virtual Drop-In</a:t>
          </a:r>
          <a:r>
            <a:rPr lang="en-US" sz="2000" kern="1200" dirty="0"/>
            <a:t> Hours</a:t>
          </a:r>
        </a:p>
      </dsp:txBody>
      <dsp:txXfrm>
        <a:off x="368704" y="3238527"/>
        <a:ext cx="470073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8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8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26C4F-3D35-43B8-BE84-F31DF4E7157E}" type="datetimeFigureOut">
              <a:rPr lang="en-US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222250"/>
            <a:ext cx="1060450" cy="59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852488"/>
            <a:ext cx="5486400" cy="69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82750"/>
            <a:ext cx="2971800" cy="88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682750"/>
            <a:ext cx="2971800" cy="88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1125-5BD8-4814-9AB1-D0A2AB8CA1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Pull out of presentation and show them how to navigate Handshake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Jobs, Events, Q &amp; A, Students, Career Center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Jobs: Job search, save applications/favorite positions, on-campus interviews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Students: Peer to peer networking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Pull out of presentation and show students how to find list under resources!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Click on the resources tab within the Career Center, search for your CP acronym (MATH): Top Employers &amp; Career Resources for Your Major</a:t>
            </a:r>
          </a:p>
          <a:p>
            <a:r>
              <a:rPr lang="en-US">
                <a:cs typeface="Calibri"/>
              </a:rPr>
              <a:t>What you'll find: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Employers with most job openings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Companies hiring CP students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Job titles to search for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Grad schools CP students have pursued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Jobs board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Additional career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Pull out of presentation and show CPCC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Highlight major differences for the VCF compared to in-person CF.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the MAC, two lines set up 1. Pre-registration and 2. Wait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staff member will ask students if they’ve pre-registered for that time block and direct students the appropriate line, either Pre-Registered Line or Wait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Students that pre-registered will be checked in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Once all the pre-registration students have checked in, and 15 minutes into the time block, students in the Wait Line will be admitted until the student capacity is reached – 300 students in the 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the 300 student capacity is reached, students outside will need to wait until a student inside leaves.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students leave the building, additional students can enter.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a pre-registered student shows up after the first 15 minutes of that time block, they will need to go to the wait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Document Visibility</a:t>
            </a:r>
            <a:br>
              <a:rPr lang="en-US" dirty="0"/>
            </a:br>
            <a:r>
              <a:rPr lang="en-US" dirty="0"/>
              <a:t>You can see which document is currently public by clicking your account icon in the upper-right corner of Handshake, then click Documents. Look to the column "On Profile" - if the circle is filled in green with a white check, that indicates it is visible. Click the circle to quickly change visibility.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1125-5BD8-4814-9AB1-D0A2AB8CA1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7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connections.calpoly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careerservices.calpoly.edu/gs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oinhandshake.com/students/the-3-must-haves-on-your-handshake-profi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34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oy plastic numbers">
            <a:extLst>
              <a:ext uri="{FF2B5EF4-FFF2-40B4-BE49-F238E27FC236}">
                <a16:creationId xmlns:a16="http://schemas.microsoft.com/office/drawing/2014/main" id="{2DED54FF-43C5-4B3B-913F-449F3CCBE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85" b="1822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Career Services Overview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 fontScale="925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Lily Holzner, M.S.</a:t>
            </a:r>
          </a:p>
          <a:p>
            <a:r>
              <a:rPr lang="en-US" sz="1500">
                <a:solidFill>
                  <a:srgbClr val="FFFFFF"/>
                </a:solidFill>
              </a:rPr>
              <a:t>She/Her/Hers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CSM Career Counselor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5A664BB-60B1-408F-B0FD-59368BB6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067" y="189625"/>
            <a:ext cx="2743200" cy="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F56CD-86D2-498B-99B7-FA78D26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Create a </a:t>
            </a:r>
            <a:br>
              <a:rPr lang="en-US" sz="3800"/>
            </a:b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Cal Poly </a:t>
            </a:r>
            <a:br>
              <a:rPr lang="en-US" sz="3800">
                <a:hlinkClick r:id="rId3"/>
              </a:rPr>
            </a:b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Career Connections</a:t>
            </a: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 Profile and Connect with Alumni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CC6A37-0ABF-432E-BC8C-61BF97CC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An exclusive networking and mentoring platform for Cal Poly students and alumni!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7D2511-804D-4621-B212-8548D9B6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56523"/>
            <a:ext cx="6912217" cy="482127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95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1D40D-C1DF-477D-AD06-CB1EC6FD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LinkedIn Alumni Function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EB4FDF-FA32-4A60-8EBF-22F7C965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Use the "Alumni" function on LinkedIn to explore careers and network with people in your area(s) of interest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95A47-1F41-4E2B-9751-948EB2EF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558984"/>
            <a:ext cx="6892560" cy="339458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12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B3252-3D3C-4C1C-A63F-0D5A73E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dirty="0"/>
              <a:t>Reference the </a:t>
            </a:r>
            <a:r>
              <a:rPr lang="en-US" sz="3700" dirty="0">
                <a:hlinkClick r:id="rId2"/>
              </a:rPr>
              <a:t>Graduate Status Report</a:t>
            </a:r>
            <a:endParaRPr lang="en-US" sz="3700" dirty="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82D9-DAC6-4F5D-9263-52EE0BDF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Annual survey of the activities of Cal Poly's most recent graduates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A2660B-E486-4067-811A-782C3DCF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01" y="427805"/>
            <a:ext cx="7059689" cy="5441281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6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932C2-5BCD-47B2-BBE2-BB39801E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735501"/>
            <a:ext cx="3100136" cy="169627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58593A"/>
                </a:solidFill>
              </a:rPr>
              <a:t>Explore the Fall 2021 Career Fairs</a:t>
            </a:r>
          </a:p>
        </p:txBody>
      </p:sp>
      <p:pic>
        <p:nvPicPr>
          <p:cNvPr id="4" name="Picture 4" descr="Person working with laptop and notepad">
            <a:extLst>
              <a:ext uri="{FF2B5EF4-FFF2-40B4-BE49-F238E27FC236}">
                <a16:creationId xmlns:a16="http://schemas.microsoft.com/office/drawing/2014/main" id="{8E2FD9DD-0A9D-4CCA-94BE-5BAA8E9C4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55" r="10192"/>
          <a:stretch/>
        </p:blipFill>
        <p:spPr>
          <a:xfrm>
            <a:off x="-1" y="721947"/>
            <a:ext cx="8111272" cy="54141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A803-A056-456C-A810-FEE38E9E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66157"/>
            <a:ext cx="3271749" cy="3757463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en-US" b="1" dirty="0"/>
              <a:t>Computing Career Fair</a:t>
            </a:r>
          </a:p>
          <a:p>
            <a:r>
              <a:rPr lang="en-US" u="sng" dirty="0"/>
              <a:t>In-Person: </a:t>
            </a:r>
            <a:r>
              <a:rPr lang="en-US" dirty="0"/>
              <a:t>Tuesday, Oct. 5 (MAC)</a:t>
            </a:r>
          </a:p>
          <a:p>
            <a:r>
              <a:rPr lang="en-US" u="sng" dirty="0"/>
              <a:t>Virtual: </a:t>
            </a:r>
            <a:r>
              <a:rPr lang="en-US" dirty="0"/>
              <a:t>Tuesday, Oct. 12 (via Handshake)</a:t>
            </a:r>
          </a:p>
          <a:p>
            <a:r>
              <a:rPr lang="en-US" dirty="0"/>
              <a:t>4-7 pm for both</a:t>
            </a:r>
          </a:p>
          <a:p>
            <a:r>
              <a:rPr lang="en-US" b="1" dirty="0"/>
              <a:t>Fall Career Fair</a:t>
            </a:r>
          </a:p>
          <a:p>
            <a:r>
              <a:rPr lang="en-US" u="sng" dirty="0"/>
              <a:t>In-Person: </a:t>
            </a:r>
            <a:r>
              <a:rPr lang="en-US" dirty="0"/>
              <a:t>Wed. – Fri., Oct. 6-8</a:t>
            </a:r>
          </a:p>
          <a:p>
            <a:r>
              <a:rPr lang="en-US" u="sng" dirty="0"/>
              <a:t>Virtual: </a:t>
            </a:r>
            <a:r>
              <a:rPr lang="en-US" dirty="0"/>
              <a:t>Wed./Thurs, Oct. 13-14 (via Handshake)</a:t>
            </a:r>
          </a:p>
          <a:p>
            <a:r>
              <a:rPr lang="en-US" dirty="0"/>
              <a:t>10 am – 3 pm for all 5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2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D448-CA18-4D37-95D4-248DACE3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Preparing for the Career Fair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4431CC-244C-4CA7-BF7C-F531C9087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25462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47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9AAE-C4EC-4EFA-8C89-B549A86C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In-Person Career Fairs Logistics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EF982-59E1-4D3E-A2F8-4D0CF1B7E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3" r="46454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E0B3-80B2-4CDE-876F-2AF20EA7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b="1" dirty="0"/>
              <a:t> Fall Career Fairs: </a:t>
            </a:r>
            <a:r>
              <a:rPr lang="en-US" sz="1700" dirty="0"/>
              <a:t>3 sessions: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10:00 – 11:30 am, 11:45 am – 1:15 pm and 1:30 – 3:00 pm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b="1" dirty="0"/>
              <a:t> Computing Career Fairs</a:t>
            </a:r>
            <a:r>
              <a:rPr lang="en-US" sz="1700" dirty="0"/>
              <a:t>: 2 sessions: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4:00 to 5:30 pm and 5:45 – 7:00 pm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 Register for sessions on Handshake (300 students max per session)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 If not registered, you can still attend and be let in when not at capacity (300 student capacity max)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 15-minute breaks between each session – students need to clear out the MAC even if you’re in the next session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1123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BD6-FB4B-4EB1-B068-0FA3D624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7877"/>
          </a:xfrm>
        </p:spPr>
        <p:txBody>
          <a:bodyPr/>
          <a:lstStyle/>
          <a:p>
            <a:r>
              <a:rPr lang="en-US" dirty="0"/>
              <a:t>Overall Preparation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42DD4-43F7-457D-9DAD-08328594E254}"/>
              </a:ext>
            </a:extLst>
          </p:cNvPr>
          <p:cNvSpPr txBox="1"/>
          <p:nvPr/>
        </p:nvSpPr>
        <p:spPr>
          <a:xfrm>
            <a:off x="1097280" y="2011680"/>
            <a:ext cx="10058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Update your Handshake Profile: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If you have signed up for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Calibri Light" panose="020F0302020204030204" pitchFamily="34" charset="0"/>
              </a:rPr>
              <a:t>Individual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or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Calibri Light" panose="020F0302020204030204" pitchFamily="34" charset="0"/>
              </a:rPr>
              <a:t>Groups Sessions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with Employers for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virtual fairs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, they can review your profile </a:t>
            </a:r>
            <a:r>
              <a:rPr lang="en-US" sz="2000" u="sng" dirty="0">
                <a:latin typeface="+mj-lt"/>
                <a:cs typeface="Calibri Light" panose="020F0302020204030204" pitchFamily="34" charset="0"/>
              </a:rPr>
              <a:t>before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 a session, so be sure to </a:t>
            </a:r>
            <a:r>
              <a:rPr lang="en-US" sz="2000" dirty="0">
                <a:latin typeface="+mj-lt"/>
                <a:cs typeface="Calibri Light" panose="020F0302020204030204" pitchFamily="34" charset="0"/>
                <a:hlinkClick r:id="rId3"/>
              </a:rPr>
              <a:t>update your Handshake profile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with role and location preferences, skills, organizations, work experience, and make sure your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graduation date is correct.</a:t>
            </a:r>
          </a:p>
          <a:p>
            <a:pPr marL="0" lvl="1">
              <a:buClr>
                <a:schemeClr val="accent3">
                  <a:lumMod val="40000"/>
                  <a:lumOff val="60000"/>
                </a:schemeClr>
              </a:buClr>
            </a:pPr>
            <a:endParaRPr lang="en-US" sz="2000" dirty="0">
              <a:solidFill>
                <a:srgbClr val="FF0000"/>
              </a:solidFill>
              <a:latin typeface="+mj-lt"/>
              <a:cs typeface="Calibri Light" panose="020F0302020204030204" pitchFamily="34" charset="0"/>
            </a:endParaRPr>
          </a:p>
          <a:p>
            <a:pPr marL="342900" lvl="1" indent="-342900"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Update Your Resume and have it reviewed before the career fair(s)</a:t>
            </a:r>
          </a:p>
          <a:p>
            <a:pPr marL="0" lvl="1">
              <a:buClr>
                <a:schemeClr val="accent3">
                  <a:lumMod val="40000"/>
                  <a:lumOff val="60000"/>
                </a:schemeClr>
              </a:buClr>
            </a:pPr>
            <a:br>
              <a:rPr lang="en-US" sz="2000" dirty="0">
                <a:latin typeface="+mj-lt"/>
                <a:cs typeface="Calibri Light" panose="020F0302020204030204" pitchFamily="34" charset="0"/>
              </a:rPr>
            </a:br>
            <a:endParaRPr lang="en-US" sz="700" dirty="0">
              <a:latin typeface="+mj-lt"/>
              <a:cs typeface="Calibri Light" panose="020F0302020204030204" pitchFamily="34" charset="0"/>
            </a:endParaRPr>
          </a:p>
          <a:p>
            <a:pPr marL="342900" indent="-342900"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Upload General Resume under </a:t>
            </a:r>
            <a:r>
              <a:rPr lang="en-US" sz="2000" b="1" dirty="0">
                <a:latin typeface="+mj-lt"/>
                <a:cs typeface="Calibri Light" panose="020F0302020204030204" pitchFamily="34" charset="0"/>
              </a:rPr>
              <a:t>Documents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in Handshake and make it </a:t>
            </a:r>
            <a:r>
              <a:rPr lang="en-US" sz="2000" b="1" dirty="0">
                <a:solidFill>
                  <a:schemeClr val="accent5"/>
                </a:solidFill>
                <a:latin typeface="+mj-lt"/>
                <a:cs typeface="Calibri Light" panose="020F0302020204030204" pitchFamily="34" charset="0"/>
              </a:rPr>
              <a:t>visible</a:t>
            </a:r>
          </a:p>
          <a:p>
            <a:pPr>
              <a:buClr>
                <a:schemeClr val="accent3">
                  <a:lumMod val="40000"/>
                  <a:lumOff val="60000"/>
                </a:schemeClr>
              </a:buClr>
            </a:pPr>
            <a:endParaRPr lang="en-US" sz="2000" b="1" dirty="0">
              <a:solidFill>
                <a:schemeClr val="accent5"/>
              </a:solidFill>
              <a:latin typeface="+mj-lt"/>
              <a:cs typeface="Calibri Light" panose="020F0302020204030204" pitchFamily="34" charset="0"/>
            </a:endParaRPr>
          </a:p>
          <a:p>
            <a:pPr marL="342900" indent="-342900"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Opt-in to Resume Book(s)</a:t>
            </a:r>
          </a:p>
          <a:p>
            <a:pPr marL="914400" lvl="1" indent="-457200"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Instructions can be found under </a:t>
            </a:r>
            <a:r>
              <a:rPr lang="en-US" b="1" dirty="0">
                <a:latin typeface="+mj-lt"/>
                <a:cs typeface="Calibri Light" panose="020F0302020204030204" pitchFamily="34" charset="0"/>
              </a:rPr>
              <a:t>Career Fair Details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tab for each Career Fair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D5C36-0FC3-4FF1-A027-342B363D6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1591"/>
            <a:ext cx="12192000" cy="3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0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D448-CA18-4D37-95D4-248DACE3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Craft 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Your 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Pitch!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4431CC-244C-4CA7-BF7C-F531C9087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8143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02CDED8-9334-405C-B242-8252BAF247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1120" y="2388553"/>
            <a:ext cx="914400" cy="914400"/>
          </a:xfrm>
          <a:prstGeom prst="rect">
            <a:avLst/>
          </a:prstGeom>
        </p:spPr>
      </p:pic>
      <p:pic>
        <p:nvPicPr>
          <p:cNvPr id="9" name="Graphic 8" descr="Volume">
            <a:extLst>
              <a:ext uri="{FF2B5EF4-FFF2-40B4-BE49-F238E27FC236}">
                <a16:creationId xmlns:a16="http://schemas.microsoft.com/office/drawing/2014/main" id="{F42B753C-0592-4715-8DB9-91F37F3161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0650" y="5375275"/>
            <a:ext cx="914400" cy="914400"/>
          </a:xfrm>
          <a:prstGeom prst="rect">
            <a:avLst/>
          </a:prstGeom>
        </p:spPr>
      </p:pic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7641B64A-A1B4-45D1-A55C-2A3ECE18FD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1120" y="3870484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F8239885-6F1C-42A6-BFBE-DC95187BE1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51120" y="733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2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350CD-25AE-4BF0-886C-5A45D88B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Get in touch!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491FAE6-5A57-4987-8071-8B8001A90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493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25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9744-AF84-48D0-9891-95F41AD8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FA99B-F2B8-442E-BF95-770C9721C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05" r="1" b="1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57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B5BAC-1577-4CC1-B5E6-E7682AAF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We've Got You Covered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84C9-F3EC-44FC-BABF-CE144C76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572" y="1021016"/>
            <a:ext cx="5968181" cy="4938851"/>
          </a:xfrm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Resume/Cover Letter Review</a:t>
            </a:r>
          </a:p>
          <a:p>
            <a:pPr>
              <a:lnSpc>
                <a:spcPct val="110000"/>
              </a:lnSpc>
            </a:pPr>
            <a:r>
              <a:rPr lang="en-US" sz="1600"/>
              <a:t>Mock Interviewing</a:t>
            </a:r>
          </a:p>
          <a:p>
            <a:pPr>
              <a:lnSpc>
                <a:spcPct val="110000"/>
              </a:lnSpc>
            </a:pPr>
            <a:r>
              <a:rPr lang="en-US" sz="1600"/>
              <a:t>Career Exploration</a:t>
            </a:r>
          </a:p>
          <a:p>
            <a:pPr>
              <a:lnSpc>
                <a:spcPct val="110000"/>
              </a:lnSpc>
            </a:pPr>
            <a:r>
              <a:rPr lang="en-US" sz="1600"/>
              <a:t>Job Search</a:t>
            </a:r>
          </a:p>
          <a:p>
            <a:pPr>
              <a:lnSpc>
                <a:spcPct val="110000"/>
              </a:lnSpc>
            </a:pPr>
            <a:r>
              <a:rPr lang="en-US" sz="1600"/>
              <a:t>Online Assessments (Values, Interests, Personality, &amp; Strengths)</a:t>
            </a:r>
          </a:p>
          <a:p>
            <a:pPr>
              <a:lnSpc>
                <a:spcPct val="110000"/>
              </a:lnSpc>
            </a:pPr>
            <a:r>
              <a:rPr lang="en-US" sz="1600"/>
              <a:t>LinkedIn/Cal Poly Career Connections</a:t>
            </a:r>
          </a:p>
          <a:p>
            <a:pPr>
              <a:lnSpc>
                <a:spcPct val="110000"/>
              </a:lnSpc>
            </a:pPr>
            <a:r>
              <a:rPr lang="en-US" sz="1600"/>
              <a:t>Career Fair Prep</a:t>
            </a:r>
          </a:p>
          <a:p>
            <a:pPr>
              <a:lnSpc>
                <a:spcPct val="110000"/>
              </a:lnSpc>
            </a:pPr>
            <a:r>
              <a:rPr lang="en-US" sz="1600"/>
              <a:t>Elevator Pitch</a:t>
            </a:r>
          </a:p>
          <a:p>
            <a:pPr>
              <a:lnSpc>
                <a:spcPct val="110000"/>
              </a:lnSpc>
            </a:pPr>
            <a:r>
              <a:rPr lang="en-US" sz="1600"/>
              <a:t>Salary Negotiation</a:t>
            </a:r>
          </a:p>
          <a:p>
            <a:pPr>
              <a:lnSpc>
                <a:spcPct val="110000"/>
              </a:lnSpc>
            </a:pPr>
            <a:r>
              <a:rPr lang="en-US" sz="1600"/>
              <a:t>Job Offer Evaluation</a:t>
            </a:r>
          </a:p>
          <a:p>
            <a:pPr>
              <a:lnSpc>
                <a:spcPct val="110000"/>
              </a:lnSpc>
            </a:pPr>
            <a:r>
              <a:rPr lang="en-US" sz="1600"/>
              <a:t>Grad School Prep</a:t>
            </a:r>
          </a:p>
          <a:p>
            <a:pPr>
              <a:lnSpc>
                <a:spcPct val="110000"/>
              </a:lnSpc>
            </a:pPr>
            <a:r>
              <a:rPr lang="en-US" sz="1600"/>
              <a:t>Network Opportunities</a:t>
            </a:r>
          </a:p>
          <a:p>
            <a:pPr>
              <a:lnSpc>
                <a:spcPct val="110000"/>
              </a:lnSpc>
            </a:pPr>
            <a:r>
              <a:rPr lang="en-US" sz="1600"/>
              <a:t>Change of Major/Major Indecision</a:t>
            </a:r>
          </a:p>
        </p:txBody>
      </p:sp>
    </p:spTree>
    <p:extLst>
      <p:ext uri="{BB962C8B-B14F-4D97-AF65-F5344CB8AC3E}">
        <p14:creationId xmlns:p14="http://schemas.microsoft.com/office/powerpoint/2010/main" val="21952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FF548-385C-4286-A293-8A61AD08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Events Workshops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&amp; Programs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3A73064-92B8-4C82-80F9-32D0E18F9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24320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33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01A4-BEAD-4B00-B7DB-02A5DD74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631321" cy="5055904"/>
          </a:xfrm>
        </p:spPr>
        <p:txBody>
          <a:bodyPr anchor="ctr">
            <a:normAutofit/>
          </a:bodyPr>
          <a:lstStyle/>
          <a:p>
            <a:r>
              <a:rPr lang="en-US"/>
              <a:t>24/7 Resources:</a:t>
            </a:r>
            <a:br>
              <a:rPr lang="en-US"/>
            </a:br>
            <a:r>
              <a:rPr lang="en-US"/>
              <a:t>careerservices.calpoly.edu</a:t>
            </a:r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9A9E8D4-07BA-421D-BD6D-DD46089C3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55648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121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F607003-A482-41BC-9FEA-892EA3E38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7" r="-2" b="51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5914-5F7A-4CE4-B395-D889296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39" y="324805"/>
            <a:ext cx="11553273" cy="4226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So I'm a math major...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03D0-11A6-4A19-8D38-BCA4A5E8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4718033"/>
            <a:ext cx="10634738" cy="1175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bg1"/>
                </a:solidFill>
              </a:rPr>
              <a:t>What can I do with that?</a:t>
            </a:r>
          </a:p>
        </p:txBody>
      </p:sp>
    </p:spTree>
    <p:extLst>
      <p:ext uri="{BB962C8B-B14F-4D97-AF65-F5344CB8AC3E}">
        <p14:creationId xmlns:p14="http://schemas.microsoft.com/office/powerpoint/2010/main" val="100787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3C65C-9637-4552-BB29-36EB812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err="1"/>
              <a:t>MustangJOBS</a:t>
            </a:r>
            <a:r>
              <a:rPr lang="en-US" sz="3700"/>
              <a:t>: Powered by Handshake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248B0E-31BA-49DF-AD90-773632FA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Access through your </a:t>
            </a:r>
          </a:p>
          <a:p>
            <a:r>
              <a:rPr lang="en-US" dirty="0"/>
              <a:t>Cal Poly Portal:</a:t>
            </a:r>
          </a:p>
          <a:p>
            <a:r>
              <a:rPr lang="en-US" dirty="0"/>
              <a:t>Online job listing service</a:t>
            </a:r>
          </a:p>
          <a:p>
            <a:r>
              <a:rPr lang="en-US" dirty="0"/>
              <a:t>Update your profile**</a:t>
            </a:r>
          </a:p>
          <a:p>
            <a:r>
              <a:rPr lang="en-US" dirty="0"/>
              <a:t>Connect with employers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6EB3BDF-9D91-4FA9-AA92-9678DF95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47" y="1024811"/>
            <a:ext cx="6892560" cy="44629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25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4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9DDA8-2338-4F22-B048-E27A863F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2451627"/>
            <a:ext cx="3659246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err="1">
                <a:solidFill>
                  <a:srgbClr val="FFFFFF"/>
                </a:solidFill>
              </a:rPr>
              <a:t>MustangJOBS</a:t>
            </a:r>
            <a:r>
              <a:rPr lang="en-US" sz="4100" dirty="0">
                <a:solidFill>
                  <a:srgbClr val="FFFFFF"/>
                </a:solidFill>
              </a:rPr>
              <a:t>: Professional </a:t>
            </a:r>
            <a:r>
              <a:rPr lang="en-US" sz="4100">
                <a:solidFill>
                  <a:srgbClr val="FFFFFF"/>
                </a:solidFill>
              </a:rPr>
              <a:t>Development &amp; Job Search Guide for Mathematics Majors</a:t>
            </a:r>
            <a:endParaRPr lang="en-US" sz="41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8BF1234-AE1A-455C-A6CC-8A5E90F3A894}"/>
              </a:ext>
            </a:extLst>
          </p:cNvPr>
          <p:cNvSpPr/>
          <p:nvPr/>
        </p:nvSpPr>
        <p:spPr>
          <a:xfrm rot="5400000">
            <a:off x="10652350" y="799144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D1E41-8EE4-49BC-94D5-126AC8FC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60" y="1532465"/>
            <a:ext cx="6970143" cy="43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602B0D-B174-498B-806A-9E40C1F53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9" b="924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2E58B-680B-4540-AF35-AA3074F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Interested in Teaching?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Check out CESAME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8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B81BD-108C-41CA-AB07-601AFBFC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Look @ Research Opportunities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0226E-C679-45AF-8092-F90757FC3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340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941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75149"/>
      </a:accent1>
      <a:accent2>
        <a:srgbClr val="B57337"/>
      </a:accent2>
      <a:accent3>
        <a:srgbClr val="AEA23F"/>
      </a:accent3>
      <a:accent4>
        <a:srgbClr val="37B2B5"/>
      </a:accent4>
      <a:accent5>
        <a:srgbClr val="498FC7"/>
      </a:accent5>
      <a:accent6>
        <a:srgbClr val="4455BA"/>
      </a:accent6>
      <a:hlink>
        <a:srgbClr val="3F82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3b0d990-7c02-42a7-a84f-4869d0ba632d">
      <UserInfo>
        <DisplayName>Danielle Hauck Epstein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15F191F31C704CA5730E46D084DB69" ma:contentTypeVersion="9" ma:contentTypeDescription="Create a new document." ma:contentTypeScope="" ma:versionID="44b14d2a4678f5281f8beddd13e4435f">
  <xsd:schema xmlns:xsd="http://www.w3.org/2001/XMLSchema" xmlns:xs="http://www.w3.org/2001/XMLSchema" xmlns:p="http://schemas.microsoft.com/office/2006/metadata/properties" xmlns:ns2="085a028f-d594-4db1-a614-1a5f0a7b4e17" xmlns:ns3="b3b0d990-7c02-42a7-a84f-4869d0ba632d" targetNamespace="http://schemas.microsoft.com/office/2006/metadata/properties" ma:root="true" ma:fieldsID="f292bd875618ba19aa3d943f4d2eeeca" ns2:_="" ns3:_="">
    <xsd:import namespace="085a028f-d594-4db1-a614-1a5f0a7b4e17"/>
    <xsd:import namespace="b3b0d990-7c02-42a7-a84f-4869d0ba6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5a028f-d594-4db1-a614-1a5f0a7b4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0d990-7c02-42a7-a84f-4869d0ba6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42932-D3DD-4261-9352-24783D08008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b3b0d990-7c02-42a7-a84f-4869d0ba632d"/>
    <ds:schemaRef ds:uri="085a028f-d594-4db1-a614-1a5f0a7b4e17"/>
  </ds:schemaRefs>
</ds:datastoreItem>
</file>

<file path=customXml/itemProps2.xml><?xml version="1.0" encoding="utf-8"?>
<ds:datastoreItem xmlns:ds="http://schemas.openxmlformats.org/officeDocument/2006/customXml" ds:itemID="{1D929E33-05E7-4C91-8F20-E6077840BE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289C9C-D808-41A0-ADB3-706718264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5a028f-d594-4db1-a614-1a5f0a7b4e17"/>
    <ds:schemaRef ds:uri="b3b0d990-7c02-42a7-a84f-4869d0ba6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1144</Words>
  <Application>Microsoft Office PowerPoint</Application>
  <PresentationFormat>Widescreen</PresentationFormat>
  <Paragraphs>148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Nova</vt:lpstr>
      <vt:lpstr>Arial Nova Light</vt:lpstr>
      <vt:lpstr>Calibri</vt:lpstr>
      <vt:lpstr>Calibri Light</vt:lpstr>
      <vt:lpstr>Corbel</vt:lpstr>
      <vt:lpstr>Times New Roman</vt:lpstr>
      <vt:lpstr>Wingdings</vt:lpstr>
      <vt:lpstr>Wingdings 3</vt:lpstr>
      <vt:lpstr>RetrospectVTI</vt:lpstr>
      <vt:lpstr>Career Services Overview</vt:lpstr>
      <vt:lpstr>We've Got You Covered</vt:lpstr>
      <vt:lpstr>Events Workshops &amp; Programs</vt:lpstr>
      <vt:lpstr>24/7 Resources: careerservices.calpoly.edu</vt:lpstr>
      <vt:lpstr>So I'm a math major...</vt:lpstr>
      <vt:lpstr>MustangJOBS: Powered by Handshake</vt:lpstr>
      <vt:lpstr>MustangJOBS: Professional Development &amp; Job Search Guide for Mathematics Majors</vt:lpstr>
      <vt:lpstr>Interested in Teaching?  Check out CESAME</vt:lpstr>
      <vt:lpstr>Look @ Research Opportunities</vt:lpstr>
      <vt:lpstr>Create a  Cal Poly  Career Connections Profile and Connect with Alumni</vt:lpstr>
      <vt:lpstr>LinkedIn Alumni Function</vt:lpstr>
      <vt:lpstr>Reference the Graduate Status Report</vt:lpstr>
      <vt:lpstr>Explore the Fall 2021 Career Fairs</vt:lpstr>
      <vt:lpstr>Preparing for the Career Fair</vt:lpstr>
      <vt:lpstr>In-Person Career Fairs Logistics</vt:lpstr>
      <vt:lpstr>Overall Preparation Tips</vt:lpstr>
      <vt:lpstr>Craft  Your  Pitch!</vt:lpstr>
      <vt:lpstr>Get in touch!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Services Overview</dc:title>
  <dc:creator>Courtney Sabile Craig</dc:creator>
  <cp:lastModifiedBy>Courtney Sabile Craig</cp:lastModifiedBy>
  <cp:revision>275</cp:revision>
  <dcterms:created xsi:type="dcterms:W3CDTF">2013-07-15T20:26:40Z</dcterms:created>
  <dcterms:modified xsi:type="dcterms:W3CDTF">2021-10-04T15:58:05Z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0x0101008615F191F31C704CA5730E46D084DB69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IsMyDocuments">
    <vt:bool>true</vt:bool>
  </property>
</Properties>
</file>