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odman, Kelly" initials="GK" lastIdx="3" clrIdx="0">
    <p:extLst>
      <p:ext uri="{19B8F6BF-5375-455C-9EA6-DF929625EA0E}">
        <p15:presenceInfo xmlns:p15="http://schemas.microsoft.com/office/powerpoint/2012/main" userId="S-1-5-21-1177238915-1035525444-1606980848-764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8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9B260-E089-4875-96A4-3F1E5836D5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F0C6-2D5E-45E3-82E8-3E84580E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0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Normal Renal artery (Karl Nathaniel MRN E196854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Anterior (</a:t>
            </a:r>
            <a:r>
              <a:rPr lang="en-US" sz="2400" dirty="0" err="1" smtClean="0"/>
              <a:t>Peds</a:t>
            </a:r>
            <a:r>
              <a:rPr lang="en-US" sz="2400" dirty="0" smtClean="0"/>
              <a:t> </a:t>
            </a:r>
            <a:r>
              <a:rPr lang="en-US" sz="2400" dirty="0" err="1" smtClean="0"/>
              <a:t>pt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8700" y="2005806"/>
            <a:ext cx="4800600" cy="39909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0350" y="2029619"/>
            <a:ext cx="43053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Adair Fields (MRN 5632498) normal RA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5173300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5" y="1901031"/>
            <a:ext cx="51625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Raynor Maryann (MRN 5607187) RA branch FMD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Raynor Maryann (MRN 5607187) RA branch FMD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31504"/>
            <a:ext cx="4872037" cy="435133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7500" y="1831504"/>
            <a:ext cx="5016711" cy="435133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700914">
            <a:off x="8066638" y="3014804"/>
            <a:ext cx="751437" cy="425513"/>
          </a:xfrm>
          <a:prstGeom prst="right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145492">
            <a:off x="3570513" y="3452166"/>
            <a:ext cx="816429" cy="42454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Alfredo Dominguez (MRN 1263606) LRA stenosis. 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3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Alfredo Dominguez (MRN 1263606) LRA stenosis.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456859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90688"/>
            <a:ext cx="5268686" cy="456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Nutcracker syndrome (corrected via stent)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461" y="1825625"/>
            <a:ext cx="59662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0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Banana peel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1839119"/>
            <a:ext cx="5181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4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Normal Renal artery (Karl Nathaniel MRN E196854</a:t>
            </a:r>
            <a:r>
              <a:rPr lang="en-US" sz="2400" dirty="0" smtClean="0"/>
              <a:t>) </a:t>
            </a:r>
            <a:br>
              <a:rPr lang="en-US" sz="2400" dirty="0" smtClean="0"/>
            </a:br>
            <a:r>
              <a:rPr lang="en-US" sz="2400" dirty="0" smtClean="0"/>
              <a:t>Subcostal (</a:t>
            </a:r>
            <a:r>
              <a:rPr lang="en-US" sz="2400" dirty="0" err="1" smtClean="0"/>
              <a:t>Peds</a:t>
            </a:r>
            <a:r>
              <a:rPr lang="en-US" sz="2400" dirty="0" smtClean="0"/>
              <a:t> </a:t>
            </a:r>
            <a:r>
              <a:rPr lang="en-US" sz="2400" dirty="0" err="1" smtClean="0"/>
              <a:t>pt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6487" y="1958181"/>
            <a:ext cx="5153025" cy="40862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1863" y="2038322"/>
            <a:ext cx="5181600" cy="40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Normal Renal artery (Karl Nathaniel MRN E196854) </a:t>
            </a:r>
            <a:br>
              <a:rPr lang="en-US" sz="2400" dirty="0"/>
            </a:br>
            <a:r>
              <a:rPr lang="en-US" sz="2400" dirty="0"/>
              <a:t>Subcostal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5375" y="1858169"/>
            <a:ext cx="4667250" cy="42862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0337" y="1915319"/>
            <a:ext cx="45053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FMD w/ aneurysm Alison </a:t>
            </a:r>
            <a:r>
              <a:rPr lang="en-US" sz="2400" dirty="0" err="1" smtClean="0"/>
              <a:t>Gabbamonte</a:t>
            </a:r>
            <a:r>
              <a:rPr lang="en-US" sz="2400" dirty="0" smtClean="0"/>
              <a:t> (MRN 3993736)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8912" y="1825625"/>
            <a:ext cx="4886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FMD w/ aneurysm Alison </a:t>
            </a:r>
            <a:r>
              <a:rPr lang="en-US" sz="2400" dirty="0" err="1"/>
              <a:t>Gabbamonte</a:t>
            </a:r>
            <a:r>
              <a:rPr lang="en-US" sz="2400" dirty="0"/>
              <a:t> (MRN 3993736)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784002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0300" y="1825626"/>
            <a:ext cx="52332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FMD w/ aneurysm Alison </a:t>
            </a:r>
            <a:r>
              <a:rPr lang="en-US" sz="2400" dirty="0" err="1"/>
              <a:t>Gabbamonte</a:t>
            </a:r>
            <a:r>
              <a:rPr lang="en-US" sz="2400" dirty="0"/>
              <a:t> (MRN 3993736)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45672"/>
            <a:ext cx="4974125" cy="347653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49" y="2145672"/>
            <a:ext cx="5022221" cy="34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Ling </a:t>
            </a:r>
            <a:r>
              <a:rPr lang="en-US" sz="2400" dirty="0" err="1" smtClean="0"/>
              <a:t>Drost</a:t>
            </a:r>
            <a:r>
              <a:rPr lang="en-US" sz="2400" dirty="0" smtClean="0"/>
              <a:t> (MRN 5603702) Renal branch w/ FMD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9545" y="1825625"/>
            <a:ext cx="5250255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3650" y="1825625"/>
            <a:ext cx="501015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Ling </a:t>
            </a:r>
            <a:r>
              <a:rPr lang="en-US" sz="2400" dirty="0" err="1"/>
              <a:t>Drost</a:t>
            </a:r>
            <a:r>
              <a:rPr lang="en-US" sz="2400" dirty="0"/>
              <a:t> (MRN 5603702) Renal branch w/ FMD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Ling </a:t>
            </a:r>
            <a:r>
              <a:rPr lang="en-US" sz="2400" dirty="0" err="1"/>
              <a:t>Drost</a:t>
            </a:r>
            <a:r>
              <a:rPr lang="en-US" sz="2400" dirty="0"/>
              <a:t> (MRN 5603702) Renal branch w/ FMD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0800" y="1756372"/>
            <a:ext cx="4953000" cy="44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143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Normal Renal artery (Karl Nathaniel MRN E196854) Anterior (Peds pt)</vt:lpstr>
      <vt:lpstr>Normal Renal artery (Karl Nathaniel MRN E196854)  Subcostal (Peds pt)</vt:lpstr>
      <vt:lpstr>Normal Renal artery (Karl Nathaniel MRN E196854)  Subcostal</vt:lpstr>
      <vt:lpstr>FMD w/ aneurysm Alison Gabbamonte (MRN 3993736)</vt:lpstr>
      <vt:lpstr>FMD w/ aneurysm Alison Gabbamonte (MRN 3993736)</vt:lpstr>
      <vt:lpstr>FMD w/ aneurysm Alison Gabbamonte (MRN 3993736)</vt:lpstr>
      <vt:lpstr>Ling Drost (MRN 5603702) Renal branch w/ FMD</vt:lpstr>
      <vt:lpstr>Ling Drost (MRN 5603702) Renal branch w/ FMD</vt:lpstr>
      <vt:lpstr>Ling Drost (MRN 5603702) Renal branch w/ FMD</vt:lpstr>
      <vt:lpstr>Adair Fields (MRN 5632498) normal RA</vt:lpstr>
      <vt:lpstr>Raynor Maryann (MRN 5607187) RA branch FMD</vt:lpstr>
      <vt:lpstr>Raynor Maryann (MRN 5607187) RA branch FMD</vt:lpstr>
      <vt:lpstr>Alfredo Dominguez (MRN 1263606) LRA stenosis. </vt:lpstr>
      <vt:lpstr>Alfredo Dominguez (MRN 1263606) LRA stenosis. </vt:lpstr>
      <vt:lpstr>Nutcracker syndrome (corrected via stent)</vt:lpstr>
      <vt:lpstr>Banana peel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Renal artery (Peds)</dc:title>
  <dc:creator>Goodman, Kelly</dc:creator>
  <cp:lastModifiedBy>Goodman, Kelly</cp:lastModifiedBy>
  <cp:revision>17</cp:revision>
  <dcterms:created xsi:type="dcterms:W3CDTF">2019-06-18T20:51:40Z</dcterms:created>
  <dcterms:modified xsi:type="dcterms:W3CDTF">2019-10-15T18:22:20Z</dcterms:modified>
</cp:coreProperties>
</file>