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135B4-C076-4944-977D-68AE8272F53F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081776-F721-48EC-9F98-369284B9970B}">
      <dgm:prSet/>
      <dgm:spPr/>
      <dgm:t>
        <a:bodyPr/>
        <a:lstStyle/>
        <a:p>
          <a:r>
            <a:rPr lang="en-US"/>
            <a:t>Account</a:t>
          </a:r>
        </a:p>
      </dgm:t>
    </dgm:pt>
    <dgm:pt modelId="{445590EC-01DD-4C1C-B57A-5FB3B7B084E8}" type="parTrans" cxnId="{E2A4A9E8-9F79-4B2D-95D6-390AC1C26776}">
      <dgm:prSet/>
      <dgm:spPr/>
      <dgm:t>
        <a:bodyPr/>
        <a:lstStyle/>
        <a:p>
          <a:endParaRPr lang="en-US"/>
        </a:p>
      </dgm:t>
    </dgm:pt>
    <dgm:pt modelId="{C2A5460C-E4A4-4D39-8589-8B630705AB2C}" type="sibTrans" cxnId="{E2A4A9E8-9F79-4B2D-95D6-390AC1C26776}">
      <dgm:prSet/>
      <dgm:spPr/>
      <dgm:t>
        <a:bodyPr/>
        <a:lstStyle/>
        <a:p>
          <a:endParaRPr lang="en-US"/>
        </a:p>
      </dgm:t>
    </dgm:pt>
    <dgm:pt modelId="{52B8EF97-CB83-41FA-B5E4-0921246F2FAD}">
      <dgm:prSet/>
      <dgm:spPr/>
      <dgm:t>
        <a:bodyPr/>
        <a:lstStyle/>
        <a:p>
          <a:r>
            <a:rPr lang="en-US"/>
            <a:t>Instrument</a:t>
          </a:r>
        </a:p>
      </dgm:t>
    </dgm:pt>
    <dgm:pt modelId="{AD0D6D45-F404-44FC-A409-5C641029774F}" type="parTrans" cxnId="{082A773A-1298-405B-A3B2-09AE74A7E8D1}">
      <dgm:prSet/>
      <dgm:spPr/>
      <dgm:t>
        <a:bodyPr/>
        <a:lstStyle/>
        <a:p>
          <a:endParaRPr lang="en-US"/>
        </a:p>
      </dgm:t>
    </dgm:pt>
    <dgm:pt modelId="{49917EBE-6F67-4A33-92B8-746116D0F3CD}" type="sibTrans" cxnId="{082A773A-1298-405B-A3B2-09AE74A7E8D1}">
      <dgm:prSet/>
      <dgm:spPr/>
      <dgm:t>
        <a:bodyPr/>
        <a:lstStyle/>
        <a:p>
          <a:endParaRPr lang="en-US"/>
        </a:p>
      </dgm:t>
    </dgm:pt>
    <dgm:pt modelId="{E7607E24-E930-4D22-99CB-591A0DFAD7A0}">
      <dgm:prSet/>
      <dgm:spPr/>
      <dgm:t>
        <a:bodyPr/>
        <a:lstStyle/>
        <a:p>
          <a:r>
            <a:rPr lang="en-US"/>
            <a:t>Order</a:t>
          </a:r>
        </a:p>
      </dgm:t>
    </dgm:pt>
    <dgm:pt modelId="{7704945D-254A-4768-A71D-D5AF8DC2DD76}" type="parTrans" cxnId="{92BD66C2-C35A-470A-999D-1C8C2C470B29}">
      <dgm:prSet/>
      <dgm:spPr/>
      <dgm:t>
        <a:bodyPr/>
        <a:lstStyle/>
        <a:p>
          <a:endParaRPr lang="en-US"/>
        </a:p>
      </dgm:t>
    </dgm:pt>
    <dgm:pt modelId="{882C5E55-05FB-4360-88C7-2D650E16F7B3}" type="sibTrans" cxnId="{92BD66C2-C35A-470A-999D-1C8C2C470B29}">
      <dgm:prSet/>
      <dgm:spPr/>
      <dgm:t>
        <a:bodyPr/>
        <a:lstStyle/>
        <a:p>
          <a:endParaRPr lang="en-US"/>
        </a:p>
      </dgm:t>
    </dgm:pt>
    <dgm:pt modelId="{49520CB7-F413-41C0-A0B6-319D6DE47711}">
      <dgm:prSet/>
      <dgm:spPr/>
      <dgm:t>
        <a:bodyPr/>
        <a:lstStyle/>
        <a:p>
          <a:r>
            <a:rPr lang="en-US"/>
            <a:t>Trade</a:t>
          </a:r>
        </a:p>
      </dgm:t>
    </dgm:pt>
    <dgm:pt modelId="{2E063050-83A8-42B4-AAA5-768AD3B18415}" type="parTrans" cxnId="{1B0D906C-7446-4432-A6B9-4583FA9343E1}">
      <dgm:prSet/>
      <dgm:spPr/>
      <dgm:t>
        <a:bodyPr/>
        <a:lstStyle/>
        <a:p>
          <a:endParaRPr lang="en-US"/>
        </a:p>
      </dgm:t>
    </dgm:pt>
    <dgm:pt modelId="{22150A86-5C7D-4DB4-B31E-EF3CE0091057}" type="sibTrans" cxnId="{1B0D906C-7446-4432-A6B9-4583FA9343E1}">
      <dgm:prSet/>
      <dgm:spPr/>
      <dgm:t>
        <a:bodyPr/>
        <a:lstStyle/>
        <a:p>
          <a:endParaRPr lang="en-US"/>
        </a:p>
      </dgm:t>
    </dgm:pt>
    <dgm:pt modelId="{47EBE71B-B713-45D5-AC3A-64FCA197325F}">
      <dgm:prSet/>
      <dgm:spPr/>
      <dgm:t>
        <a:bodyPr/>
        <a:lstStyle/>
        <a:p>
          <a:r>
            <a:rPr lang="en-US"/>
            <a:t>Position</a:t>
          </a:r>
        </a:p>
      </dgm:t>
    </dgm:pt>
    <dgm:pt modelId="{8A0C83FD-8A86-4F02-9590-0CDE8D52F172}" type="parTrans" cxnId="{2023D744-19CF-4679-AA88-848E7FC3AD61}">
      <dgm:prSet/>
      <dgm:spPr/>
      <dgm:t>
        <a:bodyPr/>
        <a:lstStyle/>
        <a:p>
          <a:endParaRPr lang="en-US"/>
        </a:p>
      </dgm:t>
    </dgm:pt>
    <dgm:pt modelId="{C8B6D8FD-A0D3-4CE1-A928-2EA0C8992848}" type="sibTrans" cxnId="{2023D744-19CF-4679-AA88-848E7FC3AD61}">
      <dgm:prSet/>
      <dgm:spPr/>
      <dgm:t>
        <a:bodyPr/>
        <a:lstStyle/>
        <a:p>
          <a:endParaRPr lang="en-US"/>
        </a:p>
      </dgm:t>
    </dgm:pt>
    <dgm:pt modelId="{23FB6C57-4490-42B5-B170-8C26252A1EA6}">
      <dgm:prSet/>
      <dgm:spPr/>
      <dgm:t>
        <a:bodyPr/>
        <a:lstStyle/>
        <a:p>
          <a:r>
            <a:rPr lang="en-US"/>
            <a:t>Transaction</a:t>
          </a:r>
        </a:p>
      </dgm:t>
    </dgm:pt>
    <dgm:pt modelId="{B39EFF85-B37F-4D08-B713-93AA60DBB7C0}" type="parTrans" cxnId="{038FF875-72E7-4272-B5DE-14366577F466}">
      <dgm:prSet/>
      <dgm:spPr/>
      <dgm:t>
        <a:bodyPr/>
        <a:lstStyle/>
        <a:p>
          <a:endParaRPr lang="en-US"/>
        </a:p>
      </dgm:t>
    </dgm:pt>
    <dgm:pt modelId="{98EDDF24-723F-4249-9682-1372782BB5DE}" type="sibTrans" cxnId="{038FF875-72E7-4272-B5DE-14366577F466}">
      <dgm:prSet/>
      <dgm:spPr/>
      <dgm:t>
        <a:bodyPr/>
        <a:lstStyle/>
        <a:p>
          <a:endParaRPr lang="en-US"/>
        </a:p>
      </dgm:t>
    </dgm:pt>
    <dgm:pt modelId="{5157611D-5650-4C52-83A2-67B1FD9BBF20}">
      <dgm:prSet/>
      <dgm:spPr/>
      <dgm:t>
        <a:bodyPr/>
        <a:lstStyle/>
        <a:p>
          <a:r>
            <a:rPr lang="en-US"/>
            <a:t>Pricing</a:t>
          </a:r>
        </a:p>
      </dgm:t>
    </dgm:pt>
    <dgm:pt modelId="{C0BCA404-C13B-44A5-A270-F6096A485CF6}" type="parTrans" cxnId="{CC6B2999-BAE7-420A-B7EC-D2623C5CA9AC}">
      <dgm:prSet/>
      <dgm:spPr/>
      <dgm:t>
        <a:bodyPr/>
        <a:lstStyle/>
        <a:p>
          <a:endParaRPr lang="en-US"/>
        </a:p>
      </dgm:t>
    </dgm:pt>
    <dgm:pt modelId="{BFDF5DD7-0000-41DB-BA3C-4AA7A52BFC9F}" type="sibTrans" cxnId="{CC6B2999-BAE7-420A-B7EC-D2623C5CA9AC}">
      <dgm:prSet/>
      <dgm:spPr/>
      <dgm:t>
        <a:bodyPr/>
        <a:lstStyle/>
        <a:p>
          <a:endParaRPr lang="en-US"/>
        </a:p>
      </dgm:t>
    </dgm:pt>
    <dgm:pt modelId="{E506C55F-604C-4800-8999-FFBCFA33C9A3}">
      <dgm:prSet/>
      <dgm:spPr/>
      <dgm:t>
        <a:bodyPr/>
        <a:lstStyle/>
        <a:p>
          <a:r>
            <a:rPr lang="en-US"/>
            <a:t>Forex Labs</a:t>
          </a:r>
        </a:p>
      </dgm:t>
    </dgm:pt>
    <dgm:pt modelId="{A880DA31-7C61-4A4D-866D-4F8CB746675C}" type="parTrans" cxnId="{81C16E1D-CB0F-44DB-AD3A-CF3EDC1AF684}">
      <dgm:prSet/>
      <dgm:spPr/>
      <dgm:t>
        <a:bodyPr/>
        <a:lstStyle/>
        <a:p>
          <a:endParaRPr lang="en-US"/>
        </a:p>
      </dgm:t>
    </dgm:pt>
    <dgm:pt modelId="{55B60AB2-317D-4973-82F1-A071713E148D}" type="sibTrans" cxnId="{81C16E1D-CB0F-44DB-AD3A-CF3EDC1AF684}">
      <dgm:prSet/>
      <dgm:spPr/>
      <dgm:t>
        <a:bodyPr/>
        <a:lstStyle/>
        <a:p>
          <a:endParaRPr lang="en-US"/>
        </a:p>
      </dgm:t>
    </dgm:pt>
    <dgm:pt modelId="{6B406563-81C6-6348-A4CC-234BC66A82BB}" type="pres">
      <dgm:prSet presAssocID="{4C9135B4-C076-4944-977D-68AE8272F53F}" presName="diagram" presStyleCnt="0">
        <dgm:presLayoutVars>
          <dgm:dir/>
          <dgm:resizeHandles val="exact"/>
        </dgm:presLayoutVars>
      </dgm:prSet>
      <dgm:spPr/>
    </dgm:pt>
    <dgm:pt modelId="{2B415D66-D85C-724A-9A48-7AB031D8AF86}" type="pres">
      <dgm:prSet presAssocID="{EA081776-F721-48EC-9F98-369284B9970B}" presName="node" presStyleLbl="node1" presStyleIdx="0" presStyleCnt="8">
        <dgm:presLayoutVars>
          <dgm:bulletEnabled val="1"/>
        </dgm:presLayoutVars>
      </dgm:prSet>
      <dgm:spPr/>
    </dgm:pt>
    <dgm:pt modelId="{FC1627F6-FC89-1F46-84B2-FAE46C5C75A2}" type="pres">
      <dgm:prSet presAssocID="{C2A5460C-E4A4-4D39-8589-8B630705AB2C}" presName="sibTrans" presStyleCnt="0"/>
      <dgm:spPr/>
    </dgm:pt>
    <dgm:pt modelId="{2C46F7B0-D968-F043-A179-1E7C7FF848C1}" type="pres">
      <dgm:prSet presAssocID="{52B8EF97-CB83-41FA-B5E4-0921246F2FAD}" presName="node" presStyleLbl="node1" presStyleIdx="1" presStyleCnt="8">
        <dgm:presLayoutVars>
          <dgm:bulletEnabled val="1"/>
        </dgm:presLayoutVars>
      </dgm:prSet>
      <dgm:spPr/>
    </dgm:pt>
    <dgm:pt modelId="{7DCEFFE6-6F51-1245-A948-BF8394A4C3A7}" type="pres">
      <dgm:prSet presAssocID="{49917EBE-6F67-4A33-92B8-746116D0F3CD}" presName="sibTrans" presStyleCnt="0"/>
      <dgm:spPr/>
    </dgm:pt>
    <dgm:pt modelId="{202D7F58-52EF-5249-89DB-DB7ECE93B531}" type="pres">
      <dgm:prSet presAssocID="{E7607E24-E930-4D22-99CB-591A0DFAD7A0}" presName="node" presStyleLbl="node1" presStyleIdx="2" presStyleCnt="8">
        <dgm:presLayoutVars>
          <dgm:bulletEnabled val="1"/>
        </dgm:presLayoutVars>
      </dgm:prSet>
      <dgm:spPr/>
    </dgm:pt>
    <dgm:pt modelId="{D9B55E99-D6CE-3645-AA93-B663B3F6B123}" type="pres">
      <dgm:prSet presAssocID="{882C5E55-05FB-4360-88C7-2D650E16F7B3}" presName="sibTrans" presStyleCnt="0"/>
      <dgm:spPr/>
    </dgm:pt>
    <dgm:pt modelId="{D7B7BDCE-FC45-5A48-B5F6-BE13B67667E2}" type="pres">
      <dgm:prSet presAssocID="{49520CB7-F413-41C0-A0B6-319D6DE47711}" presName="node" presStyleLbl="node1" presStyleIdx="3" presStyleCnt="8">
        <dgm:presLayoutVars>
          <dgm:bulletEnabled val="1"/>
        </dgm:presLayoutVars>
      </dgm:prSet>
      <dgm:spPr/>
    </dgm:pt>
    <dgm:pt modelId="{EC310A3B-AC91-7649-9304-02BE5E47B059}" type="pres">
      <dgm:prSet presAssocID="{22150A86-5C7D-4DB4-B31E-EF3CE0091057}" presName="sibTrans" presStyleCnt="0"/>
      <dgm:spPr/>
    </dgm:pt>
    <dgm:pt modelId="{43FB628A-18EF-5848-85A0-FA2DF5C607B4}" type="pres">
      <dgm:prSet presAssocID="{47EBE71B-B713-45D5-AC3A-64FCA197325F}" presName="node" presStyleLbl="node1" presStyleIdx="4" presStyleCnt="8">
        <dgm:presLayoutVars>
          <dgm:bulletEnabled val="1"/>
        </dgm:presLayoutVars>
      </dgm:prSet>
      <dgm:spPr/>
    </dgm:pt>
    <dgm:pt modelId="{B47D10B0-EE2D-1F45-BC77-66A339788CC1}" type="pres">
      <dgm:prSet presAssocID="{C8B6D8FD-A0D3-4CE1-A928-2EA0C8992848}" presName="sibTrans" presStyleCnt="0"/>
      <dgm:spPr/>
    </dgm:pt>
    <dgm:pt modelId="{E2DE8B4F-D124-3C4D-8093-436CE7A754DB}" type="pres">
      <dgm:prSet presAssocID="{23FB6C57-4490-42B5-B170-8C26252A1EA6}" presName="node" presStyleLbl="node1" presStyleIdx="5" presStyleCnt="8">
        <dgm:presLayoutVars>
          <dgm:bulletEnabled val="1"/>
        </dgm:presLayoutVars>
      </dgm:prSet>
      <dgm:spPr/>
    </dgm:pt>
    <dgm:pt modelId="{FEB5E90D-D5A1-2548-9EAE-852F3458A966}" type="pres">
      <dgm:prSet presAssocID="{98EDDF24-723F-4249-9682-1372782BB5DE}" presName="sibTrans" presStyleCnt="0"/>
      <dgm:spPr/>
    </dgm:pt>
    <dgm:pt modelId="{41802F09-AC99-DB40-B07C-87C28AE6112D}" type="pres">
      <dgm:prSet presAssocID="{5157611D-5650-4C52-83A2-67B1FD9BBF20}" presName="node" presStyleLbl="node1" presStyleIdx="6" presStyleCnt="8">
        <dgm:presLayoutVars>
          <dgm:bulletEnabled val="1"/>
        </dgm:presLayoutVars>
      </dgm:prSet>
      <dgm:spPr/>
    </dgm:pt>
    <dgm:pt modelId="{9647C22A-D4B0-7F4B-9606-42664A6800D8}" type="pres">
      <dgm:prSet presAssocID="{BFDF5DD7-0000-41DB-BA3C-4AA7A52BFC9F}" presName="sibTrans" presStyleCnt="0"/>
      <dgm:spPr/>
    </dgm:pt>
    <dgm:pt modelId="{2585BFE2-DBEE-444A-96B3-503BC5FF6E8B}" type="pres">
      <dgm:prSet presAssocID="{E506C55F-604C-4800-8999-FFBCFA33C9A3}" presName="node" presStyleLbl="node1" presStyleIdx="7" presStyleCnt="8">
        <dgm:presLayoutVars>
          <dgm:bulletEnabled val="1"/>
        </dgm:presLayoutVars>
      </dgm:prSet>
      <dgm:spPr/>
    </dgm:pt>
  </dgm:ptLst>
  <dgm:cxnLst>
    <dgm:cxn modelId="{B7E98B05-27F0-0140-929F-6B94BC5AB0B4}" type="presOf" srcId="{49520CB7-F413-41C0-A0B6-319D6DE47711}" destId="{D7B7BDCE-FC45-5A48-B5F6-BE13B67667E2}" srcOrd="0" destOrd="0" presId="urn:microsoft.com/office/officeart/2005/8/layout/default"/>
    <dgm:cxn modelId="{81C16E1D-CB0F-44DB-AD3A-CF3EDC1AF684}" srcId="{4C9135B4-C076-4944-977D-68AE8272F53F}" destId="{E506C55F-604C-4800-8999-FFBCFA33C9A3}" srcOrd="7" destOrd="0" parTransId="{A880DA31-7C61-4A4D-866D-4F8CB746675C}" sibTransId="{55B60AB2-317D-4973-82F1-A071713E148D}"/>
    <dgm:cxn modelId="{002C5D22-B2FC-EA4C-B96C-FCB9A7D3584D}" type="presOf" srcId="{E506C55F-604C-4800-8999-FFBCFA33C9A3}" destId="{2585BFE2-DBEE-444A-96B3-503BC5FF6E8B}" srcOrd="0" destOrd="0" presId="urn:microsoft.com/office/officeart/2005/8/layout/default"/>
    <dgm:cxn modelId="{082A773A-1298-405B-A3B2-09AE74A7E8D1}" srcId="{4C9135B4-C076-4944-977D-68AE8272F53F}" destId="{52B8EF97-CB83-41FA-B5E4-0921246F2FAD}" srcOrd="1" destOrd="0" parTransId="{AD0D6D45-F404-44FC-A409-5C641029774F}" sibTransId="{49917EBE-6F67-4A33-92B8-746116D0F3CD}"/>
    <dgm:cxn modelId="{402DF33E-26B2-1A48-9C6A-E303E491451A}" type="presOf" srcId="{5157611D-5650-4C52-83A2-67B1FD9BBF20}" destId="{41802F09-AC99-DB40-B07C-87C28AE6112D}" srcOrd="0" destOrd="0" presId="urn:microsoft.com/office/officeart/2005/8/layout/default"/>
    <dgm:cxn modelId="{9054E93F-70C3-6D4B-B4A9-CFB480239BD5}" type="presOf" srcId="{47EBE71B-B713-45D5-AC3A-64FCA197325F}" destId="{43FB628A-18EF-5848-85A0-FA2DF5C607B4}" srcOrd="0" destOrd="0" presId="urn:microsoft.com/office/officeart/2005/8/layout/default"/>
    <dgm:cxn modelId="{2023D744-19CF-4679-AA88-848E7FC3AD61}" srcId="{4C9135B4-C076-4944-977D-68AE8272F53F}" destId="{47EBE71B-B713-45D5-AC3A-64FCA197325F}" srcOrd="4" destOrd="0" parTransId="{8A0C83FD-8A86-4F02-9590-0CDE8D52F172}" sibTransId="{C8B6D8FD-A0D3-4CE1-A928-2EA0C8992848}"/>
    <dgm:cxn modelId="{530B794A-F350-C642-90FA-FCE9F5E97D49}" type="presOf" srcId="{E7607E24-E930-4D22-99CB-591A0DFAD7A0}" destId="{202D7F58-52EF-5249-89DB-DB7ECE93B531}" srcOrd="0" destOrd="0" presId="urn:microsoft.com/office/officeart/2005/8/layout/default"/>
    <dgm:cxn modelId="{B57F3F60-879D-6F4E-B34A-79B8B307A5C8}" type="presOf" srcId="{23FB6C57-4490-42B5-B170-8C26252A1EA6}" destId="{E2DE8B4F-D124-3C4D-8093-436CE7A754DB}" srcOrd="0" destOrd="0" presId="urn:microsoft.com/office/officeart/2005/8/layout/default"/>
    <dgm:cxn modelId="{1B0D906C-7446-4432-A6B9-4583FA9343E1}" srcId="{4C9135B4-C076-4944-977D-68AE8272F53F}" destId="{49520CB7-F413-41C0-A0B6-319D6DE47711}" srcOrd="3" destOrd="0" parTransId="{2E063050-83A8-42B4-AAA5-768AD3B18415}" sibTransId="{22150A86-5C7D-4DB4-B31E-EF3CE0091057}"/>
    <dgm:cxn modelId="{038FF875-72E7-4272-B5DE-14366577F466}" srcId="{4C9135B4-C076-4944-977D-68AE8272F53F}" destId="{23FB6C57-4490-42B5-B170-8C26252A1EA6}" srcOrd="5" destOrd="0" parTransId="{B39EFF85-B37F-4D08-B713-93AA60DBB7C0}" sibTransId="{98EDDF24-723F-4249-9682-1372782BB5DE}"/>
    <dgm:cxn modelId="{418B1690-BC17-4940-B509-582F1FF0C500}" type="presOf" srcId="{52B8EF97-CB83-41FA-B5E4-0921246F2FAD}" destId="{2C46F7B0-D968-F043-A179-1E7C7FF848C1}" srcOrd="0" destOrd="0" presId="urn:microsoft.com/office/officeart/2005/8/layout/default"/>
    <dgm:cxn modelId="{CC6B2999-BAE7-420A-B7EC-D2623C5CA9AC}" srcId="{4C9135B4-C076-4944-977D-68AE8272F53F}" destId="{5157611D-5650-4C52-83A2-67B1FD9BBF20}" srcOrd="6" destOrd="0" parTransId="{C0BCA404-C13B-44A5-A270-F6096A485CF6}" sibTransId="{BFDF5DD7-0000-41DB-BA3C-4AA7A52BFC9F}"/>
    <dgm:cxn modelId="{91A056A1-06B0-8146-A5DD-C94F7FD8E58A}" type="presOf" srcId="{EA081776-F721-48EC-9F98-369284B9970B}" destId="{2B415D66-D85C-724A-9A48-7AB031D8AF86}" srcOrd="0" destOrd="0" presId="urn:microsoft.com/office/officeart/2005/8/layout/default"/>
    <dgm:cxn modelId="{92BD66C2-C35A-470A-999D-1C8C2C470B29}" srcId="{4C9135B4-C076-4944-977D-68AE8272F53F}" destId="{E7607E24-E930-4D22-99CB-591A0DFAD7A0}" srcOrd="2" destOrd="0" parTransId="{7704945D-254A-4768-A71D-D5AF8DC2DD76}" sibTransId="{882C5E55-05FB-4360-88C7-2D650E16F7B3}"/>
    <dgm:cxn modelId="{0A9EA8D5-53B7-E14F-AC62-839231E92C2A}" type="presOf" srcId="{4C9135B4-C076-4944-977D-68AE8272F53F}" destId="{6B406563-81C6-6348-A4CC-234BC66A82BB}" srcOrd="0" destOrd="0" presId="urn:microsoft.com/office/officeart/2005/8/layout/default"/>
    <dgm:cxn modelId="{E2A4A9E8-9F79-4B2D-95D6-390AC1C26776}" srcId="{4C9135B4-C076-4944-977D-68AE8272F53F}" destId="{EA081776-F721-48EC-9F98-369284B9970B}" srcOrd="0" destOrd="0" parTransId="{445590EC-01DD-4C1C-B57A-5FB3B7B084E8}" sibTransId="{C2A5460C-E4A4-4D39-8589-8B630705AB2C}"/>
    <dgm:cxn modelId="{AB1B480D-C058-674A-81CF-6676ADA45B04}" type="presParOf" srcId="{6B406563-81C6-6348-A4CC-234BC66A82BB}" destId="{2B415D66-D85C-724A-9A48-7AB031D8AF86}" srcOrd="0" destOrd="0" presId="urn:microsoft.com/office/officeart/2005/8/layout/default"/>
    <dgm:cxn modelId="{9E318346-E2E1-3248-8902-47C0B293B631}" type="presParOf" srcId="{6B406563-81C6-6348-A4CC-234BC66A82BB}" destId="{FC1627F6-FC89-1F46-84B2-FAE46C5C75A2}" srcOrd="1" destOrd="0" presId="urn:microsoft.com/office/officeart/2005/8/layout/default"/>
    <dgm:cxn modelId="{1FE8B316-5EA4-BB42-9C8F-4ACB86B65C78}" type="presParOf" srcId="{6B406563-81C6-6348-A4CC-234BC66A82BB}" destId="{2C46F7B0-D968-F043-A179-1E7C7FF848C1}" srcOrd="2" destOrd="0" presId="urn:microsoft.com/office/officeart/2005/8/layout/default"/>
    <dgm:cxn modelId="{6B90695F-F63B-414A-BF54-2896D3C3F13D}" type="presParOf" srcId="{6B406563-81C6-6348-A4CC-234BC66A82BB}" destId="{7DCEFFE6-6F51-1245-A948-BF8394A4C3A7}" srcOrd="3" destOrd="0" presId="urn:microsoft.com/office/officeart/2005/8/layout/default"/>
    <dgm:cxn modelId="{D291C095-57D8-D64E-ADF5-D94CB24DAD43}" type="presParOf" srcId="{6B406563-81C6-6348-A4CC-234BC66A82BB}" destId="{202D7F58-52EF-5249-89DB-DB7ECE93B531}" srcOrd="4" destOrd="0" presId="urn:microsoft.com/office/officeart/2005/8/layout/default"/>
    <dgm:cxn modelId="{EE7168AB-F448-FB4C-A102-1DB48413362B}" type="presParOf" srcId="{6B406563-81C6-6348-A4CC-234BC66A82BB}" destId="{D9B55E99-D6CE-3645-AA93-B663B3F6B123}" srcOrd="5" destOrd="0" presId="urn:microsoft.com/office/officeart/2005/8/layout/default"/>
    <dgm:cxn modelId="{9DB9FAE1-B42C-824E-BBCD-274BE415C96E}" type="presParOf" srcId="{6B406563-81C6-6348-A4CC-234BC66A82BB}" destId="{D7B7BDCE-FC45-5A48-B5F6-BE13B67667E2}" srcOrd="6" destOrd="0" presId="urn:microsoft.com/office/officeart/2005/8/layout/default"/>
    <dgm:cxn modelId="{A98B8CAF-5DDB-C048-A490-3E08CB54D4EA}" type="presParOf" srcId="{6B406563-81C6-6348-A4CC-234BC66A82BB}" destId="{EC310A3B-AC91-7649-9304-02BE5E47B059}" srcOrd="7" destOrd="0" presId="urn:microsoft.com/office/officeart/2005/8/layout/default"/>
    <dgm:cxn modelId="{F21B3E87-0D3F-674B-B21B-709392DB3F34}" type="presParOf" srcId="{6B406563-81C6-6348-A4CC-234BC66A82BB}" destId="{43FB628A-18EF-5848-85A0-FA2DF5C607B4}" srcOrd="8" destOrd="0" presId="urn:microsoft.com/office/officeart/2005/8/layout/default"/>
    <dgm:cxn modelId="{379B3FE3-81D2-6E40-8FDB-99F4AB0DA50F}" type="presParOf" srcId="{6B406563-81C6-6348-A4CC-234BC66A82BB}" destId="{B47D10B0-EE2D-1F45-BC77-66A339788CC1}" srcOrd="9" destOrd="0" presId="urn:microsoft.com/office/officeart/2005/8/layout/default"/>
    <dgm:cxn modelId="{3F7EB227-28A0-124B-B60A-C2352B758D96}" type="presParOf" srcId="{6B406563-81C6-6348-A4CC-234BC66A82BB}" destId="{E2DE8B4F-D124-3C4D-8093-436CE7A754DB}" srcOrd="10" destOrd="0" presId="urn:microsoft.com/office/officeart/2005/8/layout/default"/>
    <dgm:cxn modelId="{871E0F8C-7431-F44D-B26F-D77F7199AEE7}" type="presParOf" srcId="{6B406563-81C6-6348-A4CC-234BC66A82BB}" destId="{FEB5E90D-D5A1-2548-9EAE-852F3458A966}" srcOrd="11" destOrd="0" presId="urn:microsoft.com/office/officeart/2005/8/layout/default"/>
    <dgm:cxn modelId="{211065CB-CC79-3247-992E-18111A9D86EC}" type="presParOf" srcId="{6B406563-81C6-6348-A4CC-234BC66A82BB}" destId="{41802F09-AC99-DB40-B07C-87C28AE6112D}" srcOrd="12" destOrd="0" presId="urn:microsoft.com/office/officeart/2005/8/layout/default"/>
    <dgm:cxn modelId="{ECE6011C-43F2-0345-A932-BA2CB49E395F}" type="presParOf" srcId="{6B406563-81C6-6348-A4CC-234BC66A82BB}" destId="{9647C22A-D4B0-7F4B-9606-42664A6800D8}" srcOrd="13" destOrd="0" presId="urn:microsoft.com/office/officeart/2005/8/layout/default"/>
    <dgm:cxn modelId="{C06915F6-4CAA-3D48-A93C-A4FA8784E2E8}" type="presParOf" srcId="{6B406563-81C6-6348-A4CC-234BC66A82BB}" destId="{2585BFE2-DBEE-444A-96B3-503BC5FF6E8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15D66-D85C-724A-9A48-7AB031D8AF86}">
      <dsp:nvSpPr>
        <dsp:cNvPr id="0" name=""/>
        <dsp:cNvSpPr/>
      </dsp:nvSpPr>
      <dsp:spPr>
        <a:xfrm>
          <a:off x="968211" y="809"/>
          <a:ext cx="2063150" cy="12378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Account</a:t>
          </a:r>
        </a:p>
      </dsp:txBody>
      <dsp:txXfrm>
        <a:off x="968211" y="809"/>
        <a:ext cx="2063150" cy="1237890"/>
      </dsp:txXfrm>
    </dsp:sp>
    <dsp:sp modelId="{2C46F7B0-D968-F043-A179-1E7C7FF848C1}">
      <dsp:nvSpPr>
        <dsp:cNvPr id="0" name=""/>
        <dsp:cNvSpPr/>
      </dsp:nvSpPr>
      <dsp:spPr>
        <a:xfrm>
          <a:off x="3237676" y="809"/>
          <a:ext cx="2063150" cy="1237890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Instrument</a:t>
          </a:r>
        </a:p>
      </dsp:txBody>
      <dsp:txXfrm>
        <a:off x="3237676" y="809"/>
        <a:ext cx="2063150" cy="1237890"/>
      </dsp:txXfrm>
    </dsp:sp>
    <dsp:sp modelId="{202D7F58-52EF-5249-89DB-DB7ECE93B531}">
      <dsp:nvSpPr>
        <dsp:cNvPr id="0" name=""/>
        <dsp:cNvSpPr/>
      </dsp:nvSpPr>
      <dsp:spPr>
        <a:xfrm>
          <a:off x="968211" y="1445014"/>
          <a:ext cx="2063150" cy="1237890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Order</a:t>
          </a:r>
        </a:p>
      </dsp:txBody>
      <dsp:txXfrm>
        <a:off x="968211" y="1445014"/>
        <a:ext cx="2063150" cy="1237890"/>
      </dsp:txXfrm>
    </dsp:sp>
    <dsp:sp modelId="{D7B7BDCE-FC45-5A48-B5F6-BE13B67667E2}">
      <dsp:nvSpPr>
        <dsp:cNvPr id="0" name=""/>
        <dsp:cNvSpPr/>
      </dsp:nvSpPr>
      <dsp:spPr>
        <a:xfrm>
          <a:off x="3237676" y="1445014"/>
          <a:ext cx="2063150" cy="1237890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Trade</a:t>
          </a:r>
        </a:p>
      </dsp:txBody>
      <dsp:txXfrm>
        <a:off x="3237676" y="1445014"/>
        <a:ext cx="2063150" cy="1237890"/>
      </dsp:txXfrm>
    </dsp:sp>
    <dsp:sp modelId="{43FB628A-18EF-5848-85A0-FA2DF5C607B4}">
      <dsp:nvSpPr>
        <dsp:cNvPr id="0" name=""/>
        <dsp:cNvSpPr/>
      </dsp:nvSpPr>
      <dsp:spPr>
        <a:xfrm>
          <a:off x="968211" y="2889220"/>
          <a:ext cx="2063150" cy="1237890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Position</a:t>
          </a:r>
        </a:p>
      </dsp:txBody>
      <dsp:txXfrm>
        <a:off x="968211" y="2889220"/>
        <a:ext cx="2063150" cy="1237890"/>
      </dsp:txXfrm>
    </dsp:sp>
    <dsp:sp modelId="{E2DE8B4F-D124-3C4D-8093-436CE7A754DB}">
      <dsp:nvSpPr>
        <dsp:cNvPr id="0" name=""/>
        <dsp:cNvSpPr/>
      </dsp:nvSpPr>
      <dsp:spPr>
        <a:xfrm>
          <a:off x="3237676" y="2889220"/>
          <a:ext cx="2063150" cy="1237890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Transaction</a:t>
          </a:r>
        </a:p>
      </dsp:txBody>
      <dsp:txXfrm>
        <a:off x="3237676" y="2889220"/>
        <a:ext cx="2063150" cy="1237890"/>
      </dsp:txXfrm>
    </dsp:sp>
    <dsp:sp modelId="{41802F09-AC99-DB40-B07C-87C28AE6112D}">
      <dsp:nvSpPr>
        <dsp:cNvPr id="0" name=""/>
        <dsp:cNvSpPr/>
      </dsp:nvSpPr>
      <dsp:spPr>
        <a:xfrm>
          <a:off x="968211" y="4333425"/>
          <a:ext cx="2063150" cy="1237890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Pricing</a:t>
          </a:r>
        </a:p>
      </dsp:txBody>
      <dsp:txXfrm>
        <a:off x="968211" y="4333425"/>
        <a:ext cx="2063150" cy="1237890"/>
      </dsp:txXfrm>
    </dsp:sp>
    <dsp:sp modelId="{2585BFE2-DBEE-444A-96B3-503BC5FF6E8B}">
      <dsp:nvSpPr>
        <dsp:cNvPr id="0" name=""/>
        <dsp:cNvSpPr/>
      </dsp:nvSpPr>
      <dsp:spPr>
        <a:xfrm>
          <a:off x="3237676" y="4333425"/>
          <a:ext cx="2063150" cy="123789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Forex Labs</a:t>
          </a:r>
        </a:p>
      </dsp:txBody>
      <dsp:txXfrm>
        <a:off x="3237676" y="4333425"/>
        <a:ext cx="2063150" cy="123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2CEA-5A8B-8049-99EE-2A71FAA6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CA97-B69C-2B45-9CC0-C7FE32D8C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1F25-BE69-004E-98EA-670860DA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5F56-198A-7140-B783-8BB28BE2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0D36-3A06-6641-B3BA-9A8DDC8F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4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288F-AB88-7348-86E2-336D43AB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3B669-F7A8-324C-973C-D9317C92F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990C-14FE-5B4E-86AD-49F583F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1BA6-0FF6-DB4B-A3AA-2B65AA97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7B42-1256-CE41-B54C-36DB9F77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E89C6-C23C-994C-9EEA-D62E7D495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472EB-3579-F64F-9AC6-99962161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F108-22FB-2240-8DEC-EED60EB1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BE6A-1D9C-F645-93C3-9D924435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51B9-A5B3-FA48-9C78-53F6217D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6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4083-F738-4546-99E7-6EF28355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97A0-AC0F-3E41-A417-E7EAAC31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190C-5EA6-2B44-87A1-9216DBBD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EB4E-44BC-D440-B40F-0E5CB1B2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05AB-0263-CB45-B22D-00E57461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F04C-ADA9-8A49-8B20-B2541FB9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8F2EB-C70B-2B44-A5BA-9A5DE084E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95EB-3C3A-4945-847A-B73B8245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AC3F-A0AD-394F-B05B-AE546E4A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990D-DFDE-9749-BCD6-9CBAA1FA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FAE-0D80-1441-908F-8BC8C50C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CB4B-F248-B44F-B636-5E09457D5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603DB-3498-384E-B859-ECF0E0C34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519C-F75B-4446-92F3-7E0C4A19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A6656-1BD4-CD41-8793-DCDFFE25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C10E-BE67-424C-A883-2BC0BB1D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797F-892B-2249-9DE4-26FC8DDC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58F3-5DA4-6F4A-817E-4F984AF5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3E6F0-FE18-1849-BFDD-3738A4AA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1CB8F-9E40-D04B-A47D-34D04C6CC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CECC3-9C33-CC46-81B5-32F255B3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E624B-D04F-BC4B-BF28-DFD2F7DB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AB54A-FA3E-3D47-A38A-B784703D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4CD08-BE57-1F42-9C21-31C77727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5266-0324-6F4F-8E37-9B17AB1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C536-59FD-014D-B1E4-B2902BC2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87E56-4614-6348-981D-59586DD6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6122F-08B6-0647-9EC0-175C8D03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CF25F-89C9-BD46-9255-FFD80432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A0583-7458-4740-858D-F365A5CD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5C1B-71F1-804E-8B40-F1A7DACD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AF75-7797-E545-B03E-1E6C456D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0427-43A9-6248-A59B-09455BC1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CEA13-7972-DE48-AC9D-5CF04121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43271-0EB0-AD4E-8E04-A34B1B83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CB50-2DDF-8B42-ABCF-802DCC58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D2AE-152E-ED45-B7A7-D260EE01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2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55F0-055F-2A46-BE22-3B48E602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61F20-7AC4-494A-ACB7-DBEF1A2DF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DA940-6C40-3A49-91DE-2E692DA1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2957-6796-B141-8B67-233B00C7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74F8-8772-6246-9B78-7F2DA423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6CD58-C88F-2C42-8035-743AEE67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A947E-46A0-5643-846F-D3B6EA26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4487-D78D-7549-9198-EBA49076C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B69E-3E4F-CB40-8F05-86B7A9F2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294A-3CAB-3646-BE73-839E0D77D24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5F97-835E-C141-8148-DBE6E371F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ACF2-F6FF-D449-9F21-079E1C34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5754-DF71-F447-B1B9-CE03A4611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eveloper.oanda.com/rest-live-v20/instrument-ep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anda-api-v20.readthedocs.io/en/latest/oandapyV20.endpoints.html" TargetMode="External"/><Relationship Id="rId2" Type="http://schemas.openxmlformats.org/officeDocument/2006/relationships/hyperlink" Target="https://developer.oanda.com/rest-live-v20/account-e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1F96-5F9C-634E-B59B-A0A41938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Oanda</a:t>
            </a:r>
            <a:r>
              <a:rPr lang="en-US" dirty="0"/>
              <a:t>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BD1B6-2551-824D-8E13-16A775286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17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5FFFA-92D6-7242-B4F7-0D681E4D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Oanda v20 REST API</a:t>
            </a:r>
            <a:endParaRPr lang="en-US" dirty="0">
              <a:solidFill>
                <a:srgbClr val="FFFFFF"/>
              </a:solidFill>
              <a:hlinkClick r:id="rId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16C705-8922-4839-93F3-0ED337321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2068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398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EDB3-F1E9-4445-B238-75ECDDD0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47D7-CD55-6440-87B2-DEB87C21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https://developer.oanda.com/rest-live-v20/account-ep/</a:t>
            </a:r>
            <a:endParaRPr lang="en-US" dirty="0"/>
          </a:p>
          <a:p>
            <a:r>
              <a:rPr lang="en-US" dirty="0">
                <a:hlinkClick r:id="rId3"/>
              </a:rPr>
              <a:t>http://oanda-api-v20.readthedocs.io/en</a:t>
            </a:r>
            <a:r>
              <a:rPr lang="en-US">
                <a:hlinkClick r:id="rId3"/>
              </a:rPr>
              <a:t>/latest/oandapyV20.endpoints.html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Oanda API</vt:lpstr>
      <vt:lpstr>Oanda v20 REST API</vt:lpstr>
      <vt:lpstr>References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Oanda API</dc:title>
  <dc:creator>anthony ng</dc:creator>
  <cp:lastModifiedBy>anthony ng</cp:lastModifiedBy>
  <cp:revision>2</cp:revision>
  <dcterms:created xsi:type="dcterms:W3CDTF">2018-06-28T00:12:15Z</dcterms:created>
  <dcterms:modified xsi:type="dcterms:W3CDTF">2018-06-28T00:17:15Z</dcterms:modified>
</cp:coreProperties>
</file>