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72" r:id="rId5"/>
    <p:sldId id="269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95477"/>
  </p:normalViewPr>
  <p:slideViewPr>
    <p:cSldViewPr snapToGrid="0">
      <p:cViewPr>
        <p:scale>
          <a:sx n="75" d="100"/>
          <a:sy n="75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dirty="0" smtClean="0"/>
              <a:t>Noctambus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Réunion du dd </a:t>
            </a:r>
            <a:r>
              <a:rPr lang="fr-CH" dirty="0" err="1" smtClean="0"/>
              <a:t>mmmm</a:t>
            </a:r>
            <a:r>
              <a:rPr lang="fr-CH" dirty="0" smtClean="0"/>
              <a:t> </a:t>
            </a:r>
            <a:r>
              <a:rPr lang="fr-CH" dirty="0" err="1" smtClean="0"/>
              <a:t>yyyy</a:t>
            </a:r>
            <a:endParaRPr lang="fr-CH" dirty="0"/>
          </a:p>
        </p:txBody>
      </p:sp>
      <p:pic>
        <p:nvPicPr>
          <p:cNvPr id="9" name="Image 8" descr="http://www.mobilidee.ch/images/logo_noctambus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329030"/>
            <a:ext cx="2882473" cy="1206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 descr="http://www.hesge.ch/heg/sites/all/themes/heg/images/logo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27" y="223378"/>
            <a:ext cx="2958904" cy="1299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6" name="Grouper 5"/>
          <p:cNvGrpSpPr/>
          <p:nvPr userDrawn="1"/>
        </p:nvGrpSpPr>
        <p:grpSpPr>
          <a:xfrm>
            <a:off x="53440" y="5554135"/>
            <a:ext cx="1016000" cy="1253066"/>
            <a:chOff x="8771462" y="1557867"/>
            <a:chExt cx="1016000" cy="1253066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Départ</a:t>
              </a:r>
              <a:endParaRPr lang="fr-FR" dirty="0"/>
            </a:p>
          </p:txBody>
        </p:sp>
      </p:grpSp>
      <p:grpSp>
        <p:nvGrpSpPr>
          <p:cNvPr id="11" name="Grouper 10"/>
          <p:cNvGrpSpPr/>
          <p:nvPr userDrawn="1"/>
        </p:nvGrpSpPr>
        <p:grpSpPr>
          <a:xfrm>
            <a:off x="11074393" y="5554135"/>
            <a:ext cx="1016000" cy="1253066"/>
            <a:chOff x="8771462" y="1557867"/>
            <a:chExt cx="1016000" cy="1253066"/>
          </a:xfrm>
        </p:grpSpPr>
        <p:cxnSp>
          <p:nvCxnSpPr>
            <p:cNvPr id="12" name="Connecteur droit 11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Arrivée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738" y="66004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022" y="66249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 19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grpSp>
        <p:nvGrpSpPr>
          <p:cNvPr id="6" name="Grouper 5"/>
          <p:cNvGrpSpPr/>
          <p:nvPr userDrawn="1"/>
        </p:nvGrpSpPr>
        <p:grpSpPr>
          <a:xfrm>
            <a:off x="53440" y="5554135"/>
            <a:ext cx="1016000" cy="1253066"/>
            <a:chOff x="8771462" y="1557867"/>
            <a:chExt cx="1016000" cy="1253066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Départ</a:t>
              </a:r>
              <a:endParaRPr lang="fr-FR" dirty="0"/>
            </a:p>
          </p:txBody>
        </p:sp>
      </p:grpSp>
      <p:grpSp>
        <p:nvGrpSpPr>
          <p:cNvPr id="11" name="Grouper 10"/>
          <p:cNvGrpSpPr/>
          <p:nvPr userDrawn="1"/>
        </p:nvGrpSpPr>
        <p:grpSpPr>
          <a:xfrm>
            <a:off x="11074393" y="5554135"/>
            <a:ext cx="1016000" cy="1253066"/>
            <a:chOff x="8771462" y="1557867"/>
            <a:chExt cx="1016000" cy="1253066"/>
          </a:xfrm>
        </p:grpSpPr>
        <p:cxnSp>
          <p:nvCxnSpPr>
            <p:cNvPr id="12" name="Connecteur droit 11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Arrivée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grpSp>
        <p:nvGrpSpPr>
          <p:cNvPr id="9" name="Grouper 8"/>
          <p:cNvGrpSpPr/>
          <p:nvPr userDrawn="1"/>
        </p:nvGrpSpPr>
        <p:grpSpPr>
          <a:xfrm>
            <a:off x="53440" y="5554135"/>
            <a:ext cx="1016000" cy="1253066"/>
            <a:chOff x="8771462" y="1557867"/>
            <a:chExt cx="1016000" cy="1253066"/>
          </a:xfrm>
        </p:grpSpPr>
        <p:cxnSp>
          <p:nvCxnSpPr>
            <p:cNvPr id="12" name="Connecteur droit 11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Départ</a:t>
              </a:r>
              <a:endParaRPr lang="fr-FR" dirty="0"/>
            </a:p>
          </p:txBody>
        </p:sp>
      </p:grpSp>
      <p:grpSp>
        <p:nvGrpSpPr>
          <p:cNvPr id="14" name="Grouper 13"/>
          <p:cNvGrpSpPr/>
          <p:nvPr userDrawn="1"/>
        </p:nvGrpSpPr>
        <p:grpSpPr>
          <a:xfrm>
            <a:off x="11074393" y="5554135"/>
            <a:ext cx="1016000" cy="1253066"/>
            <a:chOff x="8771462" y="1557867"/>
            <a:chExt cx="1016000" cy="1253066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Arrivée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Image 7" descr="http://www.hesge.ch/heg/sites/all/themes/heg/images/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 descr="http://www.mobilidee.ch/images/logo_noctambus.pn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Noctambus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 smtClean="0"/>
              <a:t>Réunion du 13 NOVEMBRE 2015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Nouveaux documents</a:t>
            </a:r>
            <a:br>
              <a:rPr lang="fr-CH" dirty="0" smtClean="0"/>
            </a:br>
            <a:r>
              <a:rPr lang="fr-CH" dirty="0" smtClean="0"/>
              <a:t>Maquette – Itinéraire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33" y="5846234"/>
            <a:ext cx="1477433" cy="1477433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36" y="1981200"/>
            <a:ext cx="7581628" cy="4267200"/>
          </a:xfrm>
        </p:spPr>
      </p:pic>
    </p:spTree>
    <p:extLst>
      <p:ext uri="{BB962C8B-B14F-4D97-AF65-F5344CB8AC3E}">
        <p14:creationId xmlns:p14="http://schemas.microsoft.com/office/powerpoint/2010/main" val="13897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Nouveaux documents</a:t>
            </a:r>
            <a:br>
              <a:rPr lang="fr-CH" dirty="0" smtClean="0"/>
            </a:br>
            <a:r>
              <a:rPr lang="fr-CH" dirty="0" smtClean="0"/>
              <a:t>Maquette – Lignes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23" y="5846234"/>
            <a:ext cx="1477433" cy="1477433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79" y="2052638"/>
            <a:ext cx="4785418" cy="4195762"/>
          </a:xfrm>
        </p:spPr>
      </p:pic>
    </p:spTree>
    <p:extLst>
      <p:ext uri="{BB962C8B-B14F-4D97-AF65-F5344CB8AC3E}">
        <p14:creationId xmlns:p14="http://schemas.microsoft.com/office/powerpoint/2010/main" val="14097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Nouveaux documents</a:t>
            </a:r>
            <a:br>
              <a:rPr lang="fr-CH" dirty="0" smtClean="0"/>
            </a:br>
            <a:r>
              <a:rPr lang="fr-CH" dirty="0" smtClean="0"/>
              <a:t>Maquette – Tickets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09" y="5846234"/>
            <a:ext cx="1477433" cy="1477433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23" y="1723363"/>
            <a:ext cx="6139359" cy="4348713"/>
          </a:xfrm>
        </p:spPr>
      </p:pic>
    </p:spTree>
    <p:extLst>
      <p:ext uri="{BB962C8B-B14F-4D97-AF65-F5344CB8AC3E}">
        <p14:creationId xmlns:p14="http://schemas.microsoft.com/office/powerpoint/2010/main" val="11530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Nouveaux documents</a:t>
            </a:r>
            <a:br>
              <a:rPr lang="fr-CH" dirty="0" smtClean="0"/>
            </a:br>
            <a:r>
              <a:rPr lang="fr-CH" dirty="0" smtClean="0"/>
              <a:t>Maquette – Autres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92" y="5846234"/>
            <a:ext cx="1477433" cy="1477433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36" y="2052638"/>
            <a:ext cx="7454703" cy="4195762"/>
          </a:xfrm>
        </p:spPr>
      </p:pic>
    </p:spTree>
    <p:extLst>
      <p:ext uri="{BB962C8B-B14F-4D97-AF65-F5344CB8AC3E}">
        <p14:creationId xmlns:p14="http://schemas.microsoft.com/office/powerpoint/2010/main" val="16923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Nouveaux documents</a:t>
            </a:r>
            <a:br>
              <a:rPr lang="fr-CH" dirty="0" smtClean="0"/>
            </a:br>
            <a:r>
              <a:rPr lang="fr-CH" dirty="0" smtClean="0"/>
              <a:t>Choix de la technologie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78" y="5846234"/>
            <a:ext cx="1477433" cy="1477433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8" y="2061369"/>
            <a:ext cx="6096000" cy="4178300"/>
          </a:xfrm>
        </p:spPr>
      </p:pic>
    </p:spTree>
    <p:extLst>
      <p:ext uri="{BB962C8B-B14F-4D97-AF65-F5344CB8AC3E}">
        <p14:creationId xmlns:p14="http://schemas.microsoft.com/office/powerpoint/2010/main" val="10105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Nouveaux documents</a:t>
            </a:r>
            <a:br>
              <a:rPr lang="fr-CH" dirty="0" smtClean="0"/>
            </a:br>
            <a:r>
              <a:rPr lang="fr-CH" dirty="0" smtClean="0"/>
              <a:t>Choix de la technologie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68" y="5846234"/>
            <a:ext cx="1477433" cy="1477433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72" y="2421467"/>
            <a:ext cx="8631460" cy="2764102"/>
          </a:xfrm>
        </p:spPr>
      </p:pic>
    </p:spTree>
    <p:extLst>
      <p:ext uri="{BB962C8B-B14F-4D97-AF65-F5344CB8AC3E}">
        <p14:creationId xmlns:p14="http://schemas.microsoft.com/office/powerpoint/2010/main" val="6360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Nouveaux documents</a:t>
            </a:r>
            <a:br>
              <a:rPr lang="fr-CH" dirty="0" smtClean="0"/>
            </a:br>
            <a:r>
              <a:rPr lang="fr-CH" dirty="0" smtClean="0"/>
              <a:t>Choix de la technologie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08" y="1853248"/>
            <a:ext cx="6343891" cy="4195762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752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Nouveaux documents</a:t>
            </a:r>
            <a:br>
              <a:rPr lang="fr-CH" dirty="0" smtClean="0"/>
            </a:br>
            <a:r>
              <a:rPr lang="fr-CH" dirty="0" smtClean="0"/>
              <a:t>Product </a:t>
            </a:r>
            <a:r>
              <a:rPr lang="fr-CH" dirty="0" err="1" smtClean="0"/>
              <a:t>backlog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474" y="5846234"/>
            <a:ext cx="1477433" cy="1477433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9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Nouveaux documents</a:t>
            </a:r>
            <a:br>
              <a:rPr lang="fr-CH" dirty="0" smtClean="0"/>
            </a:br>
            <a:r>
              <a:rPr lang="fr-CH" dirty="0" smtClean="0"/>
              <a:t>Planification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32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Questions et commentaires ?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50" y="2052638"/>
            <a:ext cx="6291676" cy="419576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77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Mises à jour des documents</a:t>
            </a:r>
          </a:p>
          <a:p>
            <a:pPr lvl="1"/>
            <a:r>
              <a:rPr lang="fr-CH" dirty="0" smtClean="0"/>
              <a:t>Liste des risques</a:t>
            </a:r>
          </a:p>
          <a:p>
            <a:pPr lvl="1"/>
            <a:r>
              <a:rPr lang="fr-CH" dirty="0" smtClean="0"/>
              <a:t>Vision</a:t>
            </a:r>
            <a:endParaRPr lang="fr-CH" dirty="0" smtClean="0"/>
          </a:p>
          <a:p>
            <a:pPr lvl="1"/>
            <a:r>
              <a:rPr lang="fr-CH" dirty="0" smtClean="0"/>
              <a:t>Architectures</a:t>
            </a:r>
            <a:endParaRPr lang="fr-CH" dirty="0" smtClean="0"/>
          </a:p>
          <a:p>
            <a:r>
              <a:rPr lang="fr-CH" dirty="0" smtClean="0"/>
              <a:t>Nouveaux documents</a:t>
            </a:r>
          </a:p>
          <a:p>
            <a:pPr lvl="1"/>
            <a:r>
              <a:rPr lang="fr-CH" dirty="0" smtClean="0"/>
              <a:t>Maquette</a:t>
            </a:r>
          </a:p>
          <a:p>
            <a:pPr lvl="1"/>
            <a:r>
              <a:rPr lang="fr-CH" dirty="0" smtClean="0"/>
              <a:t>Choix de la technologie</a:t>
            </a:r>
          </a:p>
          <a:p>
            <a:pPr lvl="1"/>
            <a:r>
              <a:rPr lang="fr-CH" dirty="0" smtClean="0"/>
              <a:t>Product </a:t>
            </a:r>
            <a:r>
              <a:rPr lang="fr-CH" dirty="0" err="1" smtClean="0"/>
              <a:t>backlog</a:t>
            </a:r>
            <a:endParaRPr lang="fr-CH" dirty="0" smtClean="0"/>
          </a:p>
          <a:p>
            <a:pPr lvl="1"/>
            <a:r>
              <a:rPr lang="fr-CH" dirty="0" smtClean="0"/>
              <a:t>Planification</a:t>
            </a:r>
          </a:p>
          <a:p>
            <a:r>
              <a:rPr lang="fr-CH" dirty="0" smtClean="0"/>
              <a:t>Questions et commentaires ?</a:t>
            </a:r>
          </a:p>
          <a:p>
            <a:endParaRPr lang="fr-CH" dirty="0" smtClean="0"/>
          </a:p>
          <a:p>
            <a:pPr marL="0" indent="0">
              <a:buNone/>
            </a:pPr>
            <a:endParaRPr lang="fr-CH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59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Mises à jour des documents</a:t>
            </a:r>
            <a:br>
              <a:rPr lang="fr-CH" dirty="0" smtClean="0"/>
            </a:br>
            <a:r>
              <a:rPr lang="fr-CH" dirty="0" smtClean="0"/>
              <a:t>Liste des risques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smtClean="0"/>
              <a:t>Remplacement de ma</a:t>
            </a:r>
            <a:r>
              <a:rPr lang="fr-CH" dirty="0" smtClean="0"/>
              <a:t>îtrise par contrôle</a:t>
            </a:r>
          </a:p>
          <a:p>
            <a:pPr lvl="0"/>
            <a:endParaRPr lang="fr-CH" dirty="0"/>
          </a:p>
          <a:p>
            <a:pPr lvl="0"/>
            <a:endParaRPr lang="fr-CH" dirty="0" smtClean="0"/>
          </a:p>
          <a:p>
            <a:pPr lvl="0"/>
            <a:endParaRPr lang="fr-CH" dirty="0"/>
          </a:p>
          <a:p>
            <a:pPr lvl="0"/>
            <a:r>
              <a:rPr lang="fr-CH" dirty="0" smtClean="0"/>
              <a:t>Ajout de nouveaux risques</a:t>
            </a:r>
          </a:p>
          <a:p>
            <a:pPr lvl="1"/>
            <a:r>
              <a:rPr lang="fr-CH" dirty="0" smtClean="0"/>
              <a:t>Abandon définitif d’un membre du groupe (Risque humain)</a:t>
            </a:r>
          </a:p>
          <a:p>
            <a:pPr lvl="1"/>
            <a:r>
              <a:rPr lang="fr-CH" dirty="0" err="1" smtClean="0"/>
              <a:t>Parse.com</a:t>
            </a:r>
            <a:r>
              <a:rPr lang="fr-CH" dirty="0" smtClean="0"/>
              <a:t> est indisponible (Risque </a:t>
            </a:r>
            <a:r>
              <a:rPr lang="fr-FR" dirty="0" smtClean="0"/>
              <a:t>technique </a:t>
            </a:r>
            <a:r>
              <a:rPr lang="fr-CH" dirty="0" smtClean="0"/>
              <a:t>)</a:t>
            </a:r>
          </a:p>
          <a:p>
            <a:pPr marL="0" lvl="0" indent="0">
              <a:buNone/>
            </a:pPr>
            <a:endParaRPr lang="fr-CH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28330"/>
              </p:ext>
            </p:extLst>
          </p:nvPr>
        </p:nvGraphicFramePr>
        <p:xfrm>
          <a:off x="1562841" y="2493762"/>
          <a:ext cx="5115560" cy="105156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447040"/>
                <a:gridCol w="1623695"/>
                <a:gridCol w="3044825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Facile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Le risque peut être facilement maitrisé.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Moyen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Le risque est moyennement maitrisable.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3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Difficile / Impossible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effectLst/>
                        </a:rPr>
                        <a:t>Aucune maitrise possible. Indépendant de notre volonté.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9" name="Grouper 8"/>
          <p:cNvGrpSpPr/>
          <p:nvPr/>
        </p:nvGrpSpPr>
        <p:grpSpPr>
          <a:xfrm>
            <a:off x="53440" y="5554135"/>
            <a:ext cx="1016000" cy="1253066"/>
            <a:chOff x="8771462" y="1557867"/>
            <a:chExt cx="1016000" cy="1253066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Départ</a:t>
              </a:r>
              <a:endParaRPr lang="fr-FR" dirty="0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1074393" y="5554135"/>
            <a:ext cx="1016000" cy="1253066"/>
            <a:chOff x="8771462" y="1557867"/>
            <a:chExt cx="1016000" cy="1253066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9262533" y="2235200"/>
              <a:ext cx="0" cy="5757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771462" y="1557867"/>
              <a:ext cx="1016000" cy="677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Arrivée</a:t>
              </a:r>
              <a:endParaRPr lang="fr-FR" dirty="0"/>
            </a:p>
          </p:txBody>
        </p:sp>
      </p:grp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19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Mises à jour des documents</a:t>
            </a:r>
            <a:br>
              <a:rPr lang="fr-CH" dirty="0" smtClean="0"/>
            </a:br>
            <a:r>
              <a:rPr lang="fr-CH" dirty="0" smtClean="0"/>
              <a:t>Liste des risques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893512"/>
              </p:ext>
            </p:extLst>
          </p:nvPr>
        </p:nvGraphicFramePr>
        <p:xfrm>
          <a:off x="1430337" y="2091344"/>
          <a:ext cx="8902701" cy="4121785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507674"/>
                <a:gridCol w="2097963"/>
                <a:gridCol w="844643"/>
                <a:gridCol w="844643"/>
                <a:gridCol w="844643"/>
                <a:gridCol w="844643"/>
                <a:gridCol w="1036290"/>
                <a:gridCol w="188220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Description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Probabilité</a:t>
                      </a:r>
                      <a:endParaRPr lang="fr-FR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(P)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Impact</a:t>
                      </a:r>
                      <a:endParaRPr lang="fr-FR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(I)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Détection</a:t>
                      </a:r>
                      <a:endParaRPr lang="fr-FR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(Pr)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Maîtrise</a:t>
                      </a:r>
                      <a:endParaRPr lang="fr-FR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(M)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Criticité</a:t>
                      </a:r>
                      <a:endParaRPr lang="fr-FR" sz="12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(P*I*Pr*M)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Niveau de risque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RH01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Mauvaise communication entre le mandant et le groupe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8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Moyen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2673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RH02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Absence du mandant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Faible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41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RH03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Mauvaise organisation du groupe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effectLst/>
                        </a:rPr>
                        <a:t>2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8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Moyen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483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RH04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Baisse de productivité à cause des CC ou examens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effectLst/>
                        </a:rPr>
                        <a:t>1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4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Moyen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483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RH05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Abandon définitif d’un membre du groupe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Faible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3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RT01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Perte de temps liée aux technologies choisies.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2-&gt;3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8-&gt;12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Important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3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RT02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Parse.com est indisponible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1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2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3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>
                          <a:effectLst/>
                        </a:rPr>
                        <a:t>6</a:t>
                      </a:r>
                      <a:endParaRPr lang="fr-FR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H" sz="1200" dirty="0">
                          <a:effectLst/>
                        </a:rPr>
                        <a:t>Moyen</a:t>
                      </a:r>
                      <a:endParaRPr lang="fr-FR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79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Mises à jour des documents</a:t>
            </a:r>
            <a:br>
              <a:rPr lang="fr-CH" dirty="0" smtClean="0"/>
            </a:br>
            <a:r>
              <a:rPr lang="fr-CH" dirty="0" smtClean="0"/>
              <a:t>Vision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Android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58"/>
          <a:stretch/>
        </p:blipFill>
        <p:spPr>
          <a:xfrm>
            <a:off x="1865307" y="2533014"/>
            <a:ext cx="2872349" cy="3375208"/>
          </a:xfrm>
        </p:spPr>
      </p:pic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smtClean="0"/>
              <a:t>IOS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4" y="2533014"/>
            <a:ext cx="3025339" cy="3375208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06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Mises à jour des documents</a:t>
            </a:r>
            <a:br>
              <a:rPr lang="fr-CH" dirty="0" smtClean="0"/>
            </a:br>
            <a:r>
              <a:rPr lang="fr-CH" dirty="0" smtClean="0"/>
              <a:t>Architectures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63" y="2052638"/>
            <a:ext cx="7079470" cy="419576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26" y="5846234"/>
            <a:ext cx="1477433" cy="1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Nouveaux documents</a:t>
            </a:r>
            <a:br>
              <a:rPr lang="fr-CH" dirty="0" smtClean="0"/>
            </a:br>
            <a:r>
              <a:rPr lang="fr-CH" dirty="0" smtClean="0"/>
              <a:t>Maquette - Menu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86" y="5846234"/>
            <a:ext cx="1477433" cy="1477433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3"/>
          <a:stretch/>
        </p:blipFill>
        <p:spPr>
          <a:xfrm>
            <a:off x="7219649" y="740739"/>
            <a:ext cx="2831185" cy="5609259"/>
          </a:xfrm>
        </p:spPr>
      </p:pic>
    </p:spTree>
    <p:extLst>
      <p:ext uri="{BB962C8B-B14F-4D97-AF65-F5344CB8AC3E}">
        <p14:creationId xmlns:p14="http://schemas.microsoft.com/office/powerpoint/2010/main" val="4108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Nouveaux documents</a:t>
            </a:r>
            <a:br>
              <a:rPr lang="fr-CH" dirty="0" smtClean="0"/>
            </a:br>
            <a:r>
              <a:rPr lang="fr-CH" dirty="0" smtClean="0"/>
              <a:t>Maquette - Horaires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46" y="5846234"/>
            <a:ext cx="1477433" cy="1477433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78" y="1853248"/>
            <a:ext cx="4842221" cy="4245566"/>
          </a:xfrm>
        </p:spPr>
      </p:pic>
    </p:spTree>
    <p:extLst>
      <p:ext uri="{BB962C8B-B14F-4D97-AF65-F5344CB8AC3E}">
        <p14:creationId xmlns:p14="http://schemas.microsoft.com/office/powerpoint/2010/main" val="8924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Nouveaux documents</a:t>
            </a:r>
            <a:br>
              <a:rPr lang="fr-CH" dirty="0" smtClean="0"/>
            </a:br>
            <a:r>
              <a:rPr lang="fr-CH" dirty="0" smtClean="0"/>
              <a:t>Maquette – A proximité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73" y="5846234"/>
            <a:ext cx="1477433" cy="1477433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62" y="1710267"/>
            <a:ext cx="6406775" cy="4538133"/>
          </a:xfrm>
        </p:spPr>
      </p:pic>
    </p:spTree>
    <p:extLst>
      <p:ext uri="{BB962C8B-B14F-4D97-AF65-F5344CB8AC3E}">
        <p14:creationId xmlns:p14="http://schemas.microsoft.com/office/powerpoint/2010/main" val="3102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0E72EC"/>
      </a:dk2>
      <a:lt2>
        <a:srgbClr val="EBEBEB"/>
      </a:lt2>
      <a:accent1>
        <a:srgbClr val="FFFF0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ctambus.potx" id="{4FA968C9-B121-4968-8DB5-F38A3EC68A4C}" vid="{7D81EA7A-8D01-4E6F-AB0A-C16627ECA18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Noctambus</Template>
  <TotalTime>162</TotalTime>
  <Words>257</Words>
  <Application>Microsoft Macintosh PowerPoint</Application>
  <PresentationFormat>Grand écran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Times New Roman</vt:lpstr>
      <vt:lpstr>Wingdings 3</vt:lpstr>
      <vt:lpstr>Arial</vt:lpstr>
      <vt:lpstr>Ion</vt:lpstr>
      <vt:lpstr>Noctambus</vt:lpstr>
      <vt:lpstr>Sommaire</vt:lpstr>
      <vt:lpstr>Mises à jour des documents Liste des risques</vt:lpstr>
      <vt:lpstr>Mises à jour des documents Liste des risques</vt:lpstr>
      <vt:lpstr>Mises à jour des documents Vision</vt:lpstr>
      <vt:lpstr>Mises à jour des documents Architectures</vt:lpstr>
      <vt:lpstr>Nouveaux documents Maquette - Menu</vt:lpstr>
      <vt:lpstr>Nouveaux documents Maquette - Horaires</vt:lpstr>
      <vt:lpstr>Nouveaux documents Maquette – A proximité</vt:lpstr>
      <vt:lpstr>Nouveaux documents Maquette – Itinéraire</vt:lpstr>
      <vt:lpstr>Nouveaux documents Maquette – Lignes</vt:lpstr>
      <vt:lpstr>Nouveaux documents Maquette – Tickets</vt:lpstr>
      <vt:lpstr>Nouveaux documents Maquette – Autres</vt:lpstr>
      <vt:lpstr>Nouveaux documents Choix de la technologie</vt:lpstr>
      <vt:lpstr>Nouveaux documents Choix de la technologie</vt:lpstr>
      <vt:lpstr>Nouveaux documents Choix de la technologie</vt:lpstr>
      <vt:lpstr>Nouveaux documents Product backlog</vt:lpstr>
      <vt:lpstr>Nouveaux documents Planification</vt:lpstr>
      <vt:lpstr>Questions et commentaires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 Palama</dc:creator>
  <cp:lastModifiedBy>Amaral Rodrigues João Diogo</cp:lastModifiedBy>
  <cp:revision>30</cp:revision>
  <dcterms:created xsi:type="dcterms:W3CDTF">2015-10-26T16:16:20Z</dcterms:created>
  <dcterms:modified xsi:type="dcterms:W3CDTF">2015-11-11T14:44:57Z</dcterms:modified>
</cp:coreProperties>
</file>