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dirty="0" smtClean="0"/>
              <a:t>Noctambus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smtClean="0"/>
              <a:t>Réunion du dd </a:t>
            </a:r>
            <a:r>
              <a:rPr lang="fr-CH" dirty="0" err="1" smtClean="0"/>
              <a:t>mmmm</a:t>
            </a:r>
            <a:r>
              <a:rPr lang="fr-CH" dirty="0" smtClean="0"/>
              <a:t> </a:t>
            </a:r>
            <a:r>
              <a:rPr lang="fr-CH" dirty="0" err="1" smtClean="0"/>
              <a:t>yyyy</a:t>
            </a:r>
            <a:endParaRPr lang="fr-CH" dirty="0"/>
          </a:p>
        </p:txBody>
      </p:sp>
      <p:pic>
        <p:nvPicPr>
          <p:cNvPr id="9" name="Image 8" descr="http://www.mobilidee.ch/images/logo_noctambus.pn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5" y="329030"/>
            <a:ext cx="2882473" cy="12064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 9" descr="http://www.hesge.ch/heg/sites/all/themes/heg/images/logo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327" y="223378"/>
            <a:ext cx="2958904" cy="1299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pic>
        <p:nvPicPr>
          <p:cNvPr id="8" name="Image 7" descr="http://www.hesge.ch/heg/sites/all/themes/heg/images/logo.pn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338" y="6448069"/>
            <a:ext cx="1459030" cy="409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 8" descr="http://www.mobilidee.ch/images/logo_noctambus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622" y="6472541"/>
            <a:ext cx="1210378" cy="385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pic>
        <p:nvPicPr>
          <p:cNvPr id="7" name="Image 6" descr="http://www.hesge.ch/heg/sites/all/themes/heg/images/logo.pn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338" y="6448069"/>
            <a:ext cx="1459030" cy="409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 8" descr="http://www.mobilidee.ch/images/logo_noctambus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622" y="6472541"/>
            <a:ext cx="1210378" cy="385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 9" descr="http://www.hesge.ch/heg/sites/all/themes/heg/images/logo.pn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738" y="6600469"/>
            <a:ext cx="1459030" cy="409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 10" descr="http://www.mobilidee.ch/images/logo_noctambus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022" y="6624941"/>
            <a:ext cx="1210378" cy="385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pic>
        <p:nvPicPr>
          <p:cNvPr id="7" name="Image 6" descr="http://www.hesge.ch/heg/sites/all/themes/heg/images/logo.pn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338" y="6448069"/>
            <a:ext cx="1459030" cy="409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 7" descr="http://www.mobilidee.ch/images/logo_noctambus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622" y="6472541"/>
            <a:ext cx="1210378" cy="385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Image 14" descr="http://www.hesge.ch/heg/sites/all/themes/heg/images/logo.pn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338" y="6448069"/>
            <a:ext cx="1459030" cy="409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Image 20" descr="http://www.mobilidee.ch/images/logo_noctambus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622" y="6472541"/>
            <a:ext cx="1210378" cy="385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age 18" descr="http://www.hesge.ch/heg/sites/all/themes/heg/images/logo.pn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338" y="6448069"/>
            <a:ext cx="1459030" cy="409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Image 19" descr="http://www.mobilidee.ch/images/logo_noctambus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622" y="6472541"/>
            <a:ext cx="1210378" cy="385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7" name="Image 6" descr="http://www.hesge.ch/heg/sites/all/themes/heg/images/logo.pn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338" y="6448069"/>
            <a:ext cx="1459030" cy="409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 7" descr="http://www.mobilidee.ch/images/logo_noctambus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622" y="6472541"/>
            <a:ext cx="1210378" cy="385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7" name="Image 6" descr="http://www.hesge.ch/heg/sites/all/themes/heg/images/logo.pn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338" y="6448069"/>
            <a:ext cx="1459030" cy="409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 7" descr="http://www.mobilidee.ch/images/logo_noctambus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622" y="6472541"/>
            <a:ext cx="1210378" cy="385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7" name="Image 6" descr="http://www.hesge.ch/heg/sites/all/themes/heg/images/logo.pn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338" y="6448069"/>
            <a:ext cx="1459030" cy="409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 7" descr="http://www.mobilidee.ch/images/logo_noctambus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622" y="6472541"/>
            <a:ext cx="1210378" cy="385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pic>
        <p:nvPicPr>
          <p:cNvPr id="7" name="Image 6" descr="http://www.hesge.ch/heg/sites/all/themes/heg/images/logo.pn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338" y="6448069"/>
            <a:ext cx="1459030" cy="409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 7" descr="http://www.mobilidee.ch/images/logo_noctambus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622" y="6472541"/>
            <a:ext cx="1210378" cy="385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8" name="Image 7" descr="http://www.hesge.ch/heg/sites/all/themes/heg/images/logo.pn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338" y="6448069"/>
            <a:ext cx="1459030" cy="409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 8" descr="http://www.mobilidee.ch/images/logo_noctambus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622" y="6472541"/>
            <a:ext cx="1210378" cy="385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10" name="Image 9" descr="http://www.hesge.ch/heg/sites/all/themes/heg/images/logo.pn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338" y="6448069"/>
            <a:ext cx="1459030" cy="409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 10" descr="http://www.mobilidee.ch/images/logo_noctambus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622" y="6472541"/>
            <a:ext cx="1210378" cy="385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8" name="Image 7" descr="http://www.hesge.ch/heg/sites/all/themes/heg/images/logo.pn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338" y="6448069"/>
            <a:ext cx="1459030" cy="409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 8" descr="http://www.mobilidee.ch/images/logo_noctambus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622" y="6472541"/>
            <a:ext cx="1210378" cy="385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http://www.hesge.ch/heg/sites/all/themes/heg/images/logo.pn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338" y="6448069"/>
            <a:ext cx="1459030" cy="409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 8" descr="http://www.mobilidee.ch/images/logo_noctambus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622" y="6472541"/>
            <a:ext cx="1210378" cy="385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pic>
        <p:nvPicPr>
          <p:cNvPr id="8" name="Image 7" descr="http://www.hesge.ch/heg/sites/all/themes/heg/images/logo.pn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338" y="6448069"/>
            <a:ext cx="1459030" cy="409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 8" descr="http://www.mobilidee.ch/images/logo_noctambus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622" y="6472541"/>
            <a:ext cx="1210378" cy="385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pic>
        <p:nvPicPr>
          <p:cNvPr id="8" name="Image 7" descr="http://www.hesge.ch/heg/sites/all/themes/heg/images/logo.pn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338" y="6448069"/>
            <a:ext cx="1459030" cy="409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 8" descr="http://www.mobilidee.ch/images/logo_noctambus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622" y="6472541"/>
            <a:ext cx="1210378" cy="385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18" Type="http://schemas.openxmlformats.org/officeDocument/2006/relationships/image" Target="../media/image11.jpg"/><Relationship Id="rId3" Type="http://schemas.openxmlformats.org/officeDocument/2006/relationships/tags" Target="../tags/tag11.xml"/><Relationship Id="rId21" Type="http://schemas.openxmlformats.org/officeDocument/2006/relationships/image" Target="../media/image14.gif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image" Target="../media/image10.png"/><Relationship Id="rId2" Type="http://schemas.openxmlformats.org/officeDocument/2006/relationships/tags" Target="../tags/tag10.xml"/><Relationship Id="rId16" Type="http://schemas.openxmlformats.org/officeDocument/2006/relationships/image" Target="../media/image9.jpg"/><Relationship Id="rId20" Type="http://schemas.openxmlformats.org/officeDocument/2006/relationships/image" Target="../media/image13.png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image" Target="../media/image8.png"/><Relationship Id="rId23" Type="http://schemas.openxmlformats.org/officeDocument/2006/relationships/image" Target="../media/image16.png"/><Relationship Id="rId10" Type="http://schemas.openxmlformats.org/officeDocument/2006/relationships/tags" Target="../tags/tag18.xml"/><Relationship Id="rId19" Type="http://schemas.openxmlformats.org/officeDocument/2006/relationships/image" Target="../media/image12.png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slideLayout" Target="../slideLayouts/slideLayout5.xml"/><Relationship Id="rId2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 smtClean="0"/>
              <a:t>Noctambus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H" dirty="0" smtClean="0"/>
              <a:t>Réunion du 27 octobre 2015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0726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 smtClean="0"/>
              <a:t>Liste des risques 4	</a:t>
            </a:r>
            <a:endParaRPr lang="fr-CH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8227729"/>
              </p:ext>
            </p:extLst>
          </p:nvPr>
        </p:nvGraphicFramePr>
        <p:xfrm>
          <a:off x="871723" y="2285920"/>
          <a:ext cx="8905874" cy="31882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7855"/>
                <a:gridCol w="2098711"/>
                <a:gridCol w="844944"/>
                <a:gridCol w="844944"/>
                <a:gridCol w="844944"/>
                <a:gridCol w="844944"/>
                <a:gridCol w="1036659"/>
                <a:gridCol w="1882873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fr-CH" sz="12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Description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Probabilité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(P)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Impact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(I)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Détection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(Pr)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Maîtrise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(M)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Criticité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(P*I*Pr*M)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Niveau de risque</a:t>
                      </a:r>
                      <a:endParaRPr lang="fr-CH" sz="12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124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RH01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Mauvaise communication entre le mandant et le groupe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</a:t>
                      </a:r>
                      <a:endParaRPr lang="fr-CH" sz="12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8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Moyen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73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RH02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Absence du mandant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Faible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19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RH03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Mauvaise organisation du groupe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8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Moyen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83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RH04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Baisse de productivité à cause des CC ou examens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4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Moyen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30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RT01</a:t>
                      </a:r>
                      <a:endParaRPr lang="fr-CH" sz="12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Perte de temps liée aux technologies choisies.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2-&gt;3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8-&gt;12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Important</a:t>
                      </a:r>
                      <a:endParaRPr lang="fr-CH" sz="12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729773450"/>
              </p:ext>
            </p:extLst>
          </p:nvPr>
        </p:nvGraphicFramePr>
        <p:xfrm>
          <a:off x="895535" y="5883307"/>
          <a:ext cx="8858250" cy="3931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2750"/>
                <a:gridCol w="2952750"/>
                <a:gridCol w="295275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Faible</a:t>
                      </a:r>
                      <a:endParaRPr lang="fr-CH" sz="12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Moyen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Important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1&lt;= C &lt;= 2</a:t>
                      </a:r>
                      <a:endParaRPr lang="fr-CH" sz="12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3&lt;= C &lt;= 8</a:t>
                      </a:r>
                      <a:endParaRPr lang="fr-CH" sz="12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9&lt;= C &lt;= 81</a:t>
                      </a:r>
                      <a:endParaRPr lang="fr-CH" sz="12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Espace réservé du contenu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807244" y="1687826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CH" dirty="0" smtClean="0"/>
              <a:t>Tableau </a:t>
            </a:r>
            <a:r>
              <a:rPr lang="fr-CH" dirty="0"/>
              <a:t>de classification des risques</a:t>
            </a:r>
            <a:endParaRPr lang="fr-CH" dirty="0" smtClean="0"/>
          </a:p>
          <a:p>
            <a:endParaRPr lang="fr-CH" dirty="0" smtClean="0"/>
          </a:p>
          <a:p>
            <a:endParaRPr lang="fr-CH" dirty="0" smtClean="0"/>
          </a:p>
          <a:p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1039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 smtClean="0"/>
              <a:t>Planification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3336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 smtClean="0"/>
              <a:t>Commentaires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5225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H" dirty="0" smtClean="0"/>
              <a:t>Besoins</a:t>
            </a:r>
          </a:p>
          <a:p>
            <a:r>
              <a:rPr lang="fr-CH" dirty="0" smtClean="0"/>
              <a:t>Méthode utilisée</a:t>
            </a:r>
            <a:endParaRPr lang="fr-CH" dirty="0" smtClean="0"/>
          </a:p>
          <a:p>
            <a:r>
              <a:rPr lang="fr-CH" dirty="0" smtClean="0"/>
              <a:t>Architectures</a:t>
            </a:r>
            <a:endParaRPr lang="fr-CH" dirty="0" smtClean="0"/>
          </a:p>
          <a:p>
            <a:r>
              <a:rPr lang="fr-CH" dirty="0"/>
              <a:t>Plan d’assurance </a:t>
            </a:r>
            <a:r>
              <a:rPr lang="fr-CH" dirty="0" smtClean="0"/>
              <a:t>qualité</a:t>
            </a:r>
          </a:p>
          <a:p>
            <a:r>
              <a:rPr lang="fr-CH" dirty="0" smtClean="0"/>
              <a:t>Liste des risques</a:t>
            </a:r>
          </a:p>
          <a:p>
            <a:r>
              <a:rPr lang="fr-CH" dirty="0" smtClean="0"/>
              <a:t>Planification</a:t>
            </a:r>
          </a:p>
          <a:p>
            <a:r>
              <a:rPr lang="fr-CH" dirty="0" smtClean="0"/>
              <a:t>Commentaire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754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Besoins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dirty="0" smtClean="0"/>
              <a:t>Développer une application mobile multiplateformes</a:t>
            </a:r>
          </a:p>
          <a:p>
            <a:pPr lvl="1"/>
            <a:r>
              <a:rPr lang="fr-CH" dirty="0" smtClean="0"/>
              <a:t>Avoir </a:t>
            </a:r>
            <a:r>
              <a:rPr lang="fr-CH" dirty="0"/>
              <a:t>des informations sur les lignes et des arrêts.</a:t>
            </a:r>
          </a:p>
          <a:p>
            <a:pPr lvl="1"/>
            <a:r>
              <a:rPr lang="fr-CH" dirty="0"/>
              <a:t>Faire différente recherche </a:t>
            </a:r>
            <a:endParaRPr lang="fr-CH" dirty="0" smtClean="0"/>
          </a:p>
          <a:p>
            <a:pPr lvl="1"/>
            <a:r>
              <a:rPr lang="fr-CH" dirty="0" smtClean="0"/>
              <a:t>Avoir </a:t>
            </a:r>
            <a:r>
              <a:rPr lang="fr-CH" dirty="0"/>
              <a:t>une géolocalisation, pour avoir des arrêts à proximité. </a:t>
            </a:r>
          </a:p>
          <a:p>
            <a:pPr lvl="1"/>
            <a:r>
              <a:rPr lang="fr-CH" dirty="0"/>
              <a:t>Utiliser la carte afin de voir les </a:t>
            </a:r>
            <a:r>
              <a:rPr lang="fr-CH" dirty="0" smtClean="0"/>
              <a:t>itinéraires</a:t>
            </a:r>
            <a:r>
              <a:rPr lang="fr-CH" dirty="0"/>
              <a:t>.</a:t>
            </a:r>
            <a:endParaRPr lang="fr-CH" dirty="0"/>
          </a:p>
          <a:p>
            <a:pPr lvl="1"/>
            <a:r>
              <a:rPr lang="fr-CH" dirty="0"/>
              <a:t>Envoyer des SMS depuis l’application pour acheter un ticket.</a:t>
            </a:r>
          </a:p>
          <a:p>
            <a:pPr lvl="1"/>
            <a:r>
              <a:rPr lang="fr-CH" dirty="0"/>
              <a:t>Avoir des informations statiques sur les tarifs, les mentions légales, etc. 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5818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 smtClean="0"/>
              <a:t>Méthode </a:t>
            </a:r>
            <a:r>
              <a:rPr lang="fr-CH" dirty="0" smtClean="0"/>
              <a:t>utilisée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H" dirty="0" smtClean="0"/>
              <a:t>SCRUM adapté</a:t>
            </a:r>
          </a:p>
          <a:p>
            <a:pPr lvl="1"/>
            <a:r>
              <a:rPr lang="fr-CH" dirty="0" smtClean="0"/>
              <a:t>Sprint : 5 semaines </a:t>
            </a:r>
          </a:p>
          <a:p>
            <a:pPr lvl="1"/>
            <a:r>
              <a:rPr lang="fr-CH" dirty="0" smtClean="0"/>
              <a:t>Daily meeting </a:t>
            </a:r>
            <a:r>
              <a:rPr lang="fr-CH" dirty="0" smtClean="0">
                <a:sym typeface="Wingdings" panose="05000000000000000000" pitchFamily="2" charset="2"/>
              </a:rPr>
              <a:t></a:t>
            </a:r>
            <a:r>
              <a:rPr lang="fr-CH" dirty="0" smtClean="0"/>
              <a:t> </a:t>
            </a:r>
            <a:r>
              <a:rPr lang="fr-CH" dirty="0" err="1" smtClean="0"/>
              <a:t>weekly</a:t>
            </a:r>
            <a:r>
              <a:rPr lang="fr-CH" dirty="0" smtClean="0"/>
              <a:t> meeting (</a:t>
            </a:r>
            <a:r>
              <a:rPr lang="fr-CH" dirty="0" err="1" smtClean="0"/>
              <a:t>skype</a:t>
            </a:r>
            <a:r>
              <a:rPr lang="fr-CH" dirty="0" smtClean="0"/>
              <a:t>)</a:t>
            </a:r>
          </a:p>
          <a:p>
            <a:pPr lvl="1"/>
            <a:r>
              <a:rPr lang="fr-CH" dirty="0" smtClean="0"/>
              <a:t>Documentation plus importante</a:t>
            </a:r>
          </a:p>
        </p:txBody>
      </p:sp>
    </p:spTree>
    <p:extLst>
      <p:ext uri="{BB962C8B-B14F-4D97-AF65-F5344CB8AC3E}">
        <p14:creationId xmlns:p14="http://schemas.microsoft.com/office/powerpoint/2010/main" val="78946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 smtClean="0"/>
              <a:t>Architectures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4697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 smtClean="0"/>
              <a:t>Plan d’assurance qualité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H" sz="2000" dirty="0" smtClean="0"/>
              <a:t>Langage – Logiciel - Méthode</a:t>
            </a:r>
            <a:endParaRPr lang="fr-CH" sz="2000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737413"/>
            <a:ext cx="1240525" cy="286577"/>
          </a:xfrm>
        </p:spPr>
      </p:pic>
      <p:sp>
        <p:nvSpPr>
          <p:cNvPr id="5" name="Espace réservé du texte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 dirty="0"/>
              <a:t>3 phases 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fr-CH" dirty="0" smtClean="0"/>
              <a:t>Phase </a:t>
            </a:r>
            <a:r>
              <a:rPr lang="fr-CH" dirty="0"/>
              <a:t>1</a:t>
            </a:r>
          </a:p>
          <a:p>
            <a:pPr lvl="2"/>
            <a:r>
              <a:rPr lang="fr-CH" dirty="0" smtClean="0"/>
              <a:t>Étude </a:t>
            </a:r>
            <a:r>
              <a:rPr lang="fr-CH" dirty="0"/>
              <a:t>d’opportunité</a:t>
            </a:r>
          </a:p>
          <a:p>
            <a:pPr lvl="2"/>
            <a:r>
              <a:rPr lang="fr-CH" dirty="0"/>
              <a:t>Acceptations</a:t>
            </a:r>
          </a:p>
          <a:p>
            <a:pPr lvl="2"/>
            <a:r>
              <a:rPr lang="fr-CH" dirty="0"/>
              <a:t>Architecture</a:t>
            </a:r>
          </a:p>
          <a:p>
            <a:pPr lvl="2"/>
            <a:r>
              <a:rPr lang="fr-CH" dirty="0"/>
              <a:t>Planification</a:t>
            </a:r>
          </a:p>
          <a:p>
            <a:pPr lvl="1"/>
            <a:r>
              <a:rPr lang="fr-CH" dirty="0"/>
              <a:t>Phase </a:t>
            </a:r>
            <a:r>
              <a:rPr lang="fr-CH" dirty="0" smtClean="0"/>
              <a:t>2</a:t>
            </a:r>
            <a:endParaRPr lang="fr-CH" dirty="0"/>
          </a:p>
          <a:p>
            <a:pPr lvl="2"/>
            <a:r>
              <a:rPr lang="fr-CH" dirty="0" smtClean="0"/>
              <a:t>Sprint (5 semaines)</a:t>
            </a:r>
          </a:p>
          <a:p>
            <a:pPr lvl="2"/>
            <a:r>
              <a:rPr lang="fr-CH" dirty="0" smtClean="0"/>
              <a:t>Livrable </a:t>
            </a:r>
          </a:p>
          <a:p>
            <a:pPr lvl="2"/>
            <a:r>
              <a:rPr lang="fr-CH" dirty="0" smtClean="0"/>
              <a:t>Mise à jour des documents</a:t>
            </a:r>
            <a:endParaRPr lang="fr-CH" dirty="0"/>
          </a:p>
          <a:p>
            <a:pPr marL="742950" lvl="2" indent="-342900"/>
            <a:r>
              <a:rPr lang="fr-CH" sz="1600" dirty="0"/>
              <a:t>Phase </a:t>
            </a:r>
            <a:r>
              <a:rPr lang="fr-CH" sz="1600" dirty="0"/>
              <a:t>3</a:t>
            </a:r>
          </a:p>
          <a:p>
            <a:pPr marL="1200150" lvl="3" indent="-342900"/>
            <a:r>
              <a:rPr lang="fr-CH" sz="1400" dirty="0"/>
              <a:t>Conclusion</a:t>
            </a:r>
          </a:p>
          <a:p>
            <a:pPr marL="1200150" lvl="3" indent="-342900"/>
            <a:r>
              <a:rPr lang="fr-CH" sz="1400" dirty="0"/>
              <a:t>Livraison et installation</a:t>
            </a:r>
            <a:endParaRPr lang="fr-CH" sz="1400" dirty="0"/>
          </a:p>
          <a:p>
            <a:pPr marL="0" indent="0">
              <a:buNone/>
            </a:pPr>
            <a:endParaRPr lang="fr-CH" dirty="0"/>
          </a:p>
        </p:txBody>
      </p:sp>
      <p:pic>
        <p:nvPicPr>
          <p:cNvPr id="8" name="Image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735" y="3772025"/>
            <a:ext cx="1720583" cy="114848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3442854"/>
            <a:ext cx="644236" cy="64423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858" y="3423618"/>
            <a:ext cx="607959" cy="60795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428" y="4346270"/>
            <a:ext cx="1525047" cy="35825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32" y="4433351"/>
            <a:ext cx="477943" cy="89177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679" y="2660114"/>
            <a:ext cx="1049370" cy="745981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510" y="4774907"/>
            <a:ext cx="1211083" cy="488621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735" y="5242970"/>
            <a:ext cx="1166629" cy="116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4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 smtClean="0"/>
              <a:t>Liste des risques 1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H" dirty="0" smtClean="0"/>
              <a:t>2 types de risques</a:t>
            </a:r>
          </a:p>
          <a:p>
            <a:pPr lvl="1"/>
            <a:r>
              <a:rPr lang="fr-CH" dirty="0" smtClean="0"/>
              <a:t>Humains</a:t>
            </a:r>
          </a:p>
          <a:p>
            <a:pPr lvl="1"/>
            <a:r>
              <a:rPr lang="fr-CH" dirty="0" smtClean="0"/>
              <a:t>Technique</a:t>
            </a:r>
          </a:p>
          <a:p>
            <a:r>
              <a:rPr lang="fr-CH" dirty="0"/>
              <a:t> </a:t>
            </a:r>
            <a:r>
              <a:rPr lang="fr-CH" dirty="0" smtClean="0"/>
              <a:t>Classification</a:t>
            </a:r>
          </a:p>
          <a:p>
            <a:pPr lvl="1"/>
            <a:r>
              <a:rPr lang="fr-CH" dirty="0" smtClean="0"/>
              <a:t>Mesure de probabilité</a:t>
            </a:r>
          </a:p>
          <a:p>
            <a:pPr lvl="1"/>
            <a:endParaRPr lang="fr-CH" dirty="0" smtClean="0"/>
          </a:p>
          <a:p>
            <a:pPr marL="0" indent="0">
              <a:buNone/>
            </a:pPr>
            <a:endParaRPr lang="fr-CH" dirty="0" smtClean="0"/>
          </a:p>
          <a:p>
            <a:endParaRPr lang="fr-CH" dirty="0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10716467"/>
              </p:ext>
            </p:extLst>
          </p:nvPr>
        </p:nvGraphicFramePr>
        <p:xfrm>
          <a:off x="1103312" y="4315758"/>
          <a:ext cx="6034089" cy="146274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7309"/>
                <a:gridCol w="1915239"/>
                <a:gridCol w="3591541"/>
              </a:tblGrid>
              <a:tr h="35944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 dirty="0">
                          <a:effectLst/>
                        </a:rPr>
                        <a:t>1</a:t>
                      </a:r>
                      <a:endParaRPr lang="fr-C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Rare</a:t>
                      </a:r>
                      <a:endParaRPr lang="fr-C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Peut se produire une à deux fois</a:t>
                      </a:r>
                      <a:endParaRPr lang="fr-C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4384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2</a:t>
                      </a:r>
                      <a:endParaRPr lang="fr-C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 dirty="0">
                          <a:effectLst/>
                        </a:rPr>
                        <a:t>Possible</a:t>
                      </a:r>
                      <a:endParaRPr lang="fr-C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Peut arriver quelques fois pendant le projet</a:t>
                      </a:r>
                      <a:endParaRPr lang="fr-C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944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3</a:t>
                      </a:r>
                      <a:endParaRPr lang="fr-C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Certain</a:t>
                      </a:r>
                      <a:endParaRPr lang="fr-C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 dirty="0">
                          <a:effectLst/>
                        </a:rPr>
                        <a:t>Se produit régulièrement</a:t>
                      </a:r>
                      <a:endParaRPr lang="fr-C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04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 smtClean="0"/>
              <a:t>Liste des risques 2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04293" y="2051254"/>
            <a:ext cx="8946541" cy="4195481"/>
          </a:xfrm>
        </p:spPr>
        <p:txBody>
          <a:bodyPr/>
          <a:lstStyle/>
          <a:p>
            <a:r>
              <a:rPr lang="fr-CH" dirty="0" smtClean="0"/>
              <a:t>Mesure de l’impact</a:t>
            </a:r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r>
              <a:rPr lang="fr-CH" dirty="0"/>
              <a:t>Mesure de </a:t>
            </a:r>
            <a:r>
              <a:rPr lang="fr-CH" dirty="0" smtClean="0"/>
              <a:t>détection</a:t>
            </a:r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pPr marL="0" indent="0">
              <a:buNone/>
            </a:pPr>
            <a:endParaRPr lang="fr-CH" dirty="0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31216734"/>
              </p:ext>
            </p:extLst>
          </p:nvPr>
        </p:nvGraphicFramePr>
        <p:xfrm>
          <a:off x="1571308" y="2510693"/>
          <a:ext cx="5629591" cy="103260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1960"/>
                <a:gridCol w="1786850"/>
                <a:gridCol w="3350781"/>
              </a:tblGrid>
              <a:tr h="25374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1</a:t>
                      </a:r>
                      <a:endParaRPr lang="fr-C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Mineur</a:t>
                      </a:r>
                      <a:endParaRPr lang="fr-C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Retard de 1 -3 jours maximum</a:t>
                      </a:r>
                      <a:endParaRPr lang="fr-C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374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2</a:t>
                      </a:r>
                      <a:endParaRPr lang="fr-C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Majeur</a:t>
                      </a:r>
                      <a:endParaRPr lang="fr-C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Retard de 4 jours ou plus</a:t>
                      </a:r>
                      <a:endParaRPr lang="fr-C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51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3</a:t>
                      </a:r>
                      <a:endParaRPr lang="fr-C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Critique</a:t>
                      </a:r>
                      <a:endParaRPr lang="fr-C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 dirty="0">
                          <a:effectLst/>
                        </a:rPr>
                        <a:t>Le projet peut avoir plusieurs semaines de retard, voir complètement arrêté</a:t>
                      </a:r>
                      <a:endParaRPr lang="fr-C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371751127"/>
              </p:ext>
            </p:extLst>
          </p:nvPr>
        </p:nvGraphicFramePr>
        <p:xfrm>
          <a:off x="1876108" y="4148995"/>
          <a:ext cx="5115560" cy="12209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7040"/>
                <a:gridCol w="1623695"/>
                <a:gridCol w="3044825"/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 dirty="0">
                          <a:effectLst/>
                        </a:rPr>
                        <a:t>1</a:t>
                      </a:r>
                      <a:endParaRPr lang="fr-C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Facile</a:t>
                      </a:r>
                      <a:endParaRPr lang="fr-C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Risque facilement détectable.</a:t>
                      </a:r>
                      <a:endParaRPr lang="fr-C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2</a:t>
                      </a:r>
                      <a:endParaRPr lang="fr-C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Difficile</a:t>
                      </a:r>
                      <a:endParaRPr lang="fr-C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Risque difficilement détectable. La team devra penser à tous les cas possibles.</a:t>
                      </a:r>
                      <a:endParaRPr lang="fr-C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3</a:t>
                      </a:r>
                      <a:endParaRPr lang="fr-C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Impossible</a:t>
                      </a:r>
                      <a:endParaRPr lang="fr-C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 dirty="0">
                          <a:effectLst/>
                        </a:rPr>
                        <a:t>Impossible de prévoir le risque en avance.</a:t>
                      </a:r>
                      <a:endParaRPr lang="fr-C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81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/>
              <a:t>Liste des risques </a:t>
            </a:r>
            <a:r>
              <a:rPr lang="fr-CH" dirty="0" smtClean="0"/>
              <a:t>3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H" dirty="0" smtClean="0"/>
              <a:t>Mesure de contrôle</a:t>
            </a:r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63273285"/>
              </p:ext>
            </p:extLst>
          </p:nvPr>
        </p:nvGraphicFramePr>
        <p:xfrm>
          <a:off x="1571308" y="2528983"/>
          <a:ext cx="5115560" cy="14312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7040"/>
                <a:gridCol w="1623695"/>
                <a:gridCol w="3044825"/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1</a:t>
                      </a:r>
                      <a:endParaRPr lang="fr-C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Facile</a:t>
                      </a:r>
                      <a:endParaRPr lang="fr-C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Le problème peut être résolu rapidement et n’entraine pas de retard.</a:t>
                      </a:r>
                      <a:endParaRPr lang="fr-C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2</a:t>
                      </a:r>
                      <a:endParaRPr lang="fr-C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Majeur</a:t>
                      </a:r>
                      <a:endParaRPr lang="fr-C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Le problème nécessite quelques heures pour sa résolution.</a:t>
                      </a:r>
                      <a:endParaRPr lang="fr-C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3</a:t>
                      </a:r>
                      <a:endParaRPr lang="fr-C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Critique</a:t>
                      </a:r>
                      <a:endParaRPr lang="fr-CH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 dirty="0">
                          <a:effectLst/>
                        </a:rPr>
                        <a:t>Le problème prend beaucoup de temps pour être résolu par la team.</a:t>
                      </a:r>
                      <a:endParaRPr lang="fr-CH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85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nalisé 1">
      <a:dk1>
        <a:sysClr val="windowText" lastClr="000000"/>
      </a:dk1>
      <a:lt1>
        <a:sysClr val="window" lastClr="FFFFFF"/>
      </a:lt1>
      <a:dk2>
        <a:srgbClr val="0E72EC"/>
      </a:dk2>
      <a:lt2>
        <a:srgbClr val="EBEBEB"/>
      </a:lt2>
      <a:accent1>
        <a:srgbClr val="FFFF00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ctambus.potx" id="{4FA968C9-B121-4968-8DB5-F38A3EC68A4C}" vid="{7D81EA7A-8D01-4E6F-AB0A-C16627ECA18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Noctambus</Template>
  <TotalTime>57</TotalTime>
  <Words>420</Words>
  <Application>Microsoft Office PowerPoint</Application>
  <PresentationFormat>Grand écran</PresentationFormat>
  <Paragraphs>171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Noctambus</vt:lpstr>
      <vt:lpstr>Sommaire</vt:lpstr>
      <vt:lpstr>Besoins</vt:lpstr>
      <vt:lpstr>Méthode utilisée</vt:lpstr>
      <vt:lpstr>Architectures</vt:lpstr>
      <vt:lpstr>Plan d’assurance qualité</vt:lpstr>
      <vt:lpstr>Liste des risques 1</vt:lpstr>
      <vt:lpstr>Liste des risques 2</vt:lpstr>
      <vt:lpstr>Liste des risques 3</vt:lpstr>
      <vt:lpstr>Liste des risques 4 </vt:lpstr>
      <vt:lpstr>Planification</vt:lpstr>
      <vt:lpstr>Commentaires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Anthony Palama</dc:creator>
  <cp:lastModifiedBy>Anthony Palama</cp:lastModifiedBy>
  <cp:revision>8</cp:revision>
  <dcterms:created xsi:type="dcterms:W3CDTF">2015-10-26T16:16:20Z</dcterms:created>
  <dcterms:modified xsi:type="dcterms:W3CDTF">2015-10-27T08:06:32Z</dcterms:modified>
</cp:coreProperties>
</file>