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5" r:id="rId5"/>
    <p:sldId id="272" r:id="rId6"/>
    <p:sldId id="269" r:id="rId7"/>
    <p:sldId id="271" r:id="rId8"/>
    <p:sldId id="273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95477"/>
  </p:normalViewPr>
  <p:slideViewPr>
    <p:cSldViewPr snapToGrid="0">
      <p:cViewPr varScale="1">
        <p:scale>
          <a:sx n="62" d="100"/>
          <a:sy n="62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 smtClean="0"/>
              <a:t>Noctambus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Réunion du dd </a:t>
            </a:r>
            <a:r>
              <a:rPr lang="fr-CH" dirty="0" err="1" smtClean="0"/>
              <a:t>mmmm</a:t>
            </a:r>
            <a:r>
              <a:rPr lang="fr-CH" dirty="0" smtClean="0"/>
              <a:t> </a:t>
            </a:r>
            <a:r>
              <a:rPr lang="fr-CH" dirty="0" err="1" smtClean="0"/>
              <a:t>yyyy</a:t>
            </a:r>
            <a:endParaRPr lang="fr-CH" dirty="0"/>
          </a:p>
        </p:txBody>
      </p:sp>
      <p:pic>
        <p:nvPicPr>
          <p:cNvPr id="9" name="Image 8" descr="http://www.mobilidee.ch/images/logo_noctambus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29030"/>
            <a:ext cx="2882473" cy="120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7" y="223378"/>
            <a:ext cx="2958904" cy="1299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Grouper 5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1" name="Grouper 10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738" y="66004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022" y="66249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 19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1" name="Grouper 10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9" name="Grouper 8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4" name="Grouper 13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Noctambus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Réunion du 13 Janvier 2016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Questions et commentaires ?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50" y="2052638"/>
            <a:ext cx="6291676" cy="419576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77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Présentation de l’application</a:t>
            </a:r>
          </a:p>
          <a:p>
            <a:pPr lvl="1"/>
            <a:r>
              <a:rPr lang="fr-CH" dirty="0" smtClean="0"/>
              <a:t>IOS</a:t>
            </a:r>
          </a:p>
          <a:p>
            <a:pPr lvl="1"/>
            <a:r>
              <a:rPr lang="fr-CH" dirty="0" smtClean="0"/>
              <a:t>Web Application</a:t>
            </a:r>
            <a:endParaRPr lang="fr-CH" dirty="0" smtClean="0"/>
          </a:p>
          <a:p>
            <a:r>
              <a:rPr lang="fr-CH" dirty="0" smtClean="0"/>
              <a:t>Planification et Product </a:t>
            </a:r>
            <a:r>
              <a:rPr lang="fr-CH" dirty="0" err="1" smtClean="0"/>
              <a:t>Backlog</a:t>
            </a:r>
            <a:endParaRPr lang="fr-CH" dirty="0" smtClean="0"/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Product </a:t>
            </a:r>
            <a:r>
              <a:rPr lang="fr-CH" dirty="0" err="1" smtClean="0"/>
              <a:t>backlog</a:t>
            </a:r>
            <a:endParaRPr lang="fr-CH" dirty="0" smtClean="0"/>
          </a:p>
          <a:p>
            <a:r>
              <a:rPr lang="fr-CH" dirty="0" smtClean="0"/>
              <a:t>Difficultés rencontrées</a:t>
            </a:r>
          </a:p>
          <a:p>
            <a:pPr marL="742950" lvl="2" indent="-342900"/>
            <a:r>
              <a:rPr lang="fr-CH" sz="1800" dirty="0" smtClean="0"/>
              <a:t>Difficultés</a:t>
            </a:r>
            <a:endParaRPr lang="fr-CH" sz="1800" dirty="0"/>
          </a:p>
          <a:p>
            <a:pPr marL="742950" lvl="2" indent="-342900"/>
            <a:r>
              <a:rPr lang="fr-CH" sz="1800" dirty="0"/>
              <a:t>Comment résoudre ces problèmes</a:t>
            </a:r>
            <a:r>
              <a:rPr lang="fr-CH" sz="1800" dirty="0" smtClean="0"/>
              <a:t>?</a:t>
            </a:r>
          </a:p>
          <a:p>
            <a:pPr marL="742950" lvl="2" indent="-342900"/>
            <a:r>
              <a:rPr lang="fr-CH" sz="1800" dirty="0" smtClean="0"/>
              <a:t>Document des risques</a:t>
            </a:r>
            <a:endParaRPr lang="fr-CH" sz="1800" dirty="0"/>
          </a:p>
          <a:p>
            <a:r>
              <a:rPr lang="fr-CH" dirty="0"/>
              <a:t>Questions et commentaires </a:t>
            </a:r>
            <a:r>
              <a:rPr lang="fr-CH" dirty="0" smtClean="0"/>
              <a:t>?</a:t>
            </a:r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73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IOS</a:t>
            </a:r>
            <a:endParaRPr lang="fr-CH" dirty="0"/>
          </a:p>
        </p:txBody>
      </p:sp>
      <p:grpSp>
        <p:nvGrpSpPr>
          <p:cNvPr id="9" name="Grouper 8"/>
          <p:cNvGrpSpPr/>
          <p:nvPr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36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Web Application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50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36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Product </a:t>
            </a:r>
            <a:r>
              <a:rPr lang="fr-CH" dirty="0" err="1" smtClean="0"/>
              <a:t>Backlog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61" y="5830736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75" y="5815239"/>
            <a:ext cx="1477433" cy="147743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avons pris du retard dû à la révision des examens ainsi qu’a la reddition de plusieurs dossier.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42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Comment résoudre ces problèmes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32" y="5786842"/>
            <a:ext cx="1477433" cy="147743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Travail pendant les vacances</a:t>
            </a:r>
          </a:p>
          <a:p>
            <a:r>
              <a:rPr lang="fr-CH" dirty="0" smtClean="0"/>
              <a:t>Nous pensons que 1 semaine de travail supplémentaire serait suffisant pour rattraper le retard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84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à jour de document des risques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77" y="5784241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8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E72EC"/>
      </a:dk2>
      <a:lt2>
        <a:srgbClr val="EBEBEB"/>
      </a:lt2>
      <a:accent1>
        <a:srgbClr val="FFFF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ctambus.potx" id="{4FA968C9-B121-4968-8DB5-F38A3EC68A4C}" vid="{7D81EA7A-8D01-4E6F-AB0A-C16627ECA1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Noctambus</Template>
  <TotalTime>191</TotalTime>
  <Words>97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Noctambus</vt:lpstr>
      <vt:lpstr>Sommaire</vt:lpstr>
      <vt:lpstr>Application IOS</vt:lpstr>
      <vt:lpstr>Web Application</vt:lpstr>
      <vt:lpstr>Planification</vt:lpstr>
      <vt:lpstr>Product Backlog</vt:lpstr>
      <vt:lpstr>Difficultés</vt:lpstr>
      <vt:lpstr>Comment résoudre ces problèmes</vt:lpstr>
      <vt:lpstr>Mise à jour de document des risques</vt:lpstr>
      <vt:lpstr>Questions et commentaires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Palama</dc:creator>
  <cp:lastModifiedBy>Anthony Palama</cp:lastModifiedBy>
  <cp:revision>35</cp:revision>
  <dcterms:created xsi:type="dcterms:W3CDTF">2015-10-26T16:16:20Z</dcterms:created>
  <dcterms:modified xsi:type="dcterms:W3CDTF">2016-01-13T12:04:12Z</dcterms:modified>
</cp:coreProperties>
</file>