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Noctambus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Réunion du 27 octobre 2015</a:t>
            </a:r>
            <a:endParaRPr lang="fr-CH" dirty="0"/>
          </a:p>
        </p:txBody>
      </p:sp>
      <p:pic>
        <p:nvPicPr>
          <p:cNvPr id="4" name="Image 3" descr="http://www.mobilidee.ch/images/logo_noctambu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523875"/>
            <a:ext cx="2882473" cy="1206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 descr="http://www.hesge.ch/heg/sites/all/themes/heg/images/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4" y="477311"/>
            <a:ext cx="2958904" cy="1299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Image 3" descr="http://www.mobilidee.ch/images/logo_noctambu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 descr="http://www.hesge.ch/heg/sites/all/themes/heg/images/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Image 3" descr="http://www.mobilidee.ch/images/logo_noctambu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22" y="6472541"/>
            <a:ext cx="1210378" cy="385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 descr="http://www.hesge.ch/heg/sites/all/themes/heg/images/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338" y="6448069"/>
            <a:ext cx="1459030" cy="409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849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E72EC"/>
      </a:dk2>
      <a:lt2>
        <a:srgbClr val="EBEBEB"/>
      </a:lt2>
      <a:accent1>
        <a:srgbClr val="FFFF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Noctambus</vt:lpstr>
      <vt:lpstr>Sommaire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Noctambus</dc:title>
  <dc:creator>Anthony Palama</dc:creator>
  <cp:lastModifiedBy>Anthony Palama</cp:lastModifiedBy>
  <cp:revision>4</cp:revision>
  <dcterms:created xsi:type="dcterms:W3CDTF">2015-10-26T09:15:38Z</dcterms:created>
  <dcterms:modified xsi:type="dcterms:W3CDTF">2015-10-26T09:28:49Z</dcterms:modified>
</cp:coreProperties>
</file>