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79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850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02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901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3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473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44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12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55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88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5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0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465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1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41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3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CF89-701A-422D-8375-0F3CFB4E643B}" type="datetimeFigureOut">
              <a:rPr lang="es-PE" smtClean="0"/>
              <a:t>14/07/2020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2B1B4E-BCA4-4E12-A788-DC13908D8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81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SISTEMA DE VENTAS DE CALZADO PARA LA EMPRESA </a:t>
            </a:r>
            <a:br>
              <a:rPr lang="es-PE" b="1" dirty="0"/>
            </a:br>
            <a:r>
              <a:rPr lang="es-PE" b="1" dirty="0"/>
              <a:t>“EL BANANITO S.A.”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07066" y="3711198"/>
            <a:ext cx="5912636" cy="25459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PE" b="1" dirty="0"/>
              <a:t>Integrantes:</a:t>
            </a:r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 smtClean="0"/>
              <a:t>Palomino </a:t>
            </a:r>
            <a:r>
              <a:rPr lang="es-PE" dirty="0" err="1"/>
              <a:t>Ccallisaya</a:t>
            </a:r>
            <a:r>
              <a:rPr lang="es-PE" dirty="0"/>
              <a:t> Manuel André     </a:t>
            </a:r>
            <a:r>
              <a:rPr lang="es-PE" dirty="0" smtClean="0"/>
              <a:t>		 </a:t>
            </a:r>
            <a:r>
              <a:rPr lang="es-PE" dirty="0"/>
              <a:t>14200028 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/>
              <a:t>Polo López Anthony Gerald                   	</a:t>
            </a:r>
            <a:r>
              <a:rPr lang="es-PE" dirty="0" smtClean="0"/>
              <a:t> </a:t>
            </a:r>
            <a:r>
              <a:rPr lang="es-PE" dirty="0"/>
              <a:t>14200030 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/>
              <a:t>Pachas </a:t>
            </a:r>
            <a:r>
              <a:rPr lang="es-PE" dirty="0" err="1"/>
              <a:t>Mallqui</a:t>
            </a:r>
            <a:r>
              <a:rPr lang="es-PE" dirty="0"/>
              <a:t> Fernando Cesar Alberto 	</a:t>
            </a:r>
            <a:r>
              <a:rPr lang="es-PE" dirty="0" smtClean="0"/>
              <a:t> 17200059 </a:t>
            </a:r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/>
              <a:t>Medrano Castañeda Gerson Jair           </a:t>
            </a:r>
            <a:r>
              <a:rPr lang="es-PE" dirty="0" smtClean="0"/>
              <a:t>	 	 17200171 </a:t>
            </a:r>
            <a:endParaRPr lang="es-PE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/>
              <a:t>Rafael Pascual Huanca Miranda             </a:t>
            </a:r>
            <a:r>
              <a:rPr lang="es-PE" dirty="0" smtClean="0"/>
              <a:t>	 </a:t>
            </a:r>
            <a:r>
              <a:rPr lang="es-PE" dirty="0"/>
              <a:t>16200089 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s-PE" dirty="0" err="1"/>
              <a:t>Vidalón</a:t>
            </a:r>
            <a:r>
              <a:rPr lang="es-PE" dirty="0"/>
              <a:t> Flores Daniel Omar                   </a:t>
            </a:r>
            <a:r>
              <a:rPr lang="es-PE" dirty="0" smtClean="0"/>
              <a:t>	 </a:t>
            </a:r>
            <a:r>
              <a:rPr lang="es-PE" dirty="0"/>
              <a:t>17200244</a:t>
            </a:r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35" y="1022337"/>
            <a:ext cx="1469263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DE NEGOCIO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identifican 3 procesos del negocio:</a:t>
            </a:r>
          </a:p>
          <a:p>
            <a:pPr lvl="0"/>
            <a:r>
              <a:rPr lang="es-ES" b="1" dirty="0"/>
              <a:t>PN1: Atención al cliente</a:t>
            </a:r>
            <a:endParaRPr lang="es-PE" b="1" dirty="0"/>
          </a:p>
          <a:p>
            <a:pPr lvl="0"/>
            <a:r>
              <a:rPr lang="es-ES" dirty="0"/>
              <a:t>PN2: Proceso de abastecimiento </a:t>
            </a:r>
            <a:endParaRPr lang="es-PE" dirty="0"/>
          </a:p>
          <a:p>
            <a:pPr lvl="0"/>
            <a:r>
              <a:rPr lang="es-ES" dirty="0"/>
              <a:t>PN3: Proceso de selección de personal 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89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PROCESOS DE </a:t>
            </a:r>
            <a:r>
              <a:rPr lang="es-PE" dirty="0" smtClean="0"/>
              <a:t>NEGOCIO RELEVANTE PARA EL SISTEMA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b="1" dirty="0"/>
              <a:t>PN1: Atención al cliente</a:t>
            </a:r>
            <a:endParaRPr lang="es-PE" b="1" dirty="0"/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7" y="2351314"/>
            <a:ext cx="8674554" cy="408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71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DOMINIO</a:t>
            </a:r>
            <a:endParaRPr lang="es-PE" dirty="0"/>
          </a:p>
        </p:txBody>
      </p:sp>
      <p:pic>
        <p:nvPicPr>
          <p:cNvPr id="4" name="image2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9116" y="1619794"/>
            <a:ext cx="6993626" cy="4446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5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CASOS DE USO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0" y="1270000"/>
            <a:ext cx="8922070" cy="5248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5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REGISTRAR CALZADO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5233"/>
              </p:ext>
            </p:extLst>
          </p:nvPr>
        </p:nvGraphicFramePr>
        <p:xfrm>
          <a:off x="1047365" y="1270000"/>
          <a:ext cx="57150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611204367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3517934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Actor: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 dirty="0">
                          <a:effectLst/>
                        </a:rPr>
                        <a:t>Administrador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2528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Descripción: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Este CUS permitirá al administrador añadir un nuevo producto en el inventario de productos.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912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Precondición: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 dirty="0">
                          <a:effectLst/>
                        </a:rPr>
                        <a:t>CUS Iniciar Sesión 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7928469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07159"/>
              </p:ext>
            </p:extLst>
          </p:nvPr>
        </p:nvGraphicFramePr>
        <p:xfrm>
          <a:off x="1047365" y="2460116"/>
          <a:ext cx="7628640" cy="4336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664">
                  <a:extLst>
                    <a:ext uri="{9D8B030D-6E8A-4147-A177-3AD203B41FA5}">
                      <a16:colId xmlns:a16="http://schemas.microsoft.com/office/drawing/2014/main" val="2583923210"/>
                    </a:ext>
                  </a:extLst>
                </a:gridCol>
                <a:gridCol w="5740976">
                  <a:extLst>
                    <a:ext uri="{9D8B030D-6E8A-4147-A177-3AD203B41FA5}">
                      <a16:colId xmlns:a16="http://schemas.microsoft.com/office/drawing/2014/main" val="2373415328"/>
                    </a:ext>
                  </a:extLst>
                </a:gridCol>
              </a:tblGrid>
              <a:tr h="1940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800">
                          <a:effectLst/>
                        </a:rPr>
                        <a:t>Flujo Principal: 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01" marR="44101" marT="44101" marB="4410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800" dirty="0">
                          <a:effectLst/>
                        </a:rPr>
                        <a:t> 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9" marR="47629" marT="0" marB="0"/>
                </a:tc>
                <a:extLst>
                  <a:ext uri="{0D108BD9-81ED-4DB2-BD59-A6C34878D82A}">
                    <a16:rowId xmlns:a16="http://schemas.microsoft.com/office/drawing/2014/main" val="354502665"/>
                  </a:ext>
                </a:extLst>
              </a:tr>
              <a:tr h="3687391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CUS empieza cuando el Administrador selecciona la pestaña “Gestión producto” en la interfaz de su Menú Principal.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muestra la interfaz “Gestión productos”.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administrador selecciona la opción “Añadir producto”.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muestra la interfaz “Añadir producto”.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muestra una ventana un pequeño formulario para ingresar el nuevo producto, éste contendrá los campos en blanco “Nombre”, “Precio”, “Stock” y “Marca”, y los botones “Guardar” y “Cancelar”.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Administrador completa debidamente los espacios en blanco.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Administrador pulsa el botón “Guardar”  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valida los datos.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genera y le asigna un código único al nuevo producto.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añade el nuevo producto en la base de datos.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sistema muestra el mensaje de confirmación “El producto se creó exitosamente”.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Administrador pulsa el botón “Aceptar”.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800" dirty="0">
                          <a:effectLst/>
                        </a:rPr>
                        <a:t>El CUS finaliza.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01" marR="44101" marT="44101" marB="44101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8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CUS REGISTRAR CALZADO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34829"/>
              </p:ext>
            </p:extLst>
          </p:nvPr>
        </p:nvGraphicFramePr>
        <p:xfrm>
          <a:off x="1192707" y="1930400"/>
          <a:ext cx="5842328" cy="241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154922684"/>
                    </a:ext>
                  </a:extLst>
                </a:gridCol>
                <a:gridCol w="131773">
                  <a:extLst>
                    <a:ext uri="{9D8B030D-6E8A-4147-A177-3AD203B41FA5}">
                      <a16:colId xmlns:a16="http://schemas.microsoft.com/office/drawing/2014/main" val="2096728189"/>
                    </a:ext>
                  </a:extLst>
                </a:gridCol>
                <a:gridCol w="4300855">
                  <a:extLst>
                    <a:ext uri="{9D8B030D-6E8A-4147-A177-3AD203B41FA5}">
                      <a16:colId xmlns:a16="http://schemas.microsoft.com/office/drawing/2014/main" val="225645356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Post-condición: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 dirty="0">
                          <a:effectLst/>
                        </a:rPr>
                        <a:t>El administrador logra registrar producto en el sistema. 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463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Flujo Alternativo: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92846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En cualquier punto si administrador decide cancelar el proceso.</a:t>
                      </a:r>
                      <a:endParaRPr lang="es-PE" sz="1100" dirty="0">
                        <a:effectLst/>
                      </a:endParaRPr>
                    </a:p>
                    <a:p>
                      <a:pPr marL="45720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1. El administrador pulsa “Cancelar”.</a:t>
                      </a:r>
                      <a:endParaRPr lang="es-PE" sz="1100" dirty="0">
                        <a:effectLst/>
                      </a:endParaRPr>
                    </a:p>
                    <a:p>
                      <a:pPr marL="45720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2. El CUS finaliza.</a:t>
                      </a:r>
                      <a:endParaRPr lang="es-PE" sz="1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En el punto 8 si los datos no son válidos o falta completar campos requeridos.</a:t>
                      </a:r>
                      <a:endParaRPr lang="es-PE" sz="1100" dirty="0">
                        <a:effectLst/>
                      </a:endParaRPr>
                    </a:p>
                    <a:p>
                      <a:pPr marL="45720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1.El sistema mostrara el mensaje” Datos incorrectos”.</a:t>
                      </a:r>
                      <a:endParaRPr lang="es-PE" sz="1100" dirty="0">
                        <a:effectLst/>
                      </a:endParaRPr>
                    </a:p>
                    <a:p>
                      <a:pPr marL="45720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2.Regresa al punto 2.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1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380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SISTEMA DE VENTAS DE CALZADO PARA LA EMPRESA  “EL BANANITO S.A.” </vt:lpstr>
      <vt:lpstr>PROCESOS DE NEGOCIO</vt:lpstr>
      <vt:lpstr>PROCESOS DE NEGOCIO RELEVANTE PARA EL SISTEMA</vt:lpstr>
      <vt:lpstr>MODELO DE DOMINIO</vt:lpstr>
      <vt:lpstr>DIAGRAMA DE CASOS DE USO</vt:lpstr>
      <vt:lpstr>CUS REGISTRAR CALZADO</vt:lpstr>
      <vt:lpstr>CUS REGISTRAR CALZADO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DE CALZADO PARA LA EMPRESA  “EL BANANITO S.A.”</dc:title>
  <dc:creator>Anthony</dc:creator>
  <cp:lastModifiedBy>Anthony</cp:lastModifiedBy>
  <cp:revision>8</cp:revision>
  <dcterms:created xsi:type="dcterms:W3CDTF">2020-07-14T19:47:20Z</dcterms:created>
  <dcterms:modified xsi:type="dcterms:W3CDTF">2020-07-14T21:35:07Z</dcterms:modified>
</cp:coreProperties>
</file>