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24" r:id="rId2"/>
    <p:sldId id="441" r:id="rId3"/>
    <p:sldId id="439" r:id="rId4"/>
    <p:sldId id="442" r:id="rId5"/>
    <p:sldId id="426" r:id="rId6"/>
    <p:sldId id="443" r:id="rId7"/>
    <p:sldId id="427" r:id="rId8"/>
    <p:sldId id="428" r:id="rId9"/>
    <p:sldId id="429" r:id="rId10"/>
    <p:sldId id="430" r:id="rId11"/>
    <p:sldId id="440" r:id="rId12"/>
    <p:sldId id="431" r:id="rId13"/>
    <p:sldId id="447" r:id="rId14"/>
    <p:sldId id="432" r:id="rId15"/>
    <p:sldId id="444" r:id="rId16"/>
    <p:sldId id="433" r:id="rId17"/>
    <p:sldId id="448" r:id="rId18"/>
    <p:sldId id="434" r:id="rId19"/>
    <p:sldId id="435" r:id="rId20"/>
    <p:sldId id="445" r:id="rId21"/>
    <p:sldId id="436" r:id="rId22"/>
    <p:sldId id="437" r:id="rId23"/>
    <p:sldId id="446" r:id="rId24"/>
    <p:sldId id="438" r:id="rId25"/>
    <p:sldId id="449" r:id="rId26"/>
    <p:sldId id="450" r:id="rId27"/>
  </p:sldIdLst>
  <p:sldSz cx="9144000" cy="5143500" type="screen16x9"/>
  <p:notesSz cx="7102475" cy="9388475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00"/>
    <a:srgbClr val="002F51"/>
    <a:srgbClr val="CC99FF"/>
    <a:srgbClr val="488600"/>
    <a:srgbClr val="878A8F"/>
    <a:srgbClr val="4886A1"/>
    <a:srgbClr val="878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8B586B-CCBE-43B3-96BC-36FA6A5EAD41}" v="3" dt="2023-08-19T15:03:4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94633" autoAdjust="0"/>
  </p:normalViewPr>
  <p:slideViewPr>
    <p:cSldViewPr snapToGrid="0">
      <p:cViewPr varScale="1">
        <p:scale>
          <a:sx n="107" d="100"/>
          <a:sy n="107" d="100"/>
        </p:scale>
        <p:origin x="80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nna Marynell" userId="6f0b59a3-2b7c-427c-8ab8-00ef3d79c86f" providerId="ADAL" clId="{D2052C8F-532A-4D45-A2D1-C389CE991CA9}"/>
    <pc:docChg chg="custSel modSld">
      <pc:chgData name="Tianna Marynell" userId="6f0b59a3-2b7c-427c-8ab8-00ef3d79c86f" providerId="ADAL" clId="{D2052C8F-532A-4D45-A2D1-C389CE991CA9}" dt="2022-12-28T22:42:08.340" v="45" actId="11"/>
      <pc:docMkLst>
        <pc:docMk/>
      </pc:docMkLst>
      <pc:sldChg chg="modSp mod">
        <pc:chgData name="Tianna Marynell" userId="6f0b59a3-2b7c-427c-8ab8-00ef3d79c86f" providerId="ADAL" clId="{D2052C8F-532A-4D45-A2D1-C389CE991CA9}" dt="2022-12-09T21:20:58.693" v="44" actId="20577"/>
        <pc:sldMkLst>
          <pc:docMk/>
          <pc:sldMk cId="0" sldId="428"/>
        </pc:sldMkLst>
        <pc:spChg chg="mod">
          <ac:chgData name="Tianna Marynell" userId="6f0b59a3-2b7c-427c-8ab8-00ef3d79c86f" providerId="ADAL" clId="{D2052C8F-532A-4D45-A2D1-C389CE991CA9}" dt="2022-12-09T21:20:58.693" v="44" actId="20577"/>
          <ac:spMkLst>
            <pc:docMk/>
            <pc:sldMk cId="0" sldId="428"/>
            <ac:spMk id="13315" creationId="{A462BFF3-D364-492D-853D-AE8554FF3E82}"/>
          </ac:spMkLst>
        </pc:spChg>
      </pc:sldChg>
      <pc:sldChg chg="modSp mod">
        <pc:chgData name="Tianna Marynell" userId="6f0b59a3-2b7c-427c-8ab8-00ef3d79c86f" providerId="ADAL" clId="{D2052C8F-532A-4D45-A2D1-C389CE991CA9}" dt="2022-12-28T22:42:08.340" v="45" actId="11"/>
        <pc:sldMkLst>
          <pc:docMk/>
          <pc:sldMk cId="0" sldId="434"/>
        </pc:sldMkLst>
        <pc:spChg chg="mod">
          <ac:chgData name="Tianna Marynell" userId="6f0b59a3-2b7c-427c-8ab8-00ef3d79c86f" providerId="ADAL" clId="{D2052C8F-532A-4D45-A2D1-C389CE991CA9}" dt="2022-12-28T22:42:08.340" v="45" actId="11"/>
          <ac:spMkLst>
            <pc:docMk/>
            <pc:sldMk cId="0" sldId="434"/>
            <ac:spMk id="28675" creationId="{9BCBF93D-9BB5-46D8-B27C-39759B4CBF49}"/>
          </ac:spMkLst>
        </pc:spChg>
      </pc:sldChg>
      <pc:sldChg chg="modSp mod">
        <pc:chgData name="Tianna Marynell" userId="6f0b59a3-2b7c-427c-8ab8-00ef3d79c86f" providerId="ADAL" clId="{D2052C8F-532A-4D45-A2D1-C389CE991CA9}" dt="2022-12-09T21:18:39.329" v="33" actId="27636"/>
        <pc:sldMkLst>
          <pc:docMk/>
          <pc:sldMk cId="0" sldId="436"/>
        </pc:sldMkLst>
        <pc:spChg chg="mod">
          <ac:chgData name="Tianna Marynell" userId="6f0b59a3-2b7c-427c-8ab8-00ef3d79c86f" providerId="ADAL" clId="{D2052C8F-532A-4D45-A2D1-C389CE991CA9}" dt="2022-12-09T21:18:39.329" v="33" actId="27636"/>
          <ac:spMkLst>
            <pc:docMk/>
            <pc:sldMk cId="0" sldId="436"/>
            <ac:spMk id="10243" creationId="{1DDB9434-8745-4167-9112-7F22D787C366}"/>
          </ac:spMkLst>
        </pc:spChg>
      </pc:sldChg>
      <pc:sldChg chg="modSp mod">
        <pc:chgData name="Tianna Marynell" userId="6f0b59a3-2b7c-427c-8ab8-00ef3d79c86f" providerId="ADAL" clId="{D2052C8F-532A-4D45-A2D1-C389CE991CA9}" dt="2022-12-09T21:19:31.212" v="36" actId="11"/>
        <pc:sldMkLst>
          <pc:docMk/>
          <pc:sldMk cId="1310497738" sldId="437"/>
        </pc:sldMkLst>
        <pc:spChg chg="mod">
          <ac:chgData name="Tianna Marynell" userId="6f0b59a3-2b7c-427c-8ab8-00ef3d79c86f" providerId="ADAL" clId="{D2052C8F-532A-4D45-A2D1-C389CE991CA9}" dt="2022-12-09T21:19:31.212" v="36" actId="11"/>
          <ac:spMkLst>
            <pc:docMk/>
            <pc:sldMk cId="1310497738" sldId="437"/>
            <ac:spMk id="3" creationId="{C60381E0-1DEC-4521-AC19-F2135E794D27}"/>
          </ac:spMkLst>
        </pc:spChg>
      </pc:sldChg>
    </pc:docChg>
  </pc:docChgLst>
  <pc:docChgLst>
    <pc:chgData name="Tianna Marynell" userId="6f0b59a3-2b7c-427c-8ab8-00ef3d79c86f" providerId="ADAL" clId="{EF7D9BFD-001D-4AAC-A236-651A635C18B2}"/>
    <pc:docChg chg="undo custSel addSld modSld">
      <pc:chgData name="Tianna Marynell" userId="6f0b59a3-2b7c-427c-8ab8-00ef3d79c86f" providerId="ADAL" clId="{EF7D9BFD-001D-4AAC-A236-651A635C18B2}" dt="2023-03-09T16:47:20.690" v="1638" actId="6549"/>
      <pc:docMkLst>
        <pc:docMk/>
      </pc:docMkLst>
      <pc:sldChg chg="modSp mod">
        <pc:chgData name="Tianna Marynell" userId="6f0b59a3-2b7c-427c-8ab8-00ef3d79c86f" providerId="ADAL" clId="{EF7D9BFD-001D-4AAC-A236-651A635C18B2}" dt="2023-01-25T20:12:58.426" v="37" actId="20577"/>
        <pc:sldMkLst>
          <pc:docMk/>
          <pc:sldMk cId="0" sldId="426"/>
        </pc:sldMkLst>
        <pc:spChg chg="mod">
          <ac:chgData name="Tianna Marynell" userId="6f0b59a3-2b7c-427c-8ab8-00ef3d79c86f" providerId="ADAL" clId="{EF7D9BFD-001D-4AAC-A236-651A635C18B2}" dt="2023-01-25T20:12:58.426" v="37" actId="20577"/>
          <ac:spMkLst>
            <pc:docMk/>
            <pc:sldMk cId="0" sldId="426"/>
            <ac:spMk id="17411" creationId="{0579344E-C8A0-4607-88DD-5B5AB9DD1A31}"/>
          </ac:spMkLst>
        </pc:spChg>
      </pc:sldChg>
      <pc:sldChg chg="modSp mod">
        <pc:chgData name="Tianna Marynell" userId="6f0b59a3-2b7c-427c-8ab8-00ef3d79c86f" providerId="ADAL" clId="{EF7D9BFD-001D-4AAC-A236-651A635C18B2}" dt="2023-03-04T13:51:37.017" v="1557"/>
        <pc:sldMkLst>
          <pc:docMk/>
          <pc:sldMk cId="3995696600" sldId="427"/>
        </pc:sldMkLst>
        <pc:spChg chg="mod">
          <ac:chgData name="Tianna Marynell" userId="6f0b59a3-2b7c-427c-8ab8-00ef3d79c86f" providerId="ADAL" clId="{EF7D9BFD-001D-4AAC-A236-651A635C18B2}" dt="2023-03-04T13:51:37.017" v="1557"/>
          <ac:spMkLst>
            <pc:docMk/>
            <pc:sldMk cId="3995696600" sldId="427"/>
            <ac:spMk id="3" creationId="{CD7471E8-1756-45B1-8BD5-E87D1DA02DD9}"/>
          </ac:spMkLst>
        </pc:spChg>
      </pc:sldChg>
      <pc:sldChg chg="modSp mod">
        <pc:chgData name="Tianna Marynell" userId="6f0b59a3-2b7c-427c-8ab8-00ef3d79c86f" providerId="ADAL" clId="{EF7D9BFD-001D-4AAC-A236-651A635C18B2}" dt="2023-01-25T20:21:32.106" v="142" actId="20577"/>
        <pc:sldMkLst>
          <pc:docMk/>
          <pc:sldMk cId="0" sldId="428"/>
        </pc:sldMkLst>
        <pc:spChg chg="mod">
          <ac:chgData name="Tianna Marynell" userId="6f0b59a3-2b7c-427c-8ab8-00ef3d79c86f" providerId="ADAL" clId="{EF7D9BFD-001D-4AAC-A236-651A635C18B2}" dt="2023-01-25T20:21:32.106" v="142" actId="20577"/>
          <ac:spMkLst>
            <pc:docMk/>
            <pc:sldMk cId="0" sldId="428"/>
            <ac:spMk id="13315" creationId="{A462BFF3-D364-492D-853D-AE8554FF3E82}"/>
          </ac:spMkLst>
        </pc:spChg>
      </pc:sldChg>
      <pc:sldChg chg="modSp mod">
        <pc:chgData name="Tianna Marynell" userId="6f0b59a3-2b7c-427c-8ab8-00ef3d79c86f" providerId="ADAL" clId="{EF7D9BFD-001D-4AAC-A236-651A635C18B2}" dt="2023-03-04T13:52:20.601" v="1563" actId="20577"/>
        <pc:sldMkLst>
          <pc:docMk/>
          <pc:sldMk cId="1035694510" sldId="429"/>
        </pc:sldMkLst>
        <pc:spChg chg="mod">
          <ac:chgData name="Tianna Marynell" userId="6f0b59a3-2b7c-427c-8ab8-00ef3d79c86f" providerId="ADAL" clId="{EF7D9BFD-001D-4AAC-A236-651A635C18B2}" dt="2023-03-04T13:52:20.601" v="1563" actId="20577"/>
          <ac:spMkLst>
            <pc:docMk/>
            <pc:sldMk cId="1035694510" sldId="429"/>
            <ac:spMk id="3" creationId="{F9FAF4C6-3810-4C57-AC9A-9B3072B8448D}"/>
          </ac:spMkLst>
        </pc:spChg>
      </pc:sldChg>
      <pc:sldChg chg="modSp mod">
        <pc:chgData name="Tianna Marynell" userId="6f0b59a3-2b7c-427c-8ab8-00ef3d79c86f" providerId="ADAL" clId="{EF7D9BFD-001D-4AAC-A236-651A635C18B2}" dt="2023-02-16T00:45:52.941" v="1061" actId="20577"/>
        <pc:sldMkLst>
          <pc:docMk/>
          <pc:sldMk cId="0" sldId="430"/>
        </pc:sldMkLst>
        <pc:spChg chg="mod">
          <ac:chgData name="Tianna Marynell" userId="6f0b59a3-2b7c-427c-8ab8-00ef3d79c86f" providerId="ADAL" clId="{EF7D9BFD-001D-4AAC-A236-651A635C18B2}" dt="2023-02-16T00:45:52.941" v="1061" actId="20577"/>
          <ac:spMkLst>
            <pc:docMk/>
            <pc:sldMk cId="0" sldId="430"/>
            <ac:spMk id="2" creationId="{AD128D1D-61CB-4DB7-B744-33C7D1848B61}"/>
          </ac:spMkLst>
        </pc:spChg>
        <pc:spChg chg="mod">
          <ac:chgData name="Tianna Marynell" userId="6f0b59a3-2b7c-427c-8ab8-00ef3d79c86f" providerId="ADAL" clId="{EF7D9BFD-001D-4AAC-A236-651A635C18B2}" dt="2023-02-16T00:43:39.130" v="1046" actId="20577"/>
          <ac:spMkLst>
            <pc:docMk/>
            <pc:sldMk cId="0" sldId="430"/>
            <ac:spMk id="21507" creationId="{669197EE-B7DD-4D20-A87E-38069E41F44D}"/>
          </ac:spMkLst>
        </pc:spChg>
      </pc:sldChg>
      <pc:sldChg chg="modSp mod">
        <pc:chgData name="Tianna Marynell" userId="6f0b59a3-2b7c-427c-8ab8-00ef3d79c86f" providerId="ADAL" clId="{EF7D9BFD-001D-4AAC-A236-651A635C18B2}" dt="2023-02-16T00:47:24.063" v="1084" actId="255"/>
        <pc:sldMkLst>
          <pc:docMk/>
          <pc:sldMk cId="3729751515" sldId="431"/>
        </pc:sldMkLst>
        <pc:spChg chg="mod">
          <ac:chgData name="Tianna Marynell" userId="6f0b59a3-2b7c-427c-8ab8-00ef3d79c86f" providerId="ADAL" clId="{EF7D9BFD-001D-4AAC-A236-651A635C18B2}" dt="2023-02-16T00:45:43.374" v="1057" actId="20577"/>
          <ac:spMkLst>
            <pc:docMk/>
            <pc:sldMk cId="3729751515" sldId="431"/>
            <ac:spMk id="2" creationId="{9DF60C8D-BF27-4DB4-8ACA-73F4F499CE63}"/>
          </ac:spMkLst>
        </pc:spChg>
        <pc:spChg chg="mod">
          <ac:chgData name="Tianna Marynell" userId="6f0b59a3-2b7c-427c-8ab8-00ef3d79c86f" providerId="ADAL" clId="{EF7D9BFD-001D-4AAC-A236-651A635C18B2}" dt="2023-02-16T00:47:24.063" v="1084" actId="255"/>
          <ac:spMkLst>
            <pc:docMk/>
            <pc:sldMk cId="3729751515" sldId="431"/>
            <ac:spMk id="3" creationId="{2A80CE62-EAC8-4270-BE6A-0163443B486A}"/>
          </ac:spMkLst>
        </pc:spChg>
      </pc:sldChg>
      <pc:sldChg chg="modSp mod">
        <pc:chgData name="Tianna Marynell" userId="6f0b59a3-2b7c-427c-8ab8-00ef3d79c86f" providerId="ADAL" clId="{EF7D9BFD-001D-4AAC-A236-651A635C18B2}" dt="2023-02-16T00:51:23.940" v="1104" actId="20577"/>
        <pc:sldMkLst>
          <pc:docMk/>
          <pc:sldMk cId="0" sldId="432"/>
        </pc:sldMkLst>
        <pc:spChg chg="mod">
          <ac:chgData name="Tianna Marynell" userId="6f0b59a3-2b7c-427c-8ab8-00ef3d79c86f" providerId="ADAL" clId="{EF7D9BFD-001D-4AAC-A236-651A635C18B2}" dt="2023-02-16T00:51:23.940" v="1104" actId="20577"/>
          <ac:spMkLst>
            <pc:docMk/>
            <pc:sldMk cId="0" sldId="432"/>
            <ac:spMk id="2" creationId="{092E147E-530C-48A9-84CA-D188FEF0C610}"/>
          </ac:spMkLst>
        </pc:spChg>
        <pc:spChg chg="mod">
          <ac:chgData name="Tianna Marynell" userId="6f0b59a3-2b7c-427c-8ab8-00ef3d79c86f" providerId="ADAL" clId="{EF7D9BFD-001D-4AAC-A236-651A635C18B2}" dt="2023-01-25T20:34:16.133" v="392" actId="20577"/>
          <ac:spMkLst>
            <pc:docMk/>
            <pc:sldMk cId="0" sldId="432"/>
            <ac:spMk id="25603" creationId="{BBF12E6C-AFE5-4840-89D8-6BA14D8BD614}"/>
          </ac:spMkLst>
        </pc:spChg>
      </pc:sldChg>
      <pc:sldChg chg="modSp mod">
        <pc:chgData name="Tianna Marynell" userId="6f0b59a3-2b7c-427c-8ab8-00ef3d79c86f" providerId="ADAL" clId="{EF7D9BFD-001D-4AAC-A236-651A635C18B2}" dt="2023-03-04T13:53:30.611" v="1569" actId="20577"/>
        <pc:sldMkLst>
          <pc:docMk/>
          <pc:sldMk cId="1674816511" sldId="433"/>
        </pc:sldMkLst>
        <pc:spChg chg="mod">
          <ac:chgData name="Tianna Marynell" userId="6f0b59a3-2b7c-427c-8ab8-00ef3d79c86f" providerId="ADAL" clId="{EF7D9BFD-001D-4AAC-A236-651A635C18B2}" dt="2023-02-16T00:51:14.186" v="1100" actId="20577"/>
          <ac:spMkLst>
            <pc:docMk/>
            <pc:sldMk cId="1674816511" sldId="433"/>
            <ac:spMk id="2" creationId="{685AE134-A929-4766-A6CD-92167A46B496}"/>
          </ac:spMkLst>
        </pc:spChg>
        <pc:spChg chg="mod">
          <ac:chgData name="Tianna Marynell" userId="6f0b59a3-2b7c-427c-8ab8-00ef3d79c86f" providerId="ADAL" clId="{EF7D9BFD-001D-4AAC-A236-651A635C18B2}" dt="2023-03-04T13:53:30.611" v="1569" actId="20577"/>
          <ac:spMkLst>
            <pc:docMk/>
            <pc:sldMk cId="1674816511" sldId="433"/>
            <ac:spMk id="3" creationId="{9A4EC108-DBAC-4A51-B838-C86940F00984}"/>
          </ac:spMkLst>
        </pc:spChg>
      </pc:sldChg>
      <pc:sldChg chg="modSp mod">
        <pc:chgData name="Tianna Marynell" userId="6f0b59a3-2b7c-427c-8ab8-00ef3d79c86f" providerId="ADAL" clId="{EF7D9BFD-001D-4AAC-A236-651A635C18B2}" dt="2023-02-16T00:54:51.790" v="1138" actId="27636"/>
        <pc:sldMkLst>
          <pc:docMk/>
          <pc:sldMk cId="0" sldId="434"/>
        </pc:sldMkLst>
        <pc:spChg chg="mod">
          <ac:chgData name="Tianna Marynell" userId="6f0b59a3-2b7c-427c-8ab8-00ef3d79c86f" providerId="ADAL" clId="{EF7D9BFD-001D-4AAC-A236-651A635C18B2}" dt="2023-02-16T00:54:51.790" v="1138" actId="27636"/>
          <ac:spMkLst>
            <pc:docMk/>
            <pc:sldMk cId="0" sldId="434"/>
            <ac:spMk id="28675" creationId="{9BCBF93D-9BB5-46D8-B27C-39759B4CBF49}"/>
          </ac:spMkLst>
        </pc:spChg>
      </pc:sldChg>
      <pc:sldChg chg="modSp mod">
        <pc:chgData name="Tianna Marynell" userId="6f0b59a3-2b7c-427c-8ab8-00ef3d79c86f" providerId="ADAL" clId="{EF7D9BFD-001D-4AAC-A236-651A635C18B2}" dt="2023-02-16T00:55:35.346" v="1140" actId="11"/>
        <pc:sldMkLst>
          <pc:docMk/>
          <pc:sldMk cId="4233198879" sldId="435"/>
        </pc:sldMkLst>
        <pc:spChg chg="mod">
          <ac:chgData name="Tianna Marynell" userId="6f0b59a3-2b7c-427c-8ab8-00ef3d79c86f" providerId="ADAL" clId="{EF7D9BFD-001D-4AAC-A236-651A635C18B2}" dt="2023-02-16T00:55:35.346" v="1140" actId="11"/>
          <ac:spMkLst>
            <pc:docMk/>
            <pc:sldMk cId="4233198879" sldId="435"/>
            <ac:spMk id="3" creationId="{8385FA24-F4D6-445A-9F10-99AEFF425B60}"/>
          </ac:spMkLst>
        </pc:spChg>
      </pc:sldChg>
      <pc:sldChg chg="modSp mod">
        <pc:chgData name="Tianna Marynell" userId="6f0b59a3-2b7c-427c-8ab8-00ef3d79c86f" providerId="ADAL" clId="{EF7D9BFD-001D-4AAC-A236-651A635C18B2}" dt="2023-01-25T20:54:19.853" v="598" actId="20577"/>
        <pc:sldMkLst>
          <pc:docMk/>
          <pc:sldMk cId="0" sldId="436"/>
        </pc:sldMkLst>
        <pc:spChg chg="mod">
          <ac:chgData name="Tianna Marynell" userId="6f0b59a3-2b7c-427c-8ab8-00ef3d79c86f" providerId="ADAL" clId="{EF7D9BFD-001D-4AAC-A236-651A635C18B2}" dt="2023-01-25T20:54:19.853" v="598" actId="20577"/>
          <ac:spMkLst>
            <pc:docMk/>
            <pc:sldMk cId="0" sldId="436"/>
            <ac:spMk id="10243" creationId="{1DDB9434-8745-4167-9112-7F22D787C366}"/>
          </ac:spMkLst>
        </pc:spChg>
      </pc:sldChg>
      <pc:sldChg chg="modSp mod">
        <pc:chgData name="Tianna Marynell" userId="6f0b59a3-2b7c-427c-8ab8-00ef3d79c86f" providerId="ADAL" clId="{EF7D9BFD-001D-4AAC-A236-651A635C18B2}" dt="2023-01-25T20:56:52.644" v="632" actId="20577"/>
        <pc:sldMkLst>
          <pc:docMk/>
          <pc:sldMk cId="1310497738" sldId="437"/>
        </pc:sldMkLst>
        <pc:spChg chg="mod">
          <ac:chgData name="Tianna Marynell" userId="6f0b59a3-2b7c-427c-8ab8-00ef3d79c86f" providerId="ADAL" clId="{EF7D9BFD-001D-4AAC-A236-651A635C18B2}" dt="2023-01-25T20:56:52.644" v="632" actId="20577"/>
          <ac:spMkLst>
            <pc:docMk/>
            <pc:sldMk cId="1310497738" sldId="437"/>
            <ac:spMk id="3" creationId="{C60381E0-1DEC-4521-AC19-F2135E794D27}"/>
          </ac:spMkLst>
        </pc:spChg>
      </pc:sldChg>
      <pc:sldChg chg="modSp mod">
        <pc:chgData name="Tianna Marynell" userId="6f0b59a3-2b7c-427c-8ab8-00ef3d79c86f" providerId="ADAL" clId="{EF7D9BFD-001D-4AAC-A236-651A635C18B2}" dt="2023-03-09T16:47:20.690" v="1638" actId="6549"/>
        <pc:sldMkLst>
          <pc:docMk/>
          <pc:sldMk cId="965803774" sldId="438"/>
        </pc:sldMkLst>
        <pc:spChg chg="mod">
          <ac:chgData name="Tianna Marynell" userId="6f0b59a3-2b7c-427c-8ab8-00ef3d79c86f" providerId="ADAL" clId="{EF7D9BFD-001D-4AAC-A236-651A635C18B2}" dt="2023-03-09T16:47:20.690" v="1638" actId="6549"/>
          <ac:spMkLst>
            <pc:docMk/>
            <pc:sldMk cId="965803774" sldId="438"/>
            <ac:spMk id="3" creationId="{B0B12250-7F19-45CF-8844-2FC2274B19A5}"/>
          </ac:spMkLst>
        </pc:spChg>
      </pc:sldChg>
      <pc:sldChg chg="modSp mod">
        <pc:chgData name="Tianna Marynell" userId="6f0b59a3-2b7c-427c-8ab8-00ef3d79c86f" providerId="ADAL" clId="{EF7D9BFD-001D-4AAC-A236-651A635C18B2}" dt="2023-02-16T00:59:11.316" v="1148" actId="255"/>
        <pc:sldMkLst>
          <pc:docMk/>
          <pc:sldMk cId="369026455" sldId="440"/>
        </pc:sldMkLst>
        <pc:spChg chg="mod">
          <ac:chgData name="Tianna Marynell" userId="6f0b59a3-2b7c-427c-8ab8-00ef3d79c86f" providerId="ADAL" clId="{EF7D9BFD-001D-4AAC-A236-651A635C18B2}" dt="2023-02-16T00:45:48.341" v="1059" actId="20577"/>
          <ac:spMkLst>
            <pc:docMk/>
            <pc:sldMk cId="369026455" sldId="440"/>
            <ac:spMk id="2" creationId="{4B6C7E36-122E-428A-93CF-6DD9C880D638}"/>
          </ac:spMkLst>
        </pc:spChg>
        <pc:spChg chg="mod">
          <ac:chgData name="Tianna Marynell" userId="6f0b59a3-2b7c-427c-8ab8-00ef3d79c86f" providerId="ADAL" clId="{EF7D9BFD-001D-4AAC-A236-651A635C18B2}" dt="2023-02-16T00:59:11.316" v="1148" actId="255"/>
          <ac:spMkLst>
            <pc:docMk/>
            <pc:sldMk cId="369026455" sldId="440"/>
            <ac:spMk id="3" creationId="{02EDB84D-1FEA-47DF-A5B9-A58E1F45C020}"/>
          </ac:spMkLst>
        </pc:spChg>
      </pc:sldChg>
      <pc:sldChg chg="addSp delSp modSp mod">
        <pc:chgData name="Tianna Marynell" userId="6f0b59a3-2b7c-427c-8ab8-00ef3d79c86f" providerId="ADAL" clId="{EF7D9BFD-001D-4AAC-A236-651A635C18B2}" dt="2023-02-16T20:27:57.742" v="1549" actId="1076"/>
        <pc:sldMkLst>
          <pc:docMk/>
          <pc:sldMk cId="3604201479" sldId="441"/>
        </pc:sldMkLst>
        <pc:spChg chg="add del mod">
          <ac:chgData name="Tianna Marynell" userId="6f0b59a3-2b7c-427c-8ab8-00ef3d79c86f" providerId="ADAL" clId="{EF7D9BFD-001D-4AAC-A236-651A635C18B2}" dt="2023-02-16T20:16:44.914" v="1493" actId="478"/>
          <ac:spMkLst>
            <pc:docMk/>
            <pc:sldMk cId="3604201479" sldId="441"/>
            <ac:spMk id="3" creationId="{8265EACC-4B5A-95A5-F313-222E0BA36115}"/>
          </ac:spMkLst>
        </pc:spChg>
        <pc:spChg chg="add del mod">
          <ac:chgData name="Tianna Marynell" userId="6f0b59a3-2b7c-427c-8ab8-00ef3d79c86f" providerId="ADAL" clId="{EF7D9BFD-001D-4AAC-A236-651A635C18B2}" dt="2023-02-16T20:27:57.742" v="1549" actId="1076"/>
          <ac:spMkLst>
            <pc:docMk/>
            <pc:sldMk cId="3604201479" sldId="441"/>
            <ac:spMk id="4" creationId="{0A5B2CA9-A990-4587-B33D-C52424479E3B}"/>
          </ac:spMkLst>
        </pc:spChg>
        <pc:spChg chg="mod">
          <ac:chgData name="Tianna Marynell" userId="6f0b59a3-2b7c-427c-8ab8-00ef3d79c86f" providerId="ADAL" clId="{EF7D9BFD-001D-4AAC-A236-651A635C18B2}" dt="2023-02-16T20:27:42.417" v="1547" actId="1076"/>
          <ac:spMkLst>
            <pc:docMk/>
            <pc:sldMk cId="3604201479" sldId="441"/>
            <ac:spMk id="5" creationId="{A31B5F15-89AB-425A-A314-4F7DD420F2CC}"/>
          </ac:spMkLst>
        </pc:spChg>
      </pc:sldChg>
      <pc:sldChg chg="modSp mod">
        <pc:chgData name="Tianna Marynell" userId="6f0b59a3-2b7c-427c-8ab8-00ef3d79c86f" providerId="ADAL" clId="{EF7D9BFD-001D-4AAC-A236-651A635C18B2}" dt="2023-01-25T20:17:05.617" v="78" actId="20577"/>
        <pc:sldMkLst>
          <pc:docMk/>
          <pc:sldMk cId="3566687191" sldId="443"/>
        </pc:sldMkLst>
        <pc:spChg chg="mod">
          <ac:chgData name="Tianna Marynell" userId="6f0b59a3-2b7c-427c-8ab8-00ef3d79c86f" providerId="ADAL" clId="{EF7D9BFD-001D-4AAC-A236-651A635C18B2}" dt="2023-01-25T20:17:05.617" v="78" actId="20577"/>
          <ac:spMkLst>
            <pc:docMk/>
            <pc:sldMk cId="3566687191" sldId="443"/>
            <ac:spMk id="3" creationId="{599FA2EF-A483-4862-9867-A8FA5621F23B}"/>
          </ac:spMkLst>
        </pc:spChg>
      </pc:sldChg>
      <pc:sldChg chg="modSp mod">
        <pc:chgData name="Tianna Marynell" userId="6f0b59a3-2b7c-427c-8ab8-00ef3d79c86f" providerId="ADAL" clId="{EF7D9BFD-001D-4AAC-A236-651A635C18B2}" dt="2023-02-16T00:51:19.634" v="1102" actId="20577"/>
        <pc:sldMkLst>
          <pc:docMk/>
          <pc:sldMk cId="1742490035" sldId="444"/>
        </pc:sldMkLst>
        <pc:spChg chg="mod">
          <ac:chgData name="Tianna Marynell" userId="6f0b59a3-2b7c-427c-8ab8-00ef3d79c86f" providerId="ADAL" clId="{EF7D9BFD-001D-4AAC-A236-651A635C18B2}" dt="2023-02-16T00:51:19.634" v="1102" actId="20577"/>
          <ac:spMkLst>
            <pc:docMk/>
            <pc:sldMk cId="1742490035" sldId="444"/>
            <ac:spMk id="2" creationId="{092E147E-530C-48A9-84CA-D188FEF0C610}"/>
          </ac:spMkLst>
        </pc:spChg>
        <pc:spChg chg="mod">
          <ac:chgData name="Tianna Marynell" userId="6f0b59a3-2b7c-427c-8ab8-00ef3d79c86f" providerId="ADAL" clId="{EF7D9BFD-001D-4AAC-A236-651A635C18B2}" dt="2023-02-16T00:49:15.687" v="1086" actId="11"/>
          <ac:spMkLst>
            <pc:docMk/>
            <pc:sldMk cId="1742490035" sldId="444"/>
            <ac:spMk id="25603" creationId="{BBF12E6C-AFE5-4840-89D8-6BA14D8BD614}"/>
          </ac:spMkLst>
        </pc:spChg>
      </pc:sldChg>
      <pc:sldChg chg="modSp mod">
        <pc:chgData name="Tianna Marynell" userId="6f0b59a3-2b7c-427c-8ab8-00ef3d79c86f" providerId="ADAL" clId="{EF7D9BFD-001D-4AAC-A236-651A635C18B2}" dt="2023-03-04T13:54:38.177" v="1575" actId="20577"/>
        <pc:sldMkLst>
          <pc:docMk/>
          <pc:sldMk cId="489772336" sldId="445"/>
        </pc:sldMkLst>
        <pc:spChg chg="mod">
          <ac:chgData name="Tianna Marynell" userId="6f0b59a3-2b7c-427c-8ab8-00ef3d79c86f" providerId="ADAL" clId="{EF7D9BFD-001D-4AAC-A236-651A635C18B2}" dt="2023-03-04T13:54:38.177" v="1575" actId="20577"/>
          <ac:spMkLst>
            <pc:docMk/>
            <pc:sldMk cId="489772336" sldId="445"/>
            <ac:spMk id="3" creationId="{8385FA24-F4D6-445A-9F10-99AEFF425B60}"/>
          </ac:spMkLst>
        </pc:spChg>
      </pc:sldChg>
      <pc:sldChg chg="modSp mod">
        <pc:chgData name="Tianna Marynell" userId="6f0b59a3-2b7c-427c-8ab8-00ef3d79c86f" providerId="ADAL" clId="{EF7D9BFD-001D-4AAC-A236-651A635C18B2}" dt="2023-03-04T13:54:58.889" v="1581" actId="20577"/>
        <pc:sldMkLst>
          <pc:docMk/>
          <pc:sldMk cId="2655117248" sldId="446"/>
        </pc:sldMkLst>
        <pc:spChg chg="mod">
          <ac:chgData name="Tianna Marynell" userId="6f0b59a3-2b7c-427c-8ab8-00ef3d79c86f" providerId="ADAL" clId="{EF7D9BFD-001D-4AAC-A236-651A635C18B2}" dt="2023-03-04T13:54:58.889" v="1581" actId="20577"/>
          <ac:spMkLst>
            <pc:docMk/>
            <pc:sldMk cId="2655117248" sldId="446"/>
            <ac:spMk id="3" creationId="{C60381E0-1DEC-4521-AC19-F2135E794D27}"/>
          </ac:spMkLst>
        </pc:spChg>
      </pc:sldChg>
      <pc:sldChg chg="modSp new mod">
        <pc:chgData name="Tianna Marynell" userId="6f0b59a3-2b7c-427c-8ab8-00ef3d79c86f" providerId="ADAL" clId="{EF7D9BFD-001D-4AAC-A236-651A635C18B2}" dt="2023-02-16T02:15:10.115" v="1160" actId="20577"/>
        <pc:sldMkLst>
          <pc:docMk/>
          <pc:sldMk cId="2427065446" sldId="447"/>
        </pc:sldMkLst>
        <pc:spChg chg="mod">
          <ac:chgData name="Tianna Marynell" userId="6f0b59a3-2b7c-427c-8ab8-00ef3d79c86f" providerId="ADAL" clId="{EF7D9BFD-001D-4AAC-A236-651A635C18B2}" dt="2023-02-16T02:15:10.115" v="1160" actId="20577"/>
          <ac:spMkLst>
            <pc:docMk/>
            <pc:sldMk cId="2427065446" sldId="447"/>
            <ac:spMk id="2" creationId="{D4483F86-BFF1-B935-716E-F88D4D2198AB}"/>
          </ac:spMkLst>
        </pc:spChg>
        <pc:spChg chg="mod">
          <ac:chgData name="Tianna Marynell" userId="6f0b59a3-2b7c-427c-8ab8-00ef3d79c86f" providerId="ADAL" clId="{EF7D9BFD-001D-4AAC-A236-651A635C18B2}" dt="2023-02-16T00:44:57.774" v="1050" actId="11"/>
          <ac:spMkLst>
            <pc:docMk/>
            <pc:sldMk cId="2427065446" sldId="447"/>
            <ac:spMk id="3" creationId="{B5740BE9-2953-16F5-9687-240ACEE5AAF2}"/>
          </ac:spMkLst>
        </pc:spChg>
      </pc:sldChg>
      <pc:sldChg chg="modSp new mod">
        <pc:chgData name="Tianna Marynell" userId="6f0b59a3-2b7c-427c-8ab8-00ef3d79c86f" providerId="ADAL" clId="{EF7D9BFD-001D-4AAC-A236-651A635C18B2}" dt="2023-02-16T02:15:00.220" v="1158" actId="20577"/>
        <pc:sldMkLst>
          <pc:docMk/>
          <pc:sldMk cId="4191906543" sldId="448"/>
        </pc:sldMkLst>
        <pc:spChg chg="mod">
          <ac:chgData name="Tianna Marynell" userId="6f0b59a3-2b7c-427c-8ab8-00ef3d79c86f" providerId="ADAL" clId="{EF7D9BFD-001D-4AAC-A236-651A635C18B2}" dt="2023-02-16T02:15:00.220" v="1158" actId="20577"/>
          <ac:spMkLst>
            <pc:docMk/>
            <pc:sldMk cId="4191906543" sldId="448"/>
            <ac:spMk id="2" creationId="{8E56A747-93FD-E4C6-FB48-F1912E70460F}"/>
          </ac:spMkLst>
        </pc:spChg>
        <pc:spChg chg="mod">
          <ac:chgData name="Tianna Marynell" userId="6f0b59a3-2b7c-427c-8ab8-00ef3d79c86f" providerId="ADAL" clId="{EF7D9BFD-001D-4AAC-A236-651A635C18B2}" dt="2023-02-16T00:50:29.250" v="1093" actId="27636"/>
          <ac:spMkLst>
            <pc:docMk/>
            <pc:sldMk cId="4191906543" sldId="448"/>
            <ac:spMk id="3" creationId="{FF1E7162-C11A-FC87-4EE9-39775A1F3B0C}"/>
          </ac:spMkLst>
        </pc:spChg>
      </pc:sldChg>
    </pc:docChg>
  </pc:docChgLst>
  <pc:docChgLst>
    <pc:chgData name="Tianna Marynell" userId="6f0b59a3-2b7c-427c-8ab8-00ef3d79c86f" providerId="ADAL" clId="{B18B586B-CCBE-43B3-96BC-36FA6A5EAD41}"/>
    <pc:docChg chg="custSel addSld modSld">
      <pc:chgData name="Tianna Marynell" userId="6f0b59a3-2b7c-427c-8ab8-00ef3d79c86f" providerId="ADAL" clId="{B18B586B-CCBE-43B3-96BC-36FA6A5EAD41}" dt="2023-08-19T16:19:17.770" v="326" actId="14100"/>
      <pc:docMkLst>
        <pc:docMk/>
      </pc:docMkLst>
      <pc:sldChg chg="modSp mod">
        <pc:chgData name="Tianna Marynell" userId="6f0b59a3-2b7c-427c-8ab8-00ef3d79c86f" providerId="ADAL" clId="{B18B586B-CCBE-43B3-96BC-36FA6A5EAD41}" dt="2023-08-16T13:46:29.825" v="119" actId="2"/>
        <pc:sldMkLst>
          <pc:docMk/>
          <pc:sldMk cId="3995696600" sldId="427"/>
        </pc:sldMkLst>
        <pc:spChg chg="mod">
          <ac:chgData name="Tianna Marynell" userId="6f0b59a3-2b7c-427c-8ab8-00ef3d79c86f" providerId="ADAL" clId="{B18B586B-CCBE-43B3-96BC-36FA6A5EAD41}" dt="2023-08-16T13:46:29.825" v="119" actId="2"/>
          <ac:spMkLst>
            <pc:docMk/>
            <pc:sldMk cId="3995696600" sldId="427"/>
            <ac:spMk id="3" creationId="{CD7471E8-1756-45B1-8BD5-E87D1DA02DD9}"/>
          </ac:spMkLst>
        </pc:spChg>
      </pc:sldChg>
      <pc:sldChg chg="addSp modSp mod">
        <pc:chgData name="Tianna Marynell" userId="6f0b59a3-2b7c-427c-8ab8-00ef3d79c86f" providerId="ADAL" clId="{B18B586B-CCBE-43B3-96BC-36FA6A5EAD41}" dt="2023-08-19T16:18:27.842" v="311" actId="14100"/>
        <pc:sldMkLst>
          <pc:docMk/>
          <pc:sldMk cId="0" sldId="428"/>
        </pc:sldMkLst>
        <pc:spChg chg="add mod">
          <ac:chgData name="Tianna Marynell" userId="6f0b59a3-2b7c-427c-8ab8-00ef3d79c86f" providerId="ADAL" clId="{B18B586B-CCBE-43B3-96BC-36FA6A5EAD41}" dt="2023-08-19T16:18:27.842" v="311" actId="14100"/>
          <ac:spMkLst>
            <pc:docMk/>
            <pc:sldMk cId="0" sldId="428"/>
            <ac:spMk id="3" creationId="{67F52E92-FDB8-ACA6-B65A-04087A81C7B1}"/>
          </ac:spMkLst>
        </pc:spChg>
        <pc:spChg chg="mod">
          <ac:chgData name="Tianna Marynell" userId="6f0b59a3-2b7c-427c-8ab8-00ef3d79c86f" providerId="ADAL" clId="{B18B586B-CCBE-43B3-96BC-36FA6A5EAD41}" dt="2023-08-19T14:58:46.006" v="159" actId="14100"/>
          <ac:spMkLst>
            <pc:docMk/>
            <pc:sldMk cId="0" sldId="428"/>
            <ac:spMk id="13315" creationId="{A462BFF3-D364-492D-853D-AE8554FF3E82}"/>
          </ac:spMkLst>
        </pc:spChg>
      </pc:sldChg>
      <pc:sldChg chg="modSp mod">
        <pc:chgData name="Tianna Marynell" userId="6f0b59a3-2b7c-427c-8ab8-00ef3d79c86f" providerId="ADAL" clId="{B18B586B-CCBE-43B3-96BC-36FA6A5EAD41}" dt="2023-08-16T13:46:47.015" v="122" actId="2"/>
        <pc:sldMkLst>
          <pc:docMk/>
          <pc:sldMk cId="1035694510" sldId="429"/>
        </pc:sldMkLst>
        <pc:spChg chg="mod">
          <ac:chgData name="Tianna Marynell" userId="6f0b59a3-2b7c-427c-8ab8-00ef3d79c86f" providerId="ADAL" clId="{B18B586B-CCBE-43B3-96BC-36FA6A5EAD41}" dt="2023-08-16T13:46:47.015" v="122" actId="2"/>
          <ac:spMkLst>
            <pc:docMk/>
            <pc:sldMk cId="1035694510" sldId="429"/>
            <ac:spMk id="3" creationId="{F9FAF4C6-3810-4C57-AC9A-9B3072B8448D}"/>
          </ac:spMkLst>
        </pc:spChg>
      </pc:sldChg>
      <pc:sldChg chg="modSp mod">
        <pc:chgData name="Tianna Marynell" userId="6f0b59a3-2b7c-427c-8ab8-00ef3d79c86f" providerId="ADAL" clId="{B18B586B-CCBE-43B3-96BC-36FA6A5EAD41}" dt="2023-08-19T14:55:18.734" v="157" actId="6549"/>
        <pc:sldMkLst>
          <pc:docMk/>
          <pc:sldMk cId="0" sldId="430"/>
        </pc:sldMkLst>
        <pc:spChg chg="mod">
          <ac:chgData name="Tianna Marynell" userId="6f0b59a3-2b7c-427c-8ab8-00ef3d79c86f" providerId="ADAL" clId="{B18B586B-CCBE-43B3-96BC-36FA6A5EAD41}" dt="2023-08-19T14:55:18.734" v="157" actId="6549"/>
          <ac:spMkLst>
            <pc:docMk/>
            <pc:sldMk cId="0" sldId="430"/>
            <ac:spMk id="21507" creationId="{669197EE-B7DD-4D20-A87E-38069E41F44D}"/>
          </ac:spMkLst>
        </pc:spChg>
      </pc:sldChg>
      <pc:sldChg chg="modSp mod">
        <pc:chgData name="Tianna Marynell" userId="6f0b59a3-2b7c-427c-8ab8-00ef3d79c86f" providerId="ADAL" clId="{B18B586B-CCBE-43B3-96BC-36FA6A5EAD41}" dt="2023-08-15T16:29:58.305" v="65" actId="20577"/>
        <pc:sldMkLst>
          <pc:docMk/>
          <pc:sldMk cId="0" sldId="434"/>
        </pc:sldMkLst>
        <pc:spChg chg="mod">
          <ac:chgData name="Tianna Marynell" userId="6f0b59a3-2b7c-427c-8ab8-00ef3d79c86f" providerId="ADAL" clId="{B18B586B-CCBE-43B3-96BC-36FA6A5EAD41}" dt="2023-08-15T16:29:58.305" v="65" actId="20577"/>
          <ac:spMkLst>
            <pc:docMk/>
            <pc:sldMk cId="0" sldId="434"/>
            <ac:spMk id="28675" creationId="{9BCBF93D-9BB5-46D8-B27C-39759B4CBF49}"/>
          </ac:spMkLst>
        </pc:spChg>
      </pc:sldChg>
      <pc:sldChg chg="addSp modSp mod">
        <pc:chgData name="Tianna Marynell" userId="6f0b59a3-2b7c-427c-8ab8-00ef3d79c86f" providerId="ADAL" clId="{B18B586B-CCBE-43B3-96BC-36FA6A5EAD41}" dt="2023-08-19T16:19:17.770" v="326" actId="14100"/>
        <pc:sldMkLst>
          <pc:docMk/>
          <pc:sldMk cId="0" sldId="436"/>
        </pc:sldMkLst>
        <pc:spChg chg="add mod">
          <ac:chgData name="Tianna Marynell" userId="6f0b59a3-2b7c-427c-8ab8-00ef3d79c86f" providerId="ADAL" clId="{B18B586B-CCBE-43B3-96BC-36FA6A5EAD41}" dt="2023-08-19T16:19:17.770" v="326" actId="14100"/>
          <ac:spMkLst>
            <pc:docMk/>
            <pc:sldMk cId="0" sldId="436"/>
            <ac:spMk id="3" creationId="{919D2600-0BE1-E14C-1AB9-29009FBCF11A}"/>
          </ac:spMkLst>
        </pc:spChg>
        <pc:spChg chg="mod">
          <ac:chgData name="Tianna Marynell" userId="6f0b59a3-2b7c-427c-8ab8-00ef3d79c86f" providerId="ADAL" clId="{B18B586B-CCBE-43B3-96BC-36FA6A5EAD41}" dt="2023-08-19T14:51:35.615" v="155" actId="20577"/>
          <ac:spMkLst>
            <pc:docMk/>
            <pc:sldMk cId="0" sldId="436"/>
            <ac:spMk id="10243" creationId="{1DDB9434-8745-4167-9112-7F22D787C366}"/>
          </ac:spMkLst>
        </pc:spChg>
      </pc:sldChg>
      <pc:sldChg chg="modSp mod">
        <pc:chgData name="Tianna Marynell" userId="6f0b59a3-2b7c-427c-8ab8-00ef3d79c86f" providerId="ADAL" clId="{B18B586B-CCBE-43B3-96BC-36FA6A5EAD41}" dt="2023-08-16T13:48:46.643" v="145" actId="20577"/>
        <pc:sldMkLst>
          <pc:docMk/>
          <pc:sldMk cId="965803774" sldId="438"/>
        </pc:sldMkLst>
        <pc:spChg chg="mod">
          <ac:chgData name="Tianna Marynell" userId="6f0b59a3-2b7c-427c-8ab8-00ef3d79c86f" providerId="ADAL" clId="{B18B586B-CCBE-43B3-96BC-36FA6A5EAD41}" dt="2023-08-16T13:48:46.643" v="145" actId="20577"/>
          <ac:spMkLst>
            <pc:docMk/>
            <pc:sldMk cId="965803774" sldId="438"/>
            <ac:spMk id="2" creationId="{6E10EE2E-9C36-4678-9E0F-08E19E47CBEC}"/>
          </ac:spMkLst>
        </pc:spChg>
      </pc:sldChg>
      <pc:sldChg chg="modSp mod">
        <pc:chgData name="Tianna Marynell" userId="6f0b59a3-2b7c-427c-8ab8-00ef3d79c86f" providerId="ADAL" clId="{B18B586B-CCBE-43B3-96BC-36FA6A5EAD41}" dt="2023-08-16T13:47:38.517" v="136" actId="20577"/>
        <pc:sldMkLst>
          <pc:docMk/>
          <pc:sldMk cId="3604201479" sldId="441"/>
        </pc:sldMkLst>
        <pc:spChg chg="mod">
          <ac:chgData name="Tianna Marynell" userId="6f0b59a3-2b7c-427c-8ab8-00ef3d79c86f" providerId="ADAL" clId="{B18B586B-CCBE-43B3-96BC-36FA6A5EAD41}" dt="2023-08-16T13:47:38.517" v="136" actId="20577"/>
          <ac:spMkLst>
            <pc:docMk/>
            <pc:sldMk cId="3604201479" sldId="441"/>
            <ac:spMk id="4" creationId="{0A5B2CA9-A990-4587-B33D-C52424479E3B}"/>
          </ac:spMkLst>
        </pc:spChg>
      </pc:sldChg>
      <pc:sldChg chg="modSp mod">
        <pc:chgData name="Tianna Marynell" userId="6f0b59a3-2b7c-427c-8ab8-00ef3d79c86f" providerId="ADAL" clId="{B18B586B-CCBE-43B3-96BC-36FA6A5EAD41}" dt="2023-08-16T13:46:53.929" v="128" actId="2"/>
        <pc:sldMkLst>
          <pc:docMk/>
          <pc:sldMk cId="2427065446" sldId="447"/>
        </pc:sldMkLst>
        <pc:spChg chg="mod">
          <ac:chgData name="Tianna Marynell" userId="6f0b59a3-2b7c-427c-8ab8-00ef3d79c86f" providerId="ADAL" clId="{B18B586B-CCBE-43B3-96BC-36FA6A5EAD41}" dt="2023-08-16T13:46:53.929" v="128" actId="2"/>
          <ac:spMkLst>
            <pc:docMk/>
            <pc:sldMk cId="2427065446" sldId="447"/>
            <ac:spMk id="3" creationId="{B5740BE9-2953-16F5-9687-240ACEE5AAF2}"/>
          </ac:spMkLst>
        </pc:spChg>
      </pc:sldChg>
      <pc:sldChg chg="modSp mod">
        <pc:chgData name="Tianna Marynell" userId="6f0b59a3-2b7c-427c-8ab8-00ef3d79c86f" providerId="ADAL" clId="{B18B586B-CCBE-43B3-96BC-36FA6A5EAD41}" dt="2023-08-16T13:48:55.545" v="154" actId="20577"/>
        <pc:sldMkLst>
          <pc:docMk/>
          <pc:sldMk cId="3419138040" sldId="449"/>
        </pc:sldMkLst>
        <pc:spChg chg="mod">
          <ac:chgData name="Tianna Marynell" userId="6f0b59a3-2b7c-427c-8ab8-00ef3d79c86f" providerId="ADAL" clId="{B18B586B-CCBE-43B3-96BC-36FA6A5EAD41}" dt="2023-08-16T13:48:55.545" v="154" actId="20577"/>
          <ac:spMkLst>
            <pc:docMk/>
            <pc:sldMk cId="3419138040" sldId="449"/>
            <ac:spMk id="2" creationId="{9D7ED11B-5C29-BE76-95A9-E53E2BC2D7A2}"/>
          </ac:spMkLst>
        </pc:spChg>
        <pc:spChg chg="mod">
          <ac:chgData name="Tianna Marynell" userId="6f0b59a3-2b7c-427c-8ab8-00ef3d79c86f" providerId="ADAL" clId="{B18B586B-CCBE-43B3-96BC-36FA6A5EAD41}" dt="2023-08-16T13:43:28.627" v="101" actId="207"/>
          <ac:spMkLst>
            <pc:docMk/>
            <pc:sldMk cId="3419138040" sldId="449"/>
            <ac:spMk id="3" creationId="{0CB5C51A-C02C-E170-CD12-D6FA08F4789D}"/>
          </ac:spMkLst>
        </pc:spChg>
      </pc:sldChg>
      <pc:sldChg chg="modSp new mod">
        <pc:chgData name="Tianna Marynell" userId="6f0b59a3-2b7c-427c-8ab8-00ef3d79c86f" providerId="ADAL" clId="{B18B586B-CCBE-43B3-96BC-36FA6A5EAD41}" dt="2023-08-16T13:45:38.308" v="118" actId="20577"/>
        <pc:sldMkLst>
          <pc:docMk/>
          <pc:sldMk cId="1492637824" sldId="450"/>
        </pc:sldMkLst>
        <pc:spChg chg="mod">
          <ac:chgData name="Tianna Marynell" userId="6f0b59a3-2b7c-427c-8ab8-00ef3d79c86f" providerId="ADAL" clId="{B18B586B-CCBE-43B3-96BC-36FA6A5EAD41}" dt="2023-08-16T13:45:38.308" v="118" actId="20577"/>
          <ac:spMkLst>
            <pc:docMk/>
            <pc:sldMk cId="1492637824" sldId="450"/>
            <ac:spMk id="3" creationId="{616CF18D-E734-4DE0-54A2-85FAB86414F3}"/>
          </ac:spMkLst>
        </pc:spChg>
      </pc:sldChg>
    </pc:docChg>
  </pc:docChgLst>
  <pc:docChgLst>
    <pc:chgData name="Dave Ammons" userId="3563691d-4148-42c2-ba00-22cb2c703acd" providerId="ADAL" clId="{B70A3FD6-AF30-4327-9C02-EE44542B07E7}"/>
    <pc:docChg chg="custSel modSld sldOrd">
      <pc:chgData name="Dave Ammons" userId="3563691d-4148-42c2-ba00-22cb2c703acd" providerId="ADAL" clId="{B70A3FD6-AF30-4327-9C02-EE44542B07E7}" dt="2022-12-08T13:43:14.636" v="36" actId="11"/>
      <pc:docMkLst>
        <pc:docMk/>
      </pc:docMkLst>
      <pc:sldChg chg="modSp mod">
        <pc:chgData name="Dave Ammons" userId="3563691d-4148-42c2-ba00-22cb2c703acd" providerId="ADAL" clId="{B70A3FD6-AF30-4327-9C02-EE44542B07E7}" dt="2022-12-08T13:39:39.235" v="32" actId="108"/>
        <pc:sldMkLst>
          <pc:docMk/>
          <pc:sldMk cId="4233198879" sldId="435"/>
        </pc:sldMkLst>
        <pc:spChg chg="mod">
          <ac:chgData name="Dave Ammons" userId="3563691d-4148-42c2-ba00-22cb2c703acd" providerId="ADAL" clId="{B70A3FD6-AF30-4327-9C02-EE44542B07E7}" dt="2022-12-08T13:39:39.235" v="32" actId="108"/>
          <ac:spMkLst>
            <pc:docMk/>
            <pc:sldMk cId="4233198879" sldId="435"/>
            <ac:spMk id="3" creationId="{8385FA24-F4D6-445A-9F10-99AEFF425B60}"/>
          </ac:spMkLst>
        </pc:spChg>
      </pc:sldChg>
      <pc:sldChg chg="ord">
        <pc:chgData name="Dave Ammons" userId="3563691d-4148-42c2-ba00-22cb2c703acd" providerId="ADAL" clId="{B70A3FD6-AF30-4327-9C02-EE44542B07E7}" dt="2022-12-08T13:37:45.898" v="1"/>
        <pc:sldMkLst>
          <pc:docMk/>
          <pc:sldMk cId="0" sldId="436"/>
        </pc:sldMkLst>
      </pc:sldChg>
      <pc:sldChg chg="ord">
        <pc:chgData name="Dave Ammons" userId="3563691d-4148-42c2-ba00-22cb2c703acd" providerId="ADAL" clId="{B70A3FD6-AF30-4327-9C02-EE44542B07E7}" dt="2022-12-08T13:37:45.898" v="1"/>
        <pc:sldMkLst>
          <pc:docMk/>
          <pc:sldMk cId="1310497738" sldId="437"/>
        </pc:sldMkLst>
      </pc:sldChg>
      <pc:sldChg chg="modSp mod ord">
        <pc:chgData name="Dave Ammons" userId="3563691d-4148-42c2-ba00-22cb2c703acd" providerId="ADAL" clId="{B70A3FD6-AF30-4327-9C02-EE44542B07E7}" dt="2022-12-08T13:41:47.167" v="35" actId="11"/>
        <pc:sldMkLst>
          <pc:docMk/>
          <pc:sldMk cId="489772336" sldId="445"/>
        </pc:sldMkLst>
        <pc:spChg chg="mod">
          <ac:chgData name="Dave Ammons" userId="3563691d-4148-42c2-ba00-22cb2c703acd" providerId="ADAL" clId="{B70A3FD6-AF30-4327-9C02-EE44542B07E7}" dt="2022-12-08T13:41:47.167" v="35" actId="11"/>
          <ac:spMkLst>
            <pc:docMk/>
            <pc:sldMk cId="489772336" sldId="445"/>
            <ac:spMk id="3" creationId="{8385FA24-F4D6-445A-9F10-99AEFF425B60}"/>
          </ac:spMkLst>
        </pc:spChg>
      </pc:sldChg>
      <pc:sldChg chg="modSp mod ord">
        <pc:chgData name="Dave Ammons" userId="3563691d-4148-42c2-ba00-22cb2c703acd" providerId="ADAL" clId="{B70A3FD6-AF30-4327-9C02-EE44542B07E7}" dt="2022-12-08T13:43:14.636" v="36" actId="11"/>
        <pc:sldMkLst>
          <pc:docMk/>
          <pc:sldMk cId="2655117248" sldId="446"/>
        </pc:sldMkLst>
        <pc:spChg chg="mod">
          <ac:chgData name="Dave Ammons" userId="3563691d-4148-42c2-ba00-22cb2c703acd" providerId="ADAL" clId="{B70A3FD6-AF30-4327-9C02-EE44542B07E7}" dt="2022-12-08T13:43:14.636" v="36" actId="11"/>
          <ac:spMkLst>
            <pc:docMk/>
            <pc:sldMk cId="2655117248" sldId="446"/>
            <ac:spMk id="3" creationId="{C60381E0-1DEC-4521-AC19-F2135E794D27}"/>
          </ac:spMkLst>
        </pc:spChg>
      </pc:sldChg>
    </pc:docChg>
  </pc:docChgLst>
  <pc:docChgLst>
    <pc:chgData name="Tianna Marynell" userId="6f0b59a3-2b7c-427c-8ab8-00ef3d79c86f" providerId="ADAL" clId="{9C227226-479E-48B3-9F28-F54243976B9F}"/>
    <pc:docChg chg="custSel modSld modNotesMaster">
      <pc:chgData name="Tianna Marynell" userId="6f0b59a3-2b7c-427c-8ab8-00ef3d79c86f" providerId="ADAL" clId="{9C227226-479E-48B3-9F28-F54243976B9F}" dt="2023-05-24T22:33:13.034" v="36"/>
      <pc:docMkLst>
        <pc:docMk/>
      </pc:docMkLst>
      <pc:sldChg chg="modSp mod">
        <pc:chgData name="Tianna Marynell" userId="6f0b59a3-2b7c-427c-8ab8-00ef3d79c86f" providerId="ADAL" clId="{9C227226-479E-48B3-9F28-F54243976B9F}" dt="2023-05-24T00:57:35.164" v="35" actId="20577"/>
        <pc:sldMkLst>
          <pc:docMk/>
          <pc:sldMk cId="0" sldId="436"/>
        </pc:sldMkLst>
        <pc:spChg chg="mod">
          <ac:chgData name="Tianna Marynell" userId="6f0b59a3-2b7c-427c-8ab8-00ef3d79c86f" providerId="ADAL" clId="{9C227226-479E-48B3-9F28-F54243976B9F}" dt="2023-05-24T00:57:35.164" v="35" actId="20577"/>
          <ac:spMkLst>
            <pc:docMk/>
            <pc:sldMk cId="0" sldId="436"/>
            <ac:spMk id="10243" creationId="{1DDB9434-8745-4167-9112-7F22D787C366}"/>
          </ac:spMkLst>
        </pc:spChg>
      </pc:sldChg>
    </pc:docChg>
  </pc:docChgLst>
  <pc:docChgLst>
    <pc:chgData name="Tianna Marynell" userId="6f0b59a3-2b7c-427c-8ab8-00ef3d79c86f" providerId="ADAL" clId="{7A40BC66-EEB8-4EDC-ABE8-2B00B8891AAF}"/>
    <pc:docChg chg="undo custSel addSld modSld">
      <pc:chgData name="Tianna Marynell" userId="6f0b59a3-2b7c-427c-8ab8-00ef3d79c86f" providerId="ADAL" clId="{7A40BC66-EEB8-4EDC-ABE8-2B00B8891AAF}" dt="2023-06-24T15:25:45.014" v="365" actId="6549"/>
      <pc:docMkLst>
        <pc:docMk/>
      </pc:docMkLst>
      <pc:sldChg chg="modSp mod">
        <pc:chgData name="Tianna Marynell" userId="6f0b59a3-2b7c-427c-8ab8-00ef3d79c86f" providerId="ADAL" clId="{7A40BC66-EEB8-4EDC-ABE8-2B00B8891AAF}" dt="2023-06-24T12:39:34.895" v="189" actId="20577"/>
        <pc:sldMkLst>
          <pc:docMk/>
          <pc:sldMk cId="0" sldId="426"/>
        </pc:sldMkLst>
        <pc:spChg chg="mod">
          <ac:chgData name="Tianna Marynell" userId="6f0b59a3-2b7c-427c-8ab8-00ef3d79c86f" providerId="ADAL" clId="{7A40BC66-EEB8-4EDC-ABE8-2B00B8891AAF}" dt="2023-06-24T12:39:34.895" v="189" actId="20577"/>
          <ac:spMkLst>
            <pc:docMk/>
            <pc:sldMk cId="0" sldId="426"/>
            <ac:spMk id="17411" creationId="{0579344E-C8A0-4607-88DD-5B5AB9DD1A31}"/>
          </ac:spMkLst>
        </pc:spChg>
      </pc:sldChg>
      <pc:sldChg chg="modSp mod">
        <pc:chgData name="Tianna Marynell" userId="6f0b59a3-2b7c-427c-8ab8-00ef3d79c86f" providerId="ADAL" clId="{7A40BC66-EEB8-4EDC-ABE8-2B00B8891AAF}" dt="2023-06-24T12:52:36.413" v="204" actId="27636"/>
        <pc:sldMkLst>
          <pc:docMk/>
          <pc:sldMk cId="0" sldId="428"/>
        </pc:sldMkLst>
        <pc:spChg chg="mod">
          <ac:chgData name="Tianna Marynell" userId="6f0b59a3-2b7c-427c-8ab8-00ef3d79c86f" providerId="ADAL" clId="{7A40BC66-EEB8-4EDC-ABE8-2B00B8891AAF}" dt="2023-06-24T12:52:36.413" v="204" actId="27636"/>
          <ac:spMkLst>
            <pc:docMk/>
            <pc:sldMk cId="0" sldId="428"/>
            <ac:spMk id="13315" creationId="{A462BFF3-D364-492D-853D-AE8554FF3E82}"/>
          </ac:spMkLst>
        </pc:spChg>
      </pc:sldChg>
      <pc:sldChg chg="modSp mod">
        <pc:chgData name="Tianna Marynell" userId="6f0b59a3-2b7c-427c-8ab8-00ef3d79c86f" providerId="ADAL" clId="{7A40BC66-EEB8-4EDC-ABE8-2B00B8891AAF}" dt="2023-06-24T13:08:40.652" v="308" actId="255"/>
        <pc:sldMkLst>
          <pc:docMk/>
          <pc:sldMk cId="1035694510" sldId="429"/>
        </pc:sldMkLst>
        <pc:spChg chg="mod">
          <ac:chgData name="Tianna Marynell" userId="6f0b59a3-2b7c-427c-8ab8-00ef3d79c86f" providerId="ADAL" clId="{7A40BC66-EEB8-4EDC-ABE8-2B00B8891AAF}" dt="2023-06-24T13:08:40.652" v="308" actId="255"/>
          <ac:spMkLst>
            <pc:docMk/>
            <pc:sldMk cId="1035694510" sldId="429"/>
            <ac:spMk id="3" creationId="{F9FAF4C6-3810-4C57-AC9A-9B3072B8448D}"/>
          </ac:spMkLst>
        </pc:spChg>
      </pc:sldChg>
      <pc:sldChg chg="modSp mod">
        <pc:chgData name="Tianna Marynell" userId="6f0b59a3-2b7c-427c-8ab8-00ef3d79c86f" providerId="ADAL" clId="{7A40BC66-EEB8-4EDC-ABE8-2B00B8891AAF}" dt="2023-06-24T12:54:18.373" v="210" actId="20577"/>
        <pc:sldMkLst>
          <pc:docMk/>
          <pc:sldMk cId="0" sldId="430"/>
        </pc:sldMkLst>
        <pc:spChg chg="mod">
          <ac:chgData name="Tianna Marynell" userId="6f0b59a3-2b7c-427c-8ab8-00ef3d79c86f" providerId="ADAL" clId="{7A40BC66-EEB8-4EDC-ABE8-2B00B8891AAF}" dt="2023-06-24T12:54:18.373" v="210" actId="20577"/>
          <ac:spMkLst>
            <pc:docMk/>
            <pc:sldMk cId="0" sldId="430"/>
            <ac:spMk id="21507" creationId="{669197EE-B7DD-4D20-A87E-38069E41F44D}"/>
          </ac:spMkLst>
        </pc:spChg>
      </pc:sldChg>
      <pc:sldChg chg="modSp mod">
        <pc:chgData name="Tianna Marynell" userId="6f0b59a3-2b7c-427c-8ab8-00ef3d79c86f" providerId="ADAL" clId="{7A40BC66-EEB8-4EDC-ABE8-2B00B8891AAF}" dt="2023-06-24T13:13:27.157" v="351" actId="27636"/>
        <pc:sldMkLst>
          <pc:docMk/>
          <pc:sldMk cId="3729751515" sldId="431"/>
        </pc:sldMkLst>
        <pc:spChg chg="mod">
          <ac:chgData name="Tianna Marynell" userId="6f0b59a3-2b7c-427c-8ab8-00ef3d79c86f" providerId="ADAL" clId="{7A40BC66-EEB8-4EDC-ABE8-2B00B8891AAF}" dt="2023-06-24T13:13:27.157" v="351" actId="27636"/>
          <ac:spMkLst>
            <pc:docMk/>
            <pc:sldMk cId="3729751515" sldId="431"/>
            <ac:spMk id="3" creationId="{2A80CE62-EAC8-4270-BE6A-0163443B486A}"/>
          </ac:spMkLst>
        </pc:spChg>
      </pc:sldChg>
      <pc:sldChg chg="modSp mod">
        <pc:chgData name="Tianna Marynell" userId="6f0b59a3-2b7c-427c-8ab8-00ef3d79c86f" providerId="ADAL" clId="{7A40BC66-EEB8-4EDC-ABE8-2B00B8891AAF}" dt="2023-06-24T12:55:15.738" v="219" actId="27636"/>
        <pc:sldMkLst>
          <pc:docMk/>
          <pc:sldMk cId="0" sldId="432"/>
        </pc:sldMkLst>
        <pc:spChg chg="mod">
          <ac:chgData name="Tianna Marynell" userId="6f0b59a3-2b7c-427c-8ab8-00ef3d79c86f" providerId="ADAL" clId="{7A40BC66-EEB8-4EDC-ABE8-2B00B8891AAF}" dt="2023-06-24T12:55:15.738" v="219" actId="27636"/>
          <ac:spMkLst>
            <pc:docMk/>
            <pc:sldMk cId="0" sldId="432"/>
            <ac:spMk id="25603" creationId="{BBF12E6C-AFE5-4840-89D8-6BA14D8BD614}"/>
          </ac:spMkLst>
        </pc:spChg>
      </pc:sldChg>
      <pc:sldChg chg="modSp mod">
        <pc:chgData name="Tianna Marynell" userId="6f0b59a3-2b7c-427c-8ab8-00ef3d79c86f" providerId="ADAL" clId="{7A40BC66-EEB8-4EDC-ABE8-2B00B8891AAF}" dt="2023-06-24T12:57:23.891" v="264" actId="20577"/>
        <pc:sldMkLst>
          <pc:docMk/>
          <pc:sldMk cId="0" sldId="434"/>
        </pc:sldMkLst>
        <pc:spChg chg="mod">
          <ac:chgData name="Tianna Marynell" userId="6f0b59a3-2b7c-427c-8ab8-00ef3d79c86f" providerId="ADAL" clId="{7A40BC66-EEB8-4EDC-ABE8-2B00B8891AAF}" dt="2023-06-24T12:57:23.891" v="264" actId="20577"/>
          <ac:spMkLst>
            <pc:docMk/>
            <pc:sldMk cId="0" sldId="434"/>
            <ac:spMk id="28675" creationId="{9BCBF93D-9BB5-46D8-B27C-39759B4CBF49}"/>
          </ac:spMkLst>
        </pc:spChg>
      </pc:sldChg>
      <pc:sldChg chg="modSp mod">
        <pc:chgData name="Tianna Marynell" userId="6f0b59a3-2b7c-427c-8ab8-00ef3d79c86f" providerId="ADAL" clId="{7A40BC66-EEB8-4EDC-ABE8-2B00B8891AAF}" dt="2023-06-24T12:58:00.055" v="270" actId="27636"/>
        <pc:sldMkLst>
          <pc:docMk/>
          <pc:sldMk cId="4233198879" sldId="435"/>
        </pc:sldMkLst>
        <pc:spChg chg="mod">
          <ac:chgData name="Tianna Marynell" userId="6f0b59a3-2b7c-427c-8ab8-00ef3d79c86f" providerId="ADAL" clId="{7A40BC66-EEB8-4EDC-ABE8-2B00B8891AAF}" dt="2023-06-24T12:58:00.055" v="270" actId="27636"/>
          <ac:spMkLst>
            <pc:docMk/>
            <pc:sldMk cId="4233198879" sldId="435"/>
            <ac:spMk id="3" creationId="{8385FA24-F4D6-445A-9F10-99AEFF425B60}"/>
          </ac:spMkLst>
        </pc:spChg>
      </pc:sldChg>
      <pc:sldChg chg="modSp mod">
        <pc:chgData name="Tianna Marynell" userId="6f0b59a3-2b7c-427c-8ab8-00ef3d79c86f" providerId="ADAL" clId="{7A40BC66-EEB8-4EDC-ABE8-2B00B8891AAF}" dt="2023-06-24T13:00:32.949" v="289" actId="27636"/>
        <pc:sldMkLst>
          <pc:docMk/>
          <pc:sldMk cId="965803774" sldId="438"/>
        </pc:sldMkLst>
        <pc:spChg chg="mod">
          <ac:chgData name="Tianna Marynell" userId="6f0b59a3-2b7c-427c-8ab8-00ef3d79c86f" providerId="ADAL" clId="{7A40BC66-EEB8-4EDC-ABE8-2B00B8891AAF}" dt="2023-06-24T13:00:32.949" v="289" actId="27636"/>
          <ac:spMkLst>
            <pc:docMk/>
            <pc:sldMk cId="965803774" sldId="438"/>
            <ac:spMk id="3" creationId="{B0B12250-7F19-45CF-8844-2FC2274B19A5}"/>
          </ac:spMkLst>
        </pc:spChg>
      </pc:sldChg>
      <pc:sldChg chg="modSp mod">
        <pc:chgData name="Tianna Marynell" userId="6f0b59a3-2b7c-427c-8ab8-00ef3d79c86f" providerId="ADAL" clId="{7A40BC66-EEB8-4EDC-ABE8-2B00B8891AAF}" dt="2023-06-24T12:54:55.230" v="215" actId="20577"/>
        <pc:sldMkLst>
          <pc:docMk/>
          <pc:sldMk cId="369026455" sldId="440"/>
        </pc:sldMkLst>
        <pc:spChg chg="mod">
          <ac:chgData name="Tianna Marynell" userId="6f0b59a3-2b7c-427c-8ab8-00ef3d79c86f" providerId="ADAL" clId="{7A40BC66-EEB8-4EDC-ABE8-2B00B8891AAF}" dt="2023-06-24T12:54:55.230" v="215" actId="20577"/>
          <ac:spMkLst>
            <pc:docMk/>
            <pc:sldMk cId="369026455" sldId="440"/>
            <ac:spMk id="3" creationId="{02EDB84D-1FEA-47DF-A5B9-A58E1F45C020}"/>
          </ac:spMkLst>
        </pc:spChg>
      </pc:sldChg>
      <pc:sldChg chg="modSp mod">
        <pc:chgData name="Tianna Marynell" userId="6f0b59a3-2b7c-427c-8ab8-00ef3d79c86f" providerId="ADAL" clId="{7A40BC66-EEB8-4EDC-ABE8-2B00B8891AAF}" dt="2023-06-24T15:25:45.014" v="365" actId="6549"/>
        <pc:sldMkLst>
          <pc:docMk/>
          <pc:sldMk cId="3604201479" sldId="441"/>
        </pc:sldMkLst>
        <pc:spChg chg="mod">
          <ac:chgData name="Tianna Marynell" userId="6f0b59a3-2b7c-427c-8ab8-00ef3d79c86f" providerId="ADAL" clId="{7A40BC66-EEB8-4EDC-ABE8-2B00B8891AAF}" dt="2023-06-24T15:25:45.014" v="365" actId="6549"/>
          <ac:spMkLst>
            <pc:docMk/>
            <pc:sldMk cId="3604201479" sldId="441"/>
            <ac:spMk id="4" creationId="{0A5B2CA9-A990-4587-B33D-C52424479E3B}"/>
          </ac:spMkLst>
        </pc:spChg>
      </pc:sldChg>
      <pc:sldChg chg="modSp mod">
        <pc:chgData name="Tianna Marynell" userId="6f0b59a3-2b7c-427c-8ab8-00ef3d79c86f" providerId="ADAL" clId="{7A40BC66-EEB8-4EDC-ABE8-2B00B8891AAF}" dt="2023-06-24T12:51:53.016" v="200" actId="27636"/>
        <pc:sldMkLst>
          <pc:docMk/>
          <pc:sldMk cId="3566687191" sldId="443"/>
        </pc:sldMkLst>
        <pc:spChg chg="mod">
          <ac:chgData name="Tianna Marynell" userId="6f0b59a3-2b7c-427c-8ab8-00ef3d79c86f" providerId="ADAL" clId="{7A40BC66-EEB8-4EDC-ABE8-2B00B8891AAF}" dt="2023-06-24T12:51:53.016" v="200" actId="27636"/>
          <ac:spMkLst>
            <pc:docMk/>
            <pc:sldMk cId="3566687191" sldId="443"/>
            <ac:spMk id="3" creationId="{599FA2EF-A483-4862-9867-A8FA5621F23B}"/>
          </ac:spMkLst>
        </pc:spChg>
      </pc:sldChg>
      <pc:sldChg chg="modSp mod">
        <pc:chgData name="Tianna Marynell" userId="6f0b59a3-2b7c-427c-8ab8-00ef3d79c86f" providerId="ADAL" clId="{7A40BC66-EEB8-4EDC-ABE8-2B00B8891AAF}" dt="2023-06-24T13:15:04.392" v="358"/>
        <pc:sldMkLst>
          <pc:docMk/>
          <pc:sldMk cId="489772336" sldId="445"/>
        </pc:sldMkLst>
        <pc:spChg chg="mod">
          <ac:chgData name="Tianna Marynell" userId="6f0b59a3-2b7c-427c-8ab8-00ef3d79c86f" providerId="ADAL" clId="{7A40BC66-EEB8-4EDC-ABE8-2B00B8891AAF}" dt="2023-06-24T13:15:04.392" v="358"/>
          <ac:spMkLst>
            <pc:docMk/>
            <pc:sldMk cId="489772336" sldId="445"/>
            <ac:spMk id="3" creationId="{8385FA24-F4D6-445A-9F10-99AEFF425B60}"/>
          </ac:spMkLst>
        </pc:spChg>
      </pc:sldChg>
      <pc:sldChg chg="modSp new mod">
        <pc:chgData name="Tianna Marynell" userId="6f0b59a3-2b7c-427c-8ab8-00ef3d79c86f" providerId="ADAL" clId="{7A40BC66-EEB8-4EDC-ABE8-2B00B8891AAF}" dt="2023-06-24T15:24:58.077" v="359" actId="207"/>
        <pc:sldMkLst>
          <pc:docMk/>
          <pc:sldMk cId="3419138040" sldId="449"/>
        </pc:sldMkLst>
        <pc:spChg chg="mod">
          <ac:chgData name="Tianna Marynell" userId="6f0b59a3-2b7c-427c-8ab8-00ef3d79c86f" providerId="ADAL" clId="{7A40BC66-EEB8-4EDC-ABE8-2B00B8891AAF}" dt="2023-06-24T13:00:13.789" v="285"/>
          <ac:spMkLst>
            <pc:docMk/>
            <pc:sldMk cId="3419138040" sldId="449"/>
            <ac:spMk id="2" creationId="{9D7ED11B-5C29-BE76-95A9-E53E2BC2D7A2}"/>
          </ac:spMkLst>
        </pc:spChg>
        <pc:spChg chg="mod">
          <ac:chgData name="Tianna Marynell" userId="6f0b59a3-2b7c-427c-8ab8-00ef3d79c86f" providerId="ADAL" clId="{7A40BC66-EEB8-4EDC-ABE8-2B00B8891AAF}" dt="2023-06-24T15:24:58.077" v="359" actId="207"/>
          <ac:spMkLst>
            <pc:docMk/>
            <pc:sldMk cId="3419138040" sldId="449"/>
            <ac:spMk id="3" creationId="{0CB5C51A-C02C-E170-CD12-D6FA08F478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2405E90-AD8A-4ACE-9A28-0FDDA33127C0}" type="datetimeFigureOut">
              <a:rPr lang="en-US" smtClean="0"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F55EB103-6773-44B1-9BA1-E9D3635ED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74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5EB103-6773-44B1-9BA1-E9D3635EDCA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8751"/>
            <a:ext cx="7772400" cy="1271588"/>
          </a:xfrm>
        </p:spPr>
        <p:txBody>
          <a:bodyPr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11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28751"/>
            <a:ext cx="7772400" cy="1271588"/>
          </a:xfrm>
        </p:spPr>
        <p:txBody>
          <a:bodyPr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1600" y="2700338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588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0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7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4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3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20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0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125" y="98823"/>
            <a:ext cx="8677275" cy="744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07756"/>
            <a:ext cx="2895600" cy="252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8625" y="4907756"/>
            <a:ext cx="1095375" cy="2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D34F9-0E77-9748-B11F-1496ECD132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5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u="none" kern="1200" cap="all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u="none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rm--c.na127.visual.force.com/apex/coursearticle?Id=kA03x000000l9gjCAA" TargetMode="External"/><Relationship Id="rId2" Type="http://schemas.openxmlformats.org/officeDocument/2006/relationships/hyperlink" Target="https://wgu.hosted.panopto.com/Panopto/Pages/embed.aspx?id=256918bc-d215-433a-a327-af8d0163f783&amp;start=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rms.office.com/Pages/ResponsePage.aspx?id=z5Knz2h3QUOIV4F1TCr6H8TLkR94YRpEuCdfzol4wUlUQjZPMkdCT0E3MjdNRVdFUlBWWUg0WVJPSy4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embed.aspx?id=ea6ba293-9bd5-46f9-a50c-afa201481a2b&amp;start=0" TargetMode="External"/><Relationship Id="rId2" Type="http://schemas.openxmlformats.org/officeDocument/2006/relationships/hyperlink" Target="https://wgu.hosted.panopto.com/Panopto/Pages/embed.aspx?id=19e74e1d-5265-4cfe-8da7-afa20147fda8&amp;start=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gu.hosted.panopto.com/Panopto/Pages/embed.aspx?id=16c05d89-dc14-4808-a653-afa20148537b&amp;start=0" TargetMode="External"/><Relationship Id="rId4" Type="http://schemas.openxmlformats.org/officeDocument/2006/relationships/hyperlink" Target="https://wgu.hosted.panopto.com/Panopto/Pages/embed.aspx?id=5757b803-0074-492b-ae47-afa2014832d7&amp;start=0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rm--c.na127.visual.force.com/apex/coursearticle?Id=kA03x000000l9gjCAA" TargetMode="External"/><Relationship Id="rId2" Type="http://schemas.openxmlformats.org/officeDocument/2006/relationships/hyperlink" Target="https://wgu.hosted.panopto.com/Panopto/Pages/embed.aspx?id=9f802ac3-2ac1-46d5-bf7f-af8d0158df70&amp;start=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forms.office.com/Pages/ResponsePage.aspx?id=z5Knz2h3QUOIV4F1TCr6H8TLkR94YRpEuCdfzol4wUlUQjZPMkdCT0E3MjdNRVdFUlBWWUg0WVJPSy4u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Viewer.aspx?id=9c468630-e587-4193-8b82-aa48010d3761" TargetMode="External"/><Relationship Id="rId2" Type="http://schemas.openxmlformats.org/officeDocument/2006/relationships/hyperlink" Target="https://wgu.hosted.panopto.com/Panopto/Pages/embed.aspx?id=1966321b-192a-4dba-a1d2-afa201477537&amp;start=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gu.hosted.panopto.com/Panopto/Pages/embed.aspx?id=b4f44921-26f7-4030-8c02-afa201541c0f&amp;start=0" TargetMode="External"/><Relationship Id="rId4" Type="http://schemas.openxmlformats.org/officeDocument/2006/relationships/hyperlink" Target="https://wgu.hosted.panopto.com/Panopto/Pages/embed.aspx?id=7125470e-9999-4a8d-b742-afa20147e1e7&amp;start=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embed.aspx?id=cbde41d3-e3f1-4759-b0f3-b0220119bc88&amp;start=0" TargetMode="External"/><Relationship Id="rId2" Type="http://schemas.openxmlformats.org/officeDocument/2006/relationships/hyperlink" Target="https://wgu.hosted.panopto.com/Panopto/Pages/embed.aspx?id=d9f940b8-69f5-4a5b-87fc-af8d0158f18e&amp;start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embed.aspx?id=e00f1bc9-6112-4321-a1bb-afa2015431c2&amp;start=0" TargetMode="External"/><Relationship Id="rId2" Type="http://schemas.openxmlformats.org/officeDocument/2006/relationships/hyperlink" Target="https://wgu.hosted.panopto.com/Panopto/Pages/embed.aspx?id=b59014d9-caf6-430e-9d9f-af8d01591607&amp;start=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embed.aspx?id=74da2328-7dbc-4070-aafb-afbf012322e8&amp;start=0" TargetMode="External"/><Relationship Id="rId2" Type="http://schemas.openxmlformats.org/officeDocument/2006/relationships/hyperlink" Target="https://wgu.hosted.panopto.com/Panopto/Pages/Viewer.aspx?id=10736ab1-be6f-425e-aa1a-aee7003e6b24&amp;start=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rm--c.na127.visual.force.com/apex/coursearticle?Id=kA03x000000lA0jCAE" TargetMode="External"/><Relationship Id="rId4" Type="http://schemas.openxmlformats.org/officeDocument/2006/relationships/hyperlink" Target="https://srm--c.na127.visual.force.com/apex/coursearticle?Id=kA03x000000lA4qCA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rm--c.vf.force.com/apex/coursearticle?Id=kA03x0000015vgmCAA" TargetMode="External"/><Relationship Id="rId2" Type="http://schemas.openxmlformats.org/officeDocument/2006/relationships/hyperlink" Target="https://srm--c.vf.force.com/apex/coursearticle?Id=kA03x0000015vghCAA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rm--c.vf.force.com/apex/coursearticle?Id=kA03x000000YumnCAC" TargetMode="External"/><Relationship Id="rId4" Type="http://schemas.openxmlformats.org/officeDocument/2006/relationships/hyperlink" Target="https://srm--c.vf.force.com/apex/coursearticle?Id=kA03x0000015vjbCA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gu.hosted.panopto.com/Panopto/Pages/Viewer.aspx?id=6a35031b-f070-4cf7-9638-aa4801101f22" TargetMode="External"/><Relationship Id="rId3" Type="http://schemas.openxmlformats.org/officeDocument/2006/relationships/hyperlink" Target="https://wgu.hosted.panopto.com/Panopto/Pages/embed.aspx?id=6536a007-fe8f-4c8e-8886-af8f0160bb71&amp;start=0" TargetMode="External"/><Relationship Id="rId7" Type="http://schemas.openxmlformats.org/officeDocument/2006/relationships/hyperlink" Target="https://wgu.hosted.panopto.com/Panopto/Pages/embed.aspx?id=1381a6b3-12f9-43bd-bbd6-b01500e69215&amp;start=0" TargetMode="External"/><Relationship Id="rId2" Type="http://schemas.openxmlformats.org/officeDocument/2006/relationships/hyperlink" Target="https://srm--c.na127.visual.force.com/apex/coursearticle?Id=kA03x0000015SexCAE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gu.hosted.panopto.com/Panopto/Pages/embed.aspx?id=a556fffb-4cad-49ce-85e1-b01500e6d6aa&amp;start=0" TargetMode="External"/><Relationship Id="rId5" Type="http://schemas.openxmlformats.org/officeDocument/2006/relationships/hyperlink" Target="https://wgu.hosted.panopto.com/Panopto/Pages/embed.aspx?id=01af68d7-a15c-46ff-842c-b01500e66979&amp;start=0" TargetMode="External"/><Relationship Id="rId4" Type="http://schemas.openxmlformats.org/officeDocument/2006/relationships/hyperlink" Target="https://wgu.hosted.panopto.com/Panopto/Pages/embed.aspx?id=f1d92742-494d-44f3-86d2-b01500e6b3ab&amp;start=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gu.hosted.panopto.com/Panopto/Pages/embed.aspx?id=dbba57df-9bb9-4633-aba8-afa20148b8e5&amp;start=0" TargetMode="External"/><Relationship Id="rId2" Type="http://schemas.openxmlformats.org/officeDocument/2006/relationships/hyperlink" Target="https://wgu.hosted.panopto.com/Panopto/Pages/embed.aspx?id=22f515cf-f050-4963-a2b8-af8d01592290&amp;start=0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gu.hosted.panopto.com/Panopto/Pages/embed.aspx?id=351c2a9d-08d3-478f-b031-afa20148ccbb&amp;start=0" TargetMode="External"/><Relationship Id="rId5" Type="http://schemas.openxmlformats.org/officeDocument/2006/relationships/hyperlink" Target="https://wgu.hosted.panopto.com/Panopto/Pages/embed.aspx?id=16c05d89-dc14-4808-a653-afa20148537b&amp;start=0" TargetMode="External"/><Relationship Id="rId4" Type="http://schemas.openxmlformats.org/officeDocument/2006/relationships/hyperlink" Target="https://wgu.hosted.panopto.com/Panopto/Pages/embed.aspx?id=01d202be-f91e-43bb-a0f6-afa2014940b7&amp;start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087" y="891503"/>
            <a:ext cx="7200897" cy="3398109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C720 – Competencies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TOPICS TO KNOW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8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8D1D-61CB-4DB7-B744-33C7D1848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8822"/>
            <a:ext cx="8677275" cy="113489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cap="none" dirty="0"/>
              <a:t>Process Design, Capacity Planning &amp; Location Analysis   –  Unit 5   </a:t>
            </a:r>
            <a:r>
              <a:rPr lang="en-US" sz="2400" cap="none" dirty="0"/>
              <a:t>( 1 of 4)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1507" name="Content Placeholder 6">
            <a:extLst>
              <a:ext uri="{FF2B5EF4-FFF2-40B4-BE49-F238E27FC236}">
                <a16:creationId xmlns:a16="http://schemas.microsoft.com/office/drawing/2014/main" id="{669197EE-B7DD-4D20-A87E-38069E41F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045029"/>
            <a:ext cx="8552543" cy="3686628"/>
          </a:xfrm>
          <a:noFill/>
        </p:spPr>
        <p:txBody>
          <a:bodyPr>
            <a:no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500" dirty="0"/>
              <a:t>Capacity Planning Strategies (p. 46)</a:t>
            </a:r>
          </a:p>
          <a:p>
            <a:pPr marL="457200" lvl="1" indent="0" eaLnBrk="1" hangingPunct="1">
              <a:buNone/>
            </a:pPr>
            <a:r>
              <a:rPr lang="en-US" altLang="en-US" sz="2500" dirty="0"/>
              <a:t>          (Lead, Lag, Match, Adjustment)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500" dirty="0"/>
              <a:t>Layout Strategy – Product vs. Process (p. 46)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500" dirty="0"/>
              <a:t>Design vs. Effective Capacity (p. 47)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500" dirty="0"/>
              <a:t>	 (Utilization and Efficiency)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/>
              <a:t>4.  Theory of Constraints (p. 48)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7E36-122E-428A-93CF-6DD9C880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221877"/>
            <a:ext cx="8848164" cy="887505"/>
          </a:xfrm>
        </p:spPr>
        <p:txBody>
          <a:bodyPr>
            <a:noAutofit/>
          </a:bodyPr>
          <a:lstStyle/>
          <a:p>
            <a:br>
              <a:rPr lang="en-US" sz="800" cap="none" dirty="0"/>
            </a:br>
            <a:r>
              <a:rPr lang="en-US" sz="2600" cap="none" dirty="0"/>
              <a:t>Process Design, Capacity Planning &amp; Location Analysis– Unit 5   ( 2 of 4)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DB84D-1FEA-47DF-A5B9-A58E1F45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109382"/>
            <a:ext cx="8323729" cy="3485241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600" dirty="0"/>
              <a:t>Regional vs. Product Facility Location (p. 51)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altLang="en-US" sz="2600" dirty="0"/>
              <a:t>Location Analysis (p. 52)</a:t>
            </a:r>
          </a:p>
          <a:p>
            <a:pPr marL="514350" indent="-514350" eaLnBrk="1" hangingPunct="1">
              <a:buFont typeface="+mj-lt"/>
              <a:buAutoNum type="arabicPeriod" startAt="5"/>
            </a:pPr>
            <a:r>
              <a:rPr lang="en-US" altLang="en-US" sz="2600" dirty="0"/>
              <a:t>Process Selection (p. 54) volume/variety/unit costs</a:t>
            </a:r>
          </a:p>
          <a:p>
            <a:pPr marL="0" indent="0" eaLnBrk="1" hangingPunct="1">
              <a:buNone/>
            </a:pPr>
            <a:r>
              <a:rPr lang="en-US" altLang="en-US" sz="2600" dirty="0"/>
              <a:t>	</a:t>
            </a:r>
            <a:r>
              <a:rPr lang="en-US" altLang="en-US" sz="2200" dirty="0"/>
              <a:t>(Continuous Flow, Assembly Line, Batch Flow, Job Shop)</a:t>
            </a:r>
          </a:p>
          <a:p>
            <a:pPr marL="0" indent="0" eaLnBrk="1" hangingPunct="1">
              <a:buNone/>
            </a:pPr>
            <a:r>
              <a:rPr lang="en-US" altLang="en-US" sz="2600" dirty="0"/>
              <a:t>8.  Economies of Scale/Economies of Scope (p. 55)</a:t>
            </a:r>
          </a:p>
          <a:p>
            <a:pPr eaLnBrk="1" hangingPunct="1"/>
            <a:endParaRPr lang="en-US" alt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0C8D-BF27-4DB4-8ACA-73F4F49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62" y="176807"/>
            <a:ext cx="8677275" cy="744140"/>
          </a:xfrm>
        </p:spPr>
        <p:txBody>
          <a:bodyPr>
            <a:normAutofit fontScale="90000"/>
          </a:bodyPr>
          <a:lstStyle/>
          <a:p>
            <a:r>
              <a:rPr kumimoji="0" lang="en-US" sz="27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Process Design, Capacity Planning &amp; Location Analysis Unit 5   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( 3 of 4)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0CE62-EAC8-4270-BE6A-0163443B4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sz="28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 Design, Capacity Planning &amp; Location Analysis Competency</a:t>
            </a:r>
            <a:endParaRPr lang="en-US" sz="28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formula sheet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Math Quiz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 startAt="9"/>
            </a:pPr>
            <a:endParaRPr lang="en-US" sz="3800" dirty="0">
              <a:solidFill>
                <a:schemeClr val="accent3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751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3F86-BFF1-B935-716E-F88D4D21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Process Design, Capacity Planning &amp; Location Analysis Unit 5    ( 4 of 4)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0BE9-2953-16F5-9687-240ACEE5A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742950" indent="-742950">
              <a:lnSpc>
                <a:spcPct val="170000"/>
              </a:lnSpc>
              <a:buFont typeface="+mj-lt"/>
              <a:buAutoNum type="arabicPeriod" startAt="12"/>
            </a:pPr>
            <a:r>
              <a:rPr lang="en-US" sz="4000" dirty="0"/>
              <a:t>C720 Supplementary Module Videos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Capacity Planning Strategies - Lead_Lag_Match_Adjustment</a:t>
            </a:r>
            <a:endParaRPr lang="en-US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and Effective Capacity</a:t>
            </a:r>
            <a:endParaRPr lang="en-US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Process_Selection-Assembly Line_Continuous Flow_Batch Flow_Job Shop</a:t>
            </a:r>
            <a:endParaRPr lang="en-US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PD_Theory of Constraints-SC-Bottlenecks of Supply Chain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06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147E-530C-48A9-84CA-D188FEF0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8823"/>
            <a:ext cx="8677275" cy="80213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cap="none" dirty="0"/>
              <a:t>Forecasting, Planning, and Scheduling Systems – Unit 6   </a:t>
            </a:r>
            <a:r>
              <a:rPr lang="en-US" sz="2200" cap="none" dirty="0"/>
              <a:t> ( 1 of 4) </a:t>
            </a:r>
          </a:p>
        </p:txBody>
      </p:sp>
      <p:sp>
        <p:nvSpPr>
          <p:cNvPr id="25603" name="Content Placeholder 6">
            <a:extLst>
              <a:ext uri="{FF2B5EF4-FFF2-40B4-BE49-F238E27FC236}">
                <a16:creationId xmlns:a16="http://schemas.microsoft.com/office/drawing/2014/main" id="{BBF12E6C-AFE5-4840-89D8-6BA14D8B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986972"/>
            <a:ext cx="8450943" cy="3659064"/>
          </a:xfrm>
          <a:noFill/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400" dirty="0"/>
              <a:t>Stages of Forecast Development (p. 60)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400" dirty="0"/>
              <a:t>Qualitative/Quantitative Forecasting Models (p. 63)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400" dirty="0"/>
              <a:t>Aggregate Planning (p. 65)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400" dirty="0"/>
              <a:t>Planning horizons (p. 65 &amp; p. 68)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400" dirty="0"/>
              <a:t>Master Production Schedule (p. 67-68)</a:t>
            </a:r>
          </a:p>
          <a:p>
            <a:pPr marL="457200" lvl="1" indent="0" eaLnBrk="1" hangingPunct="1">
              <a:buNone/>
            </a:pPr>
            <a:r>
              <a:rPr lang="en-US" altLang="en-US" sz="2400" dirty="0"/>
              <a:t>(inputs, outputs, time fences, time buckets, lead time)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147E-530C-48A9-84CA-D188FEF0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cap="none" dirty="0"/>
              <a:t>Forecasting, Planning, and Scheduling Systems – Unit 6   </a:t>
            </a:r>
            <a:r>
              <a:rPr lang="en-US" sz="2200" cap="none" dirty="0"/>
              <a:t> ( 2 of 4) </a:t>
            </a:r>
          </a:p>
        </p:txBody>
      </p:sp>
      <p:sp>
        <p:nvSpPr>
          <p:cNvPr id="25603" name="Content Placeholder 6">
            <a:extLst>
              <a:ext uri="{FF2B5EF4-FFF2-40B4-BE49-F238E27FC236}">
                <a16:creationId xmlns:a16="http://schemas.microsoft.com/office/drawing/2014/main" id="{BBF12E6C-AFE5-4840-89D8-6BA14D8B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986972"/>
            <a:ext cx="8450943" cy="3659064"/>
          </a:xfrm>
          <a:noFill/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200" dirty="0"/>
              <a:t>Independent vs. Dependent Demand (p. 69)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 startAt="6"/>
            </a:pPr>
            <a:r>
              <a:rPr lang="en-US" altLang="en-US" sz="2200" dirty="0"/>
              <a:t>Material Requirements Planning (p.69)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2200" dirty="0"/>
              <a:t>(on-hand inventory, BOM, planned order releases)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200" dirty="0"/>
              <a:t>MRP   vs.    MRP II   vs.   ERP (p. 69)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200" dirty="0"/>
              <a:t>Scheduling Techniques (p. 71-75)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2490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E134-A929-4766-A6CD-92167A46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98823"/>
            <a:ext cx="8677275" cy="888148"/>
          </a:xfrm>
        </p:spPr>
        <p:txBody>
          <a:bodyPr>
            <a:no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Forecasting, Planning, and Scheduling Systems– Unit 6    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( 3 of 4 ) </a:t>
            </a:r>
            <a:endParaRPr lang="en-US" sz="2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C108-DBAC-4A51-B838-C86940F00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006" y="986971"/>
            <a:ext cx="8370794" cy="3607652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Forecasting, Planning and Scheduling Systems Competency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en-US" sz="2400" dirty="0"/>
              <a:t>The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formula sheet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70000"/>
              </a:lnSpc>
              <a:buFont typeface="+mj-lt"/>
              <a:buAutoNum type="arabicPeriod" startAt="10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Math Quiz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1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A747-93FD-E4C6-FB48-F1912E70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Forecasting, Planning, and Scheduling Systems– Unit 6    ( 4 of 4 )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7162-C11A-FC87-4EE9-39775A1F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70000"/>
              </a:lnSpc>
              <a:buFont typeface="+mj-lt"/>
              <a:buAutoNum type="arabicPeriod" startAt="13"/>
            </a:pPr>
            <a:r>
              <a:rPr lang="en-US" sz="2400" dirty="0"/>
              <a:t>C720 Supplementary Module Videos</a:t>
            </a: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Org. Planning Process - Aggregate to MPS to MRP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Production Schedule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MRP_MRP2_ERP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Qualitative-Quantitative Forecasting-Methods and Simple-Weighted Moving Average</a:t>
            </a:r>
            <a:endParaRPr lang="en-US" sz="2000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90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27EF-9B46-4A2B-82F1-C05AFE64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823"/>
            <a:ext cx="9143999" cy="519869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cap="none" dirty="0"/>
              <a:t>Operating Efficiency– Unit 8    </a:t>
            </a:r>
            <a:r>
              <a:rPr lang="en-US" sz="2200" cap="none" dirty="0"/>
              <a:t>( 1 of 3) </a:t>
            </a:r>
          </a:p>
        </p:txBody>
      </p:sp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9BCBF93D-9BB5-46D8-B27C-39759B4CB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740229"/>
            <a:ext cx="8605652" cy="3973131"/>
          </a:xfrm>
          <a:noFill/>
        </p:spPr>
        <p:txBody>
          <a:bodyPr>
            <a:normAutofit/>
          </a:bodyPr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US" altLang="en-US" sz="2600" dirty="0">
                <a:solidFill>
                  <a:srgbClr val="002060"/>
                </a:solidFill>
              </a:rPr>
              <a:t>Fundamental Concepts of Just in Time  (JIT) (p. 89)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2060"/>
                </a:solidFill>
              </a:rPr>
              <a:t>Pull System (p. 89)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2060"/>
                </a:solidFill>
              </a:rPr>
              <a:t>Simple process – level Scheduled and General-Purpose machinery (p. 89)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2060"/>
                </a:solidFill>
              </a:rPr>
              <a:t>Goal is to minimize waste and reduce costs (p. 89 and 91)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2060"/>
                </a:solidFill>
              </a:rPr>
              <a:t>Reduce set-up times (p. 90)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2060"/>
                </a:solidFill>
              </a:rPr>
              <a:t>Produce Small Quantities – low inventory (p. 92)</a:t>
            </a:r>
          </a:p>
          <a:p>
            <a:pPr marL="400050">
              <a:buFont typeface="+mj-lt"/>
              <a:buAutoNum type="arabicPeriod"/>
            </a:pPr>
            <a:r>
              <a:rPr lang="en-US" altLang="en-US" sz="2600" dirty="0">
                <a:solidFill>
                  <a:srgbClr val="002060"/>
                </a:solidFill>
              </a:rPr>
              <a:t>JIT II – Supplier keeps track of JIT Customer needs and partners with customer (Unit 4 p. 38)</a:t>
            </a:r>
          </a:p>
          <a:p>
            <a:pPr marL="400050">
              <a:buFont typeface="+mj-lt"/>
              <a:buAutoNum type="arabicPeriod"/>
            </a:pPr>
            <a:r>
              <a:rPr lang="en-US" altLang="en-US" sz="2600" dirty="0">
                <a:solidFill>
                  <a:srgbClr val="002060"/>
                </a:solidFill>
              </a:rPr>
              <a:t>Push vs. Pull System (p. 89 &amp; 91)</a:t>
            </a:r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3062-362E-48F4-A113-BD759C9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Operating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 Efficiency 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accent3">
                    <a:lumMod val="90000"/>
                    <a:lumOff val="10000"/>
                  </a:schemeClr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Resources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– Unit 8  ( 2 of 3)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FA24-F4D6-445A-9F10-99AEFF42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46312"/>
            <a:ext cx="8448675" cy="3848311"/>
          </a:xfrm>
        </p:spPr>
        <p:txBody>
          <a:bodyPr>
            <a:normAutofit fontScale="70000" lnSpcReduction="20000"/>
          </a:bodyPr>
          <a:lstStyle/>
          <a:p>
            <a:pPr marL="57150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sz="29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Stream Mapping (p. 89)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– C-Kanban (Conveyance), (p. 90)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P-Kanban (Production), (p. 90)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 card – (Both C and P), (p. 90)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E-Kanban – Electronic (p. 90)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2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Preventive Maintenance (TPM) (p. 90)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r>
              <a:rPr 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Seven wastes/Value added vs. Non-value added (p. 92)</a:t>
            </a:r>
          </a:p>
          <a:p>
            <a:pPr marL="571500" indent="-514350">
              <a:lnSpc>
                <a:spcPct val="170000"/>
              </a:lnSpc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19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B2CA9-A990-4587-B33D-C5242447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44" y="821531"/>
            <a:ext cx="8747312" cy="382274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200" b="0" cap="none" dirty="0"/>
              <a:t>Slide 3 - 4		      Six Competencies</a:t>
            </a:r>
            <a:br>
              <a:rPr lang="en-US" sz="2200" b="0" cap="none" dirty="0"/>
            </a:br>
            <a:r>
              <a:rPr lang="en-US" sz="2200" b="0" cap="none" dirty="0"/>
              <a:t>Slide 5 - 7			Unit 3 Quality Management</a:t>
            </a:r>
            <a:br>
              <a:rPr lang="en-US" sz="2200" b="0" cap="none" dirty="0"/>
            </a:br>
            <a:r>
              <a:rPr lang="en-US" sz="2200" b="0" cap="none" dirty="0"/>
              <a:t>Slide 8 – 9			Unit 4 Supply Chain</a:t>
            </a:r>
            <a:br>
              <a:rPr lang="en-US" sz="2200" b="0" cap="none" dirty="0"/>
            </a:br>
            <a:r>
              <a:rPr lang="en-US" sz="2200" b="0" cap="none" dirty="0"/>
              <a:t>Slide 10 – 13		Unit 5 Process Design, Capacity Planning, and 						Location Analysis</a:t>
            </a:r>
            <a:br>
              <a:rPr lang="en-US" sz="2200" b="0" cap="none" dirty="0"/>
            </a:br>
            <a:r>
              <a:rPr lang="en-US" sz="2200" b="0" cap="none" dirty="0"/>
              <a:t>Slide 14 – 17		Unit 6 Forecasting, Scheduling, and Planning 						Systems</a:t>
            </a:r>
            <a:br>
              <a:rPr lang="en-US" sz="2200" b="0" cap="none" dirty="0"/>
            </a:br>
            <a:r>
              <a:rPr lang="en-US" sz="2200" b="0" cap="none" dirty="0"/>
              <a:t>Slide 18 – 20		Unit 8 Operating Efficiency</a:t>
            </a:r>
            <a:br>
              <a:rPr lang="en-US" sz="2200" b="0" cap="none" dirty="0"/>
            </a:br>
            <a:r>
              <a:rPr lang="en-US" sz="2200" b="0" cap="none" dirty="0"/>
              <a:t>Slide 21 – 23		Unit 2 Management and Planning and Unit 7 						Inventory Management</a:t>
            </a:r>
            <a:br>
              <a:rPr lang="en-US" sz="2200" b="0" cap="none" dirty="0"/>
            </a:br>
            <a:r>
              <a:rPr lang="en-US" sz="2200" b="0" cap="none" dirty="0"/>
              <a:t>Slide 24-25		Additional Resources </a:t>
            </a:r>
            <a:endParaRPr lang="en-US" sz="2200" cap="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B5F15-89AB-425A-A314-4F7DD420F2C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00013" y="200025"/>
            <a:ext cx="8565776" cy="471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100" b="1" cap="none" dirty="0"/>
              <a:t>Table</a:t>
            </a:r>
            <a:r>
              <a:rPr lang="en-US" sz="3200" b="1" cap="none" dirty="0"/>
              <a:t> of Contents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0420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3062-362E-48F4-A113-BD759C9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Operating Efficiency Resources– Unit 8   ( 3 of 3)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5FA24-F4D6-445A-9F10-99AEFF42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30785"/>
            <a:ext cx="8532159" cy="3881929"/>
          </a:xfrm>
        </p:spPr>
        <p:txBody>
          <a:bodyPr>
            <a:normAutofit fontScale="40000" lnSpcReduction="20000"/>
          </a:bodyPr>
          <a:lstStyle/>
          <a:p>
            <a:pPr marL="57150" indent="0">
              <a:lnSpc>
                <a:spcPct val="170000"/>
              </a:lnSpc>
              <a:buNone/>
            </a:pPr>
            <a:endParaRPr lang="en-US" sz="8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>
              <a:lnSpc>
                <a:spcPct val="200000"/>
              </a:lnSpc>
              <a:buNone/>
            </a:pPr>
            <a:r>
              <a:rPr lang="en-US" sz="7000" dirty="0"/>
              <a:t>11.</a:t>
            </a:r>
            <a:r>
              <a:rPr lang="en-US" sz="7000" b="1" i="1" u="sng" dirty="0">
                <a:solidFill>
                  <a:srgbClr val="4886A1"/>
                </a:solidFill>
                <a:effectLst/>
                <a:latin typeface="inheri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700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Efficiency Competency </a:t>
            </a:r>
            <a:r>
              <a:rPr lang="en-US" sz="7000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000" dirty="0"/>
          </a:p>
          <a:p>
            <a:pPr marL="57150" indent="0">
              <a:lnSpc>
                <a:spcPct val="200000"/>
              </a:lnSpc>
              <a:buNone/>
            </a:pPr>
            <a:r>
              <a:rPr lang="en-US" sz="7000" dirty="0"/>
              <a:t>12.  C720 Supplementary Module Videos</a:t>
            </a: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7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OE-Just-in-Time-JIT2</a:t>
            </a:r>
            <a:endParaRPr lang="en-US" sz="7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7000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72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9EBB-88CA-4CD0-AE07-96BE811B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8823"/>
            <a:ext cx="8915399" cy="74414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cap="none" dirty="0"/>
              <a:t>Operational Strategies    Units 2 and 7      </a:t>
            </a:r>
            <a:r>
              <a:rPr lang="en-US" sz="2200" cap="none" dirty="0"/>
              <a:t>( 1 of 3) </a:t>
            </a:r>
          </a:p>
        </p:txBody>
      </p:sp>
      <p:sp>
        <p:nvSpPr>
          <p:cNvPr id="10243" name="Content Placeholder 6">
            <a:extLst>
              <a:ext uri="{FF2B5EF4-FFF2-40B4-BE49-F238E27FC236}">
                <a16:creationId xmlns:a16="http://schemas.microsoft.com/office/drawing/2014/main" id="{1DDB9434-8745-4167-9112-7F22D787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705972"/>
            <a:ext cx="8596212" cy="3841362"/>
          </a:xfrm>
          <a:noFill/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300" dirty="0">
                <a:solidFill>
                  <a:srgbClr val="002F51"/>
                </a:solidFill>
              </a:rPr>
              <a:t>Inputs vs. Outputs – Unit 2 (p. 8)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300" dirty="0">
                <a:solidFill>
                  <a:srgbClr val="002F51"/>
                </a:solidFill>
              </a:rPr>
              <a:t>Relative Advantage</a:t>
            </a:r>
            <a:r>
              <a:rPr lang="en-US" altLang="en-US" sz="2300" baseline="30000" dirty="0">
                <a:solidFill>
                  <a:srgbClr val="002F51"/>
                </a:solidFill>
              </a:rPr>
              <a:t>*</a:t>
            </a:r>
            <a:r>
              <a:rPr lang="en-US" altLang="en-US" sz="2300" dirty="0">
                <a:solidFill>
                  <a:srgbClr val="002F51"/>
                </a:solidFill>
              </a:rPr>
              <a:t> – Unit 2 (p.10)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300" dirty="0">
                <a:solidFill>
                  <a:srgbClr val="002F51"/>
                </a:solidFill>
              </a:rPr>
              <a:t>Ethics/Social Responsibility/Sustainability  - Unit 2 (p. 11-12)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300" dirty="0">
                <a:solidFill>
                  <a:srgbClr val="002F51"/>
                </a:solidFill>
              </a:rPr>
              <a:t>SWOT Analysis – Unit 2 (p.14 &amp; 15)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en-US" altLang="en-US" sz="2300" dirty="0">
                <a:solidFill>
                  <a:srgbClr val="002F51"/>
                </a:solidFill>
              </a:rPr>
              <a:t>Productivity – Unit 2 (p. 16)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D2600-0BE1-E14C-1AB9-29009FBCF11A}"/>
              </a:ext>
            </a:extLst>
          </p:cNvPr>
          <p:cNvSpPr txBox="1"/>
          <p:nvPr/>
        </p:nvSpPr>
        <p:spPr>
          <a:xfrm>
            <a:off x="4572001" y="4243165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Added content, not included in the “Operational Strategies Competency” video.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73F-F33B-478F-93EC-19800AA5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Operational Strategies  – Units 2 and 7  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( 2 of 3) </a:t>
            </a:r>
            <a:endParaRPr lang="en-US" sz="2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81E0-1DEC-4521-AC19-F2135E79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1465"/>
            <a:ext cx="8229600" cy="3633158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400" dirty="0">
                <a:solidFill>
                  <a:srgbClr val="002F51"/>
                </a:solidFill>
              </a:rPr>
              <a:t>Types of Inventory/Demand – Unit 7 (p. 80)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400" dirty="0">
                <a:solidFill>
                  <a:srgbClr val="002F51"/>
                </a:solidFill>
              </a:rPr>
              <a:t>Perpetual vs. Periodic Inventory System – Unit 7(p. 81)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400" dirty="0">
                <a:solidFill>
                  <a:srgbClr val="002F51"/>
                </a:solidFill>
              </a:rPr>
              <a:t>ABC Analysis – Unit 7 (p. 81)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en-US" sz="2400" dirty="0">
                <a:solidFill>
                  <a:srgbClr val="002F51"/>
                </a:solidFill>
              </a:rPr>
              <a:t>Inventory Models (EOQ, QDM, EPQ) – Unit 7 (p. 82-84)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sz="2400" dirty="0">
              <a:solidFill>
                <a:srgbClr val="002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97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A73F-F33B-478F-93EC-19800AA5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Operational Strategies  – Units 2 and 7  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( 3 of 3) </a:t>
            </a:r>
            <a:endParaRPr lang="en-US" sz="2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81E0-1DEC-4521-AC19-F2135E79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1465"/>
            <a:ext cx="8229600" cy="36331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9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Operational Strategies Competency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  <a:p>
            <a:pPr marL="514350" indent="-514350">
              <a:lnSpc>
                <a:spcPct val="200000"/>
              </a:lnSpc>
              <a:buFont typeface="+mj-lt"/>
              <a:buAutoNum type="arabicPeriod" startAt="9"/>
            </a:pPr>
            <a:r>
              <a:rPr lang="en-US" sz="2400" dirty="0"/>
              <a:t>C720 Supplementary Module Videos</a:t>
            </a:r>
            <a:endParaRPr lang="en-US" sz="2400" b="1" i="0" u="sng" dirty="0">
              <a:solidFill>
                <a:srgbClr val="4886A1"/>
              </a:solidFill>
              <a:effectLst/>
              <a:latin typeface="inherit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Inventory-Types-Perpetual/Periodic-Types of Demand</a:t>
            </a:r>
            <a:endParaRPr lang="en-US" sz="2400" dirty="0">
              <a:solidFill>
                <a:schemeClr val="accent3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117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EE2E-9C36-4678-9E0F-08E19E47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32638"/>
            <a:ext cx="8677275" cy="744140"/>
          </a:xfrm>
        </p:spPr>
        <p:txBody>
          <a:bodyPr>
            <a:normAutofit/>
          </a:bodyPr>
          <a:lstStyle/>
          <a:p>
            <a:r>
              <a:rPr lang="en-US" cap="none" dirty="0"/>
              <a:t>Additional Resources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2250-7F19-45CF-8844-2FC2274B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61" y="880782"/>
            <a:ext cx="8677274" cy="403008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Course Welcome Video</a:t>
            </a:r>
            <a:endParaRPr lang="en-US" sz="240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Getting Started and Doing GREAT Things </a:t>
            </a: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Topics To Know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2400" dirty="0"/>
              <a:t>PowerPoint slides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– Open-Ended Questions with Key Course Concepts </a:t>
            </a:r>
            <a:r>
              <a:rPr lang="en-US" sz="2400" b="1" i="0" dirty="0">
                <a:effectLst/>
                <a:latin typeface="arial" panose="020B0604020202020204" pitchFamily="34" charset="0"/>
              </a:rPr>
              <a:t>-</a:t>
            </a:r>
            <a:r>
              <a:rPr lang="en-US" sz="2400" dirty="0"/>
              <a:t>for reviewing topics</a:t>
            </a:r>
          </a:p>
        </p:txBody>
      </p:sp>
    </p:spTree>
    <p:extLst>
      <p:ext uri="{BB962C8B-B14F-4D97-AF65-F5344CB8AC3E}">
        <p14:creationId xmlns:p14="http://schemas.microsoft.com/office/powerpoint/2010/main" val="965803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D11B-5C29-BE76-95A9-E53E2BC2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Additional Resources (2 of 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5C51A-C02C-E170-CD12-D6FA08F4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3200" dirty="0">
                <a:solidFill>
                  <a:schemeClr val="accent3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Review Guides for Quality Management, Supply Chain and Process Design</a:t>
            </a:r>
            <a:endParaRPr lang="en-US" sz="3200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sz="3200" dirty="0">
                <a:solidFill>
                  <a:schemeClr val="accent3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Review Guides for Forecasting, Operating Efficiency, and Operational Strategies</a:t>
            </a:r>
            <a:endParaRPr lang="en-US" sz="3200" dirty="0">
              <a:solidFill>
                <a:schemeClr val="accent3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Glossary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C720 Competency Cohort Videos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38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9EB4-0DCE-B713-8B19-38DEBD9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CF18D-E734-4DE0-54A2-85FAB864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263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211F-4722-4152-B1F9-F095A4D0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46743"/>
            <a:ext cx="8677275" cy="640763"/>
          </a:xfrm>
        </p:spPr>
        <p:txBody>
          <a:bodyPr>
            <a:normAutofit/>
          </a:bodyPr>
          <a:lstStyle/>
          <a:p>
            <a:r>
              <a:rPr kumimoji="0" lang="en-US" sz="31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Six (6) Competencies ( 1 of 2 )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A2FE-08C0-495C-A4A1-9B1753DFE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12" y="887506"/>
            <a:ext cx="8397688" cy="3707117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Quality Management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Supply Chain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sz="4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Process Design, Capacity Planning &amp; Location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61774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7B58-3737-4AFC-863B-4BF35A2B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noProof="0" dirty="0">
                <a:ln>
                  <a:noFill/>
                </a:ln>
                <a:solidFill>
                  <a:srgbClr val="002F51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Six (6) Competencies ( 2 of 2 ) 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59353-4C35-4646-B41F-DF57D65DE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842963"/>
            <a:ext cx="8390965" cy="3751660"/>
          </a:xfrm>
        </p:spPr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sz="3200" dirty="0"/>
              <a:t>Forecasting, Planning and Scheduling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sz="3200" dirty="0"/>
              <a:t>Operating Efficiency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4"/>
            </a:pPr>
            <a:r>
              <a:rPr lang="en-US" sz="3200" dirty="0"/>
              <a:t>Operational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67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E995-11E0-4264-ADD9-A19098B9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7898"/>
            <a:ext cx="9144000" cy="65169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cap="none" dirty="0"/>
              <a:t>Quality Management– Unit 3  </a:t>
            </a:r>
            <a:r>
              <a:rPr lang="en-US" sz="2400" cap="none" dirty="0"/>
              <a:t>(1 of 3)</a:t>
            </a:r>
          </a:p>
        </p:txBody>
      </p:sp>
      <p:sp>
        <p:nvSpPr>
          <p:cNvPr id="17411" name="Content Placeholder 6">
            <a:extLst>
              <a:ext uri="{FF2B5EF4-FFF2-40B4-BE49-F238E27FC236}">
                <a16:creationId xmlns:a16="http://schemas.microsoft.com/office/drawing/2014/main" id="{0579344E-C8A0-4607-88DD-5B5AB9DD1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71" y="739588"/>
            <a:ext cx="8666629" cy="3837175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4200" dirty="0"/>
              <a:t>Service Qualities and Qualities of Goods (p. 24)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4200" dirty="0"/>
              <a:t>Cost of Quality (p.24)</a:t>
            </a:r>
          </a:p>
          <a:p>
            <a:pPr marL="457200" indent="-457200" eaLnBrk="1" hangingPunct="1">
              <a:lnSpc>
                <a:spcPct val="200000"/>
              </a:lnSpc>
              <a:buFont typeface="+mj-lt"/>
              <a:buAutoNum type="arabicPeriod"/>
            </a:pPr>
            <a:r>
              <a:rPr lang="en-US" altLang="en-US" sz="4200" dirty="0"/>
              <a:t>Philosophers (p. 25)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4200" dirty="0"/>
              <a:t>Total Quality Management (TQM) (p.27)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en-US" sz="4200" dirty="0"/>
              <a:t>Quality Function Deployment (p. 28)</a:t>
            </a: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BD27-7D74-42C2-998D-8A736C53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77" y="194981"/>
            <a:ext cx="8693524" cy="647981"/>
          </a:xfrm>
        </p:spPr>
        <p:txBody>
          <a:bodyPr>
            <a:normAutofit/>
          </a:bodyPr>
          <a:lstStyle/>
          <a:p>
            <a:r>
              <a:rPr lang="en-US" sz="2800" cap="none" dirty="0"/>
              <a:t>Quality Management– Unit 3  (2 of 3)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A2EF-A483-4862-9867-A8FA5621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282" y="705971"/>
            <a:ext cx="8377518" cy="388865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600" dirty="0"/>
              <a:t>Plan-Do-Check-Act (PDCA) (p.28)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600" dirty="0"/>
              <a:t>Employee empowerment (p. 29)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600" dirty="0"/>
              <a:t>Benchmarking (p. 29)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600" dirty="0"/>
              <a:t>Statistical Process Control (Charts) (p. 30)</a:t>
            </a:r>
          </a:p>
          <a:p>
            <a:pPr marL="514350" indent="-514350" eaLnBrk="1" hangingPunct="1">
              <a:lnSpc>
                <a:spcPct val="200000"/>
              </a:lnSpc>
              <a:buFont typeface="+mj-lt"/>
              <a:buAutoNum type="arabicPeriod" startAt="6"/>
            </a:pPr>
            <a:r>
              <a:rPr lang="en-US" altLang="en-US" sz="2600" dirty="0"/>
              <a:t>Six Sigma (DMAIC, DMADV) (p. 31)</a:t>
            </a:r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8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BA32-AD2F-44B8-A3D1-07FF2F91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cap="none" dirty="0"/>
              <a:t>Quality Management– Unit 3  Links  </a:t>
            </a:r>
            <a:r>
              <a:rPr lang="en-US" sz="2400" cap="none" dirty="0"/>
              <a:t>(3 of 3 )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71E8-1756-45B1-8BD5-E87D1DA0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2963"/>
            <a:ext cx="8229600" cy="3751660"/>
          </a:xfrm>
          <a:ln>
            <a:solidFill>
              <a:srgbClr val="002F51"/>
            </a:solidFill>
          </a:ln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Philosophers Study Chart</a:t>
            </a:r>
            <a:endParaRPr lang="en-US" sz="2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Quality Management Competency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11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C720 Supplementary Module Videos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Philosophies of Continuous Improvement-PDCA-Six Sigma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QM Philosophers and TQM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Six_Sigma</a:t>
            </a:r>
            <a:endParaRPr lang="en-US" sz="2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Statistical Process Control (SPC) Tools</a:t>
            </a:r>
            <a:endParaRPr lang="en-US" sz="30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99569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1844-BFBF-4F00-8696-47C17849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cap="none" dirty="0"/>
              <a:t>Supply Chain– Unit 4   </a:t>
            </a:r>
            <a:r>
              <a:rPr lang="en-US" sz="2400" cap="none" dirty="0"/>
              <a:t>(1 of 2)</a:t>
            </a:r>
          </a:p>
        </p:txBody>
      </p:sp>
      <p:sp>
        <p:nvSpPr>
          <p:cNvPr id="13315" name="Content Placeholder 6">
            <a:extLst>
              <a:ext uri="{FF2B5EF4-FFF2-40B4-BE49-F238E27FC236}">
                <a16:creationId xmlns:a16="http://schemas.microsoft.com/office/drawing/2014/main" id="{A462BFF3-D364-492D-853D-AE8554FF3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725714"/>
            <a:ext cx="8677275" cy="3989161"/>
          </a:xfrm>
          <a:noFill/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Upstream Side and Downstream Side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(p. 37)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Logistics/Reverse Logistics (p. 37)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Insourcing vs. Outsourcing (p. 38)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Backward Vertical vs. Forward Vertical Integration (p. 38)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Agile SC vs. Lean SC (p. 38)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Vendor Managed Inventory (VMI) ( p.38)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Bottlenecks and Types of SC Bottlenecks (p.39)</a:t>
            </a:r>
          </a:p>
          <a:p>
            <a:pPr marL="457200" indent="-45720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en-US" altLang="en-US" sz="2400" dirty="0"/>
              <a:t>Strategic Alliances (p. 40)</a:t>
            </a:r>
            <a:endParaRPr lang="en-US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F52E92-FDB8-ACA6-B65A-04087A81C7B1}"/>
              </a:ext>
            </a:extLst>
          </p:cNvPr>
          <p:cNvSpPr txBox="1"/>
          <p:nvPr/>
        </p:nvSpPr>
        <p:spPr>
          <a:xfrm>
            <a:off x="5393531" y="4243165"/>
            <a:ext cx="352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Added content, not included in the “Supply Chain Competency” video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7572-C883-47FC-B639-2A7C5F0B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cap="none" dirty="0"/>
              <a:t>Supply Chain– Unit 4   </a:t>
            </a:r>
            <a:r>
              <a:rPr lang="en-US" sz="2400" cap="none" dirty="0"/>
              <a:t>(2 of 2)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F4C6-3810-4C57-AC9A-9B3072B8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842962"/>
            <a:ext cx="8229600" cy="3816443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Supply Chain Competency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8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C720 Supplementary Module Videos</a:t>
            </a:r>
            <a:endParaRPr lang="en-US" sz="220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Agile-Lean-Supply Chains</a:t>
            </a:r>
            <a:endParaRPr lang="en-US" sz="24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Logistics-Reverse Logistics_Forward-Backward Vertical Integration</a:t>
            </a:r>
            <a:endParaRPr lang="en-US" sz="2400" i="0" u="sng" dirty="0">
              <a:solidFill>
                <a:schemeClr val="accent3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u="sng" dirty="0">
                <a:solidFill>
                  <a:schemeClr val="accent3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PD_Theory of Constraints-SC-Bottlenecks of Supply Chain</a:t>
            </a:r>
            <a:endParaRPr lang="en-US" sz="2400" u="sng" dirty="0">
              <a:solidFill>
                <a:schemeClr val="accent3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3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Strategic Alliance Revenue Sharing-Reserve Capacity</a:t>
            </a:r>
            <a:endParaRPr lang="en-US" sz="2400" dirty="0">
              <a:solidFill>
                <a:schemeClr val="accent3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6945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198&quot;&gt;&lt;object type=&quot;3&quot; unique_id=&quot;10199&quot;&gt;&lt;property id=&quot;20148&quot; value=&quot;5&quot;/&gt;&lt;property id=&quot;20300&quot; value=&quot;Slide 1 - &amp;quot;PRESENTATION  TITLE HERE&amp;quot;&quot;/&gt;&lt;property id=&quot;20307&quot; value=&quot;256&quot;/&gt;&lt;/object&gt;&lt;object type=&quot;3&quot; unique_id=&quot;10200&quot;&gt;&lt;property id=&quot;20148&quot; value=&quot;5&quot;/&gt;&lt;property id=&quot;20300&quot; value=&quot;Slide 2&quot;/&gt;&lt;property id=&quot;20307&quot; value=&quot;264&quot;/&gt;&lt;/object&gt;&lt;object type=&quot;3&quot; unique_id=&quot;10201&quot;&gt;&lt;property id=&quot;20148&quot; value=&quot;5&quot;/&gt;&lt;property id=&quot;20300&quot; value=&quot;Slide 3&quot;/&gt;&lt;property id=&quot;20307&quot; value=&quot;265&quot;/&gt;&lt;/object&gt;&lt;object type=&quot;3&quot; unique_id=&quot;10202&quot;&gt;&lt;property id=&quot;20148&quot; value=&quot;5&quot;/&gt;&lt;property id=&quot;20300&quot; value=&quot;Slide 4&quot;/&gt;&lt;property id=&quot;20307&quot; value=&quot;274&quot;/&gt;&lt;/object&gt;&lt;/object&gt;&lt;object type=&quot;8&quot; unique_id=&quot;10208&quot;&gt;&lt;/object&gt;&lt;/object&gt;&lt;/database&gt;"/>
  <p:tag name="MMPROD_NEXTUNIQUEID" val="10011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WGU New">
      <a:dk1>
        <a:srgbClr val="002F51"/>
      </a:dk1>
      <a:lt1>
        <a:sysClr val="window" lastClr="FFFFFF"/>
      </a:lt1>
      <a:dk2>
        <a:srgbClr val="4886A1"/>
      </a:dk2>
      <a:lt2>
        <a:srgbClr val="CAC8C8"/>
      </a:lt2>
      <a:accent1>
        <a:srgbClr val="4886A1"/>
      </a:accent1>
      <a:accent2>
        <a:srgbClr val="840028"/>
      </a:accent2>
      <a:accent3>
        <a:srgbClr val="002F51"/>
      </a:accent3>
      <a:accent4>
        <a:srgbClr val="C7901B"/>
      </a:accent4>
      <a:accent5>
        <a:srgbClr val="C7D8DE"/>
      </a:accent5>
      <a:accent6>
        <a:srgbClr val="FFFFFF"/>
      </a:accent6>
      <a:hlink>
        <a:srgbClr val="4886A1"/>
      </a:hlink>
      <a:folHlink>
        <a:srgbClr val="C7D8DE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1383</Words>
  <Application>Microsoft Office PowerPoint</Application>
  <PresentationFormat>On-screen Show (16:9)</PresentationFormat>
  <Paragraphs>147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</vt:lpstr>
      <vt:lpstr>Calibri</vt:lpstr>
      <vt:lpstr>inherit</vt:lpstr>
      <vt:lpstr>Tw Cen MT</vt:lpstr>
      <vt:lpstr>Office Theme</vt:lpstr>
      <vt:lpstr>C720 – Competencies  TOPICS TO KNOW</vt:lpstr>
      <vt:lpstr>Slide 3 - 4        Six Competencies Slide 5 - 7   Unit 3 Quality Management Slide 8 – 9   Unit 4 Supply Chain Slide 10 – 13  Unit 5 Process Design, Capacity Planning, and       Location Analysis Slide 14 – 17  Unit 6 Forecasting, Scheduling, and Planning       Systems Slide 18 – 20  Unit 8 Operating Efficiency Slide 21 – 23  Unit 2 Management and Planning and Unit 7       Inventory Management Slide 24-25  Additional Resources </vt:lpstr>
      <vt:lpstr>Six (6) Competencies ( 1 of 2 ) </vt:lpstr>
      <vt:lpstr>Six (6) Competencies ( 2 of 2 ) </vt:lpstr>
      <vt:lpstr>Quality Management– Unit 3  (1 of 3)</vt:lpstr>
      <vt:lpstr>Quality Management– Unit 3  (2 of 3)</vt:lpstr>
      <vt:lpstr>Quality Management– Unit 3  Links  (3 of 3 )</vt:lpstr>
      <vt:lpstr>Supply Chain– Unit 4   (1 of 2)</vt:lpstr>
      <vt:lpstr>Supply Chain– Unit 4   (2 of 2)</vt:lpstr>
      <vt:lpstr>Process Design, Capacity Planning &amp; Location Analysis   –  Unit 5   ( 1 of 4) </vt:lpstr>
      <vt:lpstr> Process Design, Capacity Planning &amp; Location Analysis– Unit 5   ( 2 of 4) </vt:lpstr>
      <vt:lpstr>Process Design, Capacity Planning &amp; Location Analysis Unit 5    ( 3 of 4)</vt:lpstr>
      <vt:lpstr>Process Design, Capacity Planning &amp; Location Analysis Unit 5    ( 4 of 4)</vt:lpstr>
      <vt:lpstr>Forecasting, Planning, and Scheduling Systems – Unit 6    ( 1 of 4) </vt:lpstr>
      <vt:lpstr>Forecasting, Planning, and Scheduling Systems – Unit 6    ( 2 of 4) </vt:lpstr>
      <vt:lpstr>Forecasting, Planning, and Scheduling Systems– Unit 6    ( 3 of 4 ) </vt:lpstr>
      <vt:lpstr>Forecasting, Planning, and Scheduling Systems– Unit 6    ( 4 of 4 ) </vt:lpstr>
      <vt:lpstr>Operating Efficiency– Unit 8    ( 1 of 3) </vt:lpstr>
      <vt:lpstr>Operating Efficiency Resources– Unit 8  ( 2 of 3)</vt:lpstr>
      <vt:lpstr>Operating Efficiency Resources– Unit 8   ( 3 of 3) </vt:lpstr>
      <vt:lpstr>Operational Strategies    Units 2 and 7      ( 1 of 3) </vt:lpstr>
      <vt:lpstr>Operational Strategies  – Units 2 and 7  ( 2 of 3) </vt:lpstr>
      <vt:lpstr>Operational Strategies  – Units 2 and 7  ( 3 of 3) </vt:lpstr>
      <vt:lpstr>Additional Resources (1 of 2)</vt:lpstr>
      <vt:lpstr>Additional Resources (2 of 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D079: Business environment Applications II: q&amp;a sESSION</dc:title>
  <dc:creator>Dave Ammons</dc:creator>
  <cp:lastModifiedBy>Tianna Marynell</cp:lastModifiedBy>
  <cp:revision>5</cp:revision>
  <cp:lastPrinted>2023-05-24T22:33:16Z</cp:lastPrinted>
  <dcterms:created xsi:type="dcterms:W3CDTF">2020-09-23T19:53:37Z</dcterms:created>
  <dcterms:modified xsi:type="dcterms:W3CDTF">2023-08-19T16:19:23Z</dcterms:modified>
</cp:coreProperties>
</file>