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presProps" Target="presProps.xml"/>
  <Relationship Id="rId17" Type="http://schemas.openxmlformats.org/officeDocument/2006/relationships/viewProps" Target="viewProps.xml"/>
  <Relationship Id="rId1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5497081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33736_1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33736_10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33736_11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33736_12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33736_1313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33736_2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33736_3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33736_4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33736_5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33736_6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33736_7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33736_8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33736_9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1" name="tinywow_to_ppt_6833736_1.jpg" descr="tinywow_to_ppt_6833736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1" name="tinywow_to_ppt_6833736_10.jpg" descr="tinywow_to_ppt_6833736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1" name="tinywow_to_ppt_6833736_11.jpg" descr="tinywow_to_ppt_6833736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1" name="tinywow_to_ppt_6833736_12.jpg" descr="tinywow_to_ppt_6833736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1" name="tinywow_to_ppt_6833736_13.jpg" descr="tinywow_to_ppt_6833736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1" name="tinywow_to_ppt_6833736_2.jpg" descr="tinywow_to_ppt_6833736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1" name="tinywow_to_ppt_6833736_3.jpg" descr="tinywow_to_ppt_6833736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1" name="tinywow_to_ppt_6833736_4.jpg" descr="tinywow_to_ppt_6833736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1" name="tinywow_to_ppt_6833736_5.jpg" descr="tinywow_to_ppt_6833736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1" name="tinywow_to_ppt_6833736_6.jpg" descr="tinywow_to_ppt_6833736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1" name="tinywow_to_ppt_6833736_7.jpg" descr="tinywow_to_ppt_6833736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1" name="tinywow_to_ppt_6833736_8.jpg" descr="tinywow_to_ppt_6833736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1" name="tinywow_to_ppt_6833736_9.jpg" descr="tinywow_to_ppt_6833736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3">
  <a:themeElements>
    <a:clrScheme name="Theme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2022-10-16T21:08:59Z</dcterms:created>
  <dcterms:modified xsi:type="dcterms:W3CDTF">2022-10-16T21:08:59Z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