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01492-A818-4772-B4CA-D461884BD33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BDB98-4B6F-4439-8BB5-3689CCF6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E203-F402-4DBA-8EA1-36E5186EA3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7AF-0517-4EB3-93D2-85E9BC7B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2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E203-F402-4DBA-8EA1-36E5186EA3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7AF-0517-4EB3-93D2-85E9BC7B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E203-F402-4DBA-8EA1-36E5186EA3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7AF-0517-4EB3-93D2-85E9BC7B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9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E203-F402-4DBA-8EA1-36E5186EA3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7AF-0517-4EB3-93D2-85E9BC7B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3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E203-F402-4DBA-8EA1-36E5186EA3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7AF-0517-4EB3-93D2-85E9BC7B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0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E203-F402-4DBA-8EA1-36E5186EA3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7AF-0517-4EB3-93D2-85E9BC7B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E203-F402-4DBA-8EA1-36E5186EA3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7AF-0517-4EB3-93D2-85E9BC7B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E203-F402-4DBA-8EA1-36E5186EA3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7AF-0517-4EB3-93D2-85E9BC7B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7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E203-F402-4DBA-8EA1-36E5186EA3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7AF-0517-4EB3-93D2-85E9BC7B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7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E203-F402-4DBA-8EA1-36E5186EA3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7AF-0517-4EB3-93D2-85E9BC7B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8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E203-F402-4DBA-8EA1-36E5186EA3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7AF-0517-4EB3-93D2-85E9BC7B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3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E203-F402-4DBA-8EA1-36E5186EA31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4C7AF-0517-4EB3-93D2-85E9BC7B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6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356D4C-53AB-4DD6-8CA4-271D8AF4441B}" type="slidenum">
              <a:rPr lang="en-US"/>
              <a:pPr/>
              <a:t>1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609600"/>
            <a:ext cx="7696200" cy="609600"/>
          </a:xfrm>
        </p:spPr>
        <p:txBody>
          <a:bodyPr vert="horz" lIns="90488" tIns="44450" rIns="90488" bIns="44450" rtlCol="0" anchor="b">
            <a:normAutofit fontScale="90000"/>
          </a:bodyPr>
          <a:lstStyle/>
          <a:p>
            <a:pPr eaLnBrk="1" hangingPunct="1"/>
            <a:r>
              <a:rPr lang="en-US" dirty="0" smtClean="0"/>
              <a:t>Exercise</a:t>
            </a:r>
            <a:r>
              <a:rPr lang="en-US" smtClean="0"/>
              <a:t>: Calculate Information </a:t>
            </a:r>
            <a:r>
              <a:rPr lang="en-US" dirty="0" smtClean="0"/>
              <a:t>Gain</a:t>
            </a:r>
          </a:p>
        </p:txBody>
      </p:sp>
      <p:graphicFrame>
        <p:nvGraphicFramePr>
          <p:cNvPr id="32770" name="Object 3"/>
          <p:cNvGraphicFramePr>
            <a:graphicFrameLocks noChangeAspect="1"/>
          </p:cNvGraphicFramePr>
          <p:nvPr/>
        </p:nvGraphicFramePr>
        <p:xfrm>
          <a:off x="1981201" y="2133601"/>
          <a:ext cx="356552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5405040" imgH="5780160" progId="Word.Document.8">
                  <p:embed/>
                </p:oleObj>
              </mc:Choice>
              <mc:Fallback>
                <p:oleObj name="Document" r:id="rId3" imgW="5405040" imgH="5780160" progId="Word.Document.8">
                  <p:embed/>
                  <p:pic>
                    <p:nvPicPr>
                      <p:cNvPr id="327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2133601"/>
                        <a:ext cx="3565525" cy="368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4"/>
          <p:cNvSpPr txBox="1">
            <a:spLocks noChangeArrowheads="1"/>
          </p:cNvSpPr>
          <p:nvPr/>
        </p:nvSpPr>
        <p:spPr bwMode="auto">
          <a:xfrm rot="19183191">
            <a:off x="2590800" y="1509713"/>
            <a:ext cx="12573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1600" b="1">
                <a:solidFill>
                  <a:srgbClr val="006600"/>
                </a:solidFill>
                <a:latin typeface="Arial" charset="0"/>
              </a:rPr>
              <a:t>categorical</a:t>
            </a:r>
            <a:endParaRPr lang="en-US" sz="16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 rot="19183191">
            <a:off x="3276600" y="1509713"/>
            <a:ext cx="12573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1600" b="1">
                <a:solidFill>
                  <a:srgbClr val="006600"/>
                </a:solidFill>
                <a:latin typeface="Arial" charset="0"/>
              </a:rPr>
              <a:t>categorical</a:t>
            </a:r>
            <a:endParaRPr lang="en-US" sz="16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 rot="19183191">
            <a:off x="4114800" y="1509713"/>
            <a:ext cx="12779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1600" b="1">
                <a:solidFill>
                  <a:srgbClr val="006600"/>
                </a:solidFill>
                <a:latin typeface="Arial" charset="0"/>
              </a:rPr>
              <a:t>continuous</a:t>
            </a:r>
            <a:endParaRPr lang="en-US" sz="16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 rot="19183191">
            <a:off x="4876800" y="1662113"/>
            <a:ext cx="692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1600" b="1">
                <a:solidFill>
                  <a:srgbClr val="006600"/>
                </a:solidFill>
                <a:latin typeface="Arial" charset="0"/>
              </a:rPr>
              <a:t>class</a:t>
            </a:r>
            <a:endParaRPr lang="en-US" sz="16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>
            <a:off x="7567613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 flipH="1">
            <a:off x="6194425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6711951" y="17430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1600" b="1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2790" name="AutoShape 21"/>
          <p:cNvSpPr>
            <a:spLocks noChangeArrowheads="1"/>
          </p:cNvSpPr>
          <p:nvPr/>
        </p:nvSpPr>
        <p:spPr bwMode="auto">
          <a:xfrm>
            <a:off x="5872163" y="24844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400" b="1">
              <a:latin typeface="Arial" charset="0"/>
            </a:endParaRPr>
          </a:p>
        </p:txBody>
      </p:sp>
      <p:sp>
        <p:nvSpPr>
          <p:cNvPr id="32791" name="Text Box 22"/>
          <p:cNvSpPr txBox="1">
            <a:spLocks noChangeArrowheads="1"/>
          </p:cNvSpPr>
          <p:nvPr/>
        </p:nvSpPr>
        <p:spPr bwMode="auto">
          <a:xfrm>
            <a:off x="5874297" y="2470150"/>
            <a:ext cx="6751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1600" b="1" dirty="0">
                <a:solidFill>
                  <a:srgbClr val="800000"/>
                </a:solidFill>
                <a:latin typeface="Arial" charset="0"/>
              </a:rPr>
              <a:t>NO:4</a:t>
            </a:r>
            <a:endParaRPr lang="en-US" sz="1600" dirty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5670551" y="1936750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 eaLnBrk="0" hangingPunct="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1600">
                <a:latin typeface="Arial" charset="0"/>
              </a:rPr>
              <a:t>Married</a:t>
            </a:r>
            <a:r>
              <a:rPr lang="en-US" sz="160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7270750" y="1708151"/>
            <a:ext cx="1398588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r" eaLnBrk="0" hangingPunct="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1600">
                <a:latin typeface="Arial" charset="0"/>
              </a:rPr>
              <a:t>Single, Divorced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7850188" y="2484438"/>
            <a:ext cx="1751012" cy="56356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NO:3;Yes:3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8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Document</vt:lpstr>
      <vt:lpstr>Exercise: Calculate Information Gain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Gain: how much improvement toward purity?</dc:title>
  <dc:creator>Ying Lin</dc:creator>
  <cp:lastModifiedBy>Ying Lin</cp:lastModifiedBy>
  <cp:revision>4</cp:revision>
  <dcterms:created xsi:type="dcterms:W3CDTF">2017-02-09T20:47:15Z</dcterms:created>
  <dcterms:modified xsi:type="dcterms:W3CDTF">2019-04-19T00:53:27Z</dcterms:modified>
</cp:coreProperties>
</file>