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9" r:id="rId9"/>
    <p:sldId id="27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E416B-5A19-76C6-7539-76F3F6E89CCF}" v="113" dt="2024-04-25T02:08:2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an Anger" userId="S::janger@usf.edu::79e61e6d-c4a7-4b17-b540-8bd85dd63313" providerId="AD" clId="Web-{70C22E33-D71D-1326-BE51-A58B0136DC7C}"/>
    <pc:docChg chg="addSld delSld modSld">
      <pc:chgData name="Jordan Anger" userId="S::janger@usf.edu::79e61e6d-c4a7-4b17-b540-8bd85dd63313" providerId="AD" clId="Web-{70C22E33-D71D-1326-BE51-A58B0136DC7C}" dt="2024-04-15T01:31:46.647" v="423" actId="20577"/>
      <pc:docMkLst>
        <pc:docMk/>
      </pc:docMkLst>
      <pc:sldChg chg="modSp">
        <pc:chgData name="Jordan Anger" userId="S::janger@usf.edu::79e61e6d-c4a7-4b17-b540-8bd85dd63313" providerId="AD" clId="Web-{70C22E33-D71D-1326-BE51-A58B0136DC7C}" dt="2024-04-15T01:00:29.123" v="31" actId="20577"/>
        <pc:sldMkLst>
          <pc:docMk/>
          <pc:sldMk cId="695215804" sldId="257"/>
        </pc:sldMkLst>
        <pc:spChg chg="mod">
          <ac:chgData name="Jordan Anger" userId="S::janger@usf.edu::79e61e6d-c4a7-4b17-b540-8bd85dd63313" providerId="AD" clId="Web-{70C22E33-D71D-1326-BE51-A58B0136DC7C}" dt="2024-04-15T01:00:29.123" v="31" actId="20577"/>
          <ac:spMkLst>
            <pc:docMk/>
            <pc:sldMk cId="695215804" sldId="257"/>
            <ac:spMk id="3" creationId="{A2DC8C62-0E5B-29C5-9EC0-A65ECB2774A1}"/>
          </ac:spMkLst>
        </pc:spChg>
      </pc:sldChg>
      <pc:sldChg chg="modSp">
        <pc:chgData name="Jordan Anger" userId="S::janger@usf.edu::79e61e6d-c4a7-4b17-b540-8bd85dd63313" providerId="AD" clId="Web-{70C22E33-D71D-1326-BE51-A58B0136DC7C}" dt="2024-04-15T00:56:03.019" v="15" actId="20577"/>
        <pc:sldMkLst>
          <pc:docMk/>
          <pc:sldMk cId="2141734214" sldId="258"/>
        </pc:sldMkLst>
        <pc:graphicFrameChg chg="modGraphic">
          <ac:chgData name="Jordan Anger" userId="S::janger@usf.edu::79e61e6d-c4a7-4b17-b540-8bd85dd63313" providerId="AD" clId="Web-{70C22E33-D71D-1326-BE51-A58B0136DC7C}" dt="2024-04-15T00:56:03.019" v="15" actId="20577"/>
          <ac:graphicFrameMkLst>
            <pc:docMk/>
            <pc:sldMk cId="2141734214" sldId="258"/>
            <ac:graphicFrameMk id="5" creationId="{0C41CDBD-2ED8-4663-3A41-97EACB67E140}"/>
          </ac:graphicFrameMkLst>
        </pc:graphicFrameChg>
      </pc:sldChg>
      <pc:sldChg chg="addSp delSp modSp">
        <pc:chgData name="Jordan Anger" userId="S::janger@usf.edu::79e61e6d-c4a7-4b17-b540-8bd85dd63313" providerId="AD" clId="Web-{70C22E33-D71D-1326-BE51-A58B0136DC7C}" dt="2024-04-15T01:31:46.647" v="423" actId="20577"/>
        <pc:sldMkLst>
          <pc:docMk/>
          <pc:sldMk cId="2923340882" sldId="260"/>
        </pc:sldMkLst>
        <pc:spChg chg="mod">
          <ac:chgData name="Jordan Anger" userId="S::janger@usf.edu::79e61e6d-c4a7-4b17-b540-8bd85dd63313" providerId="AD" clId="Web-{70C22E33-D71D-1326-BE51-A58B0136DC7C}" dt="2024-04-15T01:00:13.122" v="25" actId="1076"/>
          <ac:spMkLst>
            <pc:docMk/>
            <pc:sldMk cId="2923340882" sldId="260"/>
            <ac:spMk id="2" creationId="{8B5B369E-8229-075B-5FC6-5C3D5407CCF8}"/>
          </ac:spMkLst>
        </pc:spChg>
        <pc:spChg chg="mod">
          <ac:chgData name="Jordan Anger" userId="S::janger@usf.edu::79e61e6d-c4a7-4b17-b540-8bd85dd63313" providerId="AD" clId="Web-{70C22E33-D71D-1326-BE51-A58B0136DC7C}" dt="2024-04-15T01:31:46.647" v="423" actId="20577"/>
          <ac:spMkLst>
            <pc:docMk/>
            <pc:sldMk cId="2923340882" sldId="260"/>
            <ac:spMk id="5" creationId="{6AE17E58-251C-3026-7B22-9ECAF47D9025}"/>
          </ac:spMkLst>
        </pc:spChg>
        <pc:spChg chg="add mod">
          <ac:chgData name="Jordan Anger" userId="S::janger@usf.edu::79e61e6d-c4a7-4b17-b540-8bd85dd63313" providerId="AD" clId="Web-{70C22E33-D71D-1326-BE51-A58B0136DC7C}" dt="2024-04-15T01:10:13.222" v="128" actId="1076"/>
          <ac:spMkLst>
            <pc:docMk/>
            <pc:sldMk cId="2923340882" sldId="260"/>
            <ac:spMk id="9" creationId="{25478A78-9105-B5F3-D1E0-70E723982C40}"/>
          </ac:spMkLst>
        </pc:spChg>
        <pc:spChg chg="add mod">
          <ac:chgData name="Jordan Anger" userId="S::janger@usf.edu::79e61e6d-c4a7-4b17-b540-8bd85dd63313" providerId="AD" clId="Web-{70C22E33-D71D-1326-BE51-A58B0136DC7C}" dt="2024-04-15T01:08:16.030" v="102" actId="1076"/>
          <ac:spMkLst>
            <pc:docMk/>
            <pc:sldMk cId="2923340882" sldId="260"/>
            <ac:spMk id="18" creationId="{1308D605-9E04-C6B0-0D76-D430490C013E}"/>
          </ac:spMkLst>
        </pc:spChg>
        <pc:spChg chg="add del">
          <ac:chgData name="Jordan Anger" userId="S::janger@usf.edu::79e61e6d-c4a7-4b17-b540-8bd85dd63313" providerId="AD" clId="Web-{70C22E33-D71D-1326-BE51-A58B0136DC7C}" dt="2024-04-15T01:07:02.153" v="85"/>
          <ac:spMkLst>
            <pc:docMk/>
            <pc:sldMk cId="2923340882" sldId="260"/>
            <ac:spMk id="19" creationId="{3992B29A-8C70-721B-2695-37B9C7FF3A32}"/>
          </ac:spMkLst>
        </pc:spChg>
        <pc:spChg chg="add mod">
          <ac:chgData name="Jordan Anger" userId="S::janger@usf.edu::79e61e6d-c4a7-4b17-b540-8bd85dd63313" providerId="AD" clId="Web-{70C22E33-D71D-1326-BE51-A58B0136DC7C}" dt="2024-04-15T01:08:12.374" v="101" actId="20577"/>
          <ac:spMkLst>
            <pc:docMk/>
            <pc:sldMk cId="2923340882" sldId="260"/>
            <ac:spMk id="26" creationId="{628842BF-72A5-0E92-9846-90EFF19E3C29}"/>
          </ac:spMkLst>
        </pc:spChg>
        <pc:spChg chg="add del">
          <ac:chgData name="Jordan Anger" userId="S::janger@usf.edu::79e61e6d-c4a7-4b17-b540-8bd85dd63313" providerId="AD" clId="Web-{70C22E33-D71D-1326-BE51-A58B0136DC7C}" dt="2024-04-15T01:12:50.150" v="151"/>
          <ac:spMkLst>
            <pc:docMk/>
            <pc:sldMk cId="2923340882" sldId="260"/>
            <ac:spMk id="31" creationId="{4889CEFC-BE6F-BA78-3D16-8DAC3A365292}"/>
          </ac:spMkLst>
        </pc:spChg>
        <pc:spChg chg="add mod">
          <ac:chgData name="Jordan Anger" userId="S::janger@usf.edu::79e61e6d-c4a7-4b17-b540-8bd85dd63313" providerId="AD" clId="Web-{70C22E33-D71D-1326-BE51-A58B0136DC7C}" dt="2024-04-15T01:13:10.135" v="162" actId="1076"/>
          <ac:spMkLst>
            <pc:docMk/>
            <pc:sldMk cId="2923340882" sldId="260"/>
            <ac:spMk id="32" creationId="{9C0471AE-8235-0A6D-D3C9-005D2DE6F677}"/>
          </ac:spMkLst>
        </pc:spChg>
        <pc:spChg chg="add mod">
          <ac:chgData name="Jordan Anger" userId="S::janger@usf.edu::79e61e6d-c4a7-4b17-b540-8bd85dd63313" providerId="AD" clId="Web-{70C22E33-D71D-1326-BE51-A58B0136DC7C}" dt="2024-04-15T01:13:33.167" v="170" actId="1076"/>
          <ac:spMkLst>
            <pc:docMk/>
            <pc:sldMk cId="2923340882" sldId="260"/>
            <ac:spMk id="36" creationId="{7C39F6C3-D49C-BE45-645F-CA7CAF3654E1}"/>
          </ac:spMkLst>
        </pc:spChg>
        <pc:spChg chg="add mod">
          <ac:chgData name="Jordan Anger" userId="S::janger@usf.edu::79e61e6d-c4a7-4b17-b540-8bd85dd63313" providerId="AD" clId="Web-{70C22E33-D71D-1326-BE51-A58B0136DC7C}" dt="2024-04-15T01:13:49.527" v="175" actId="1076"/>
          <ac:spMkLst>
            <pc:docMk/>
            <pc:sldMk cId="2923340882" sldId="260"/>
            <ac:spMk id="37" creationId="{ACE3F8AF-CE81-E8C6-1A55-97FBAB669D4B}"/>
          </ac:spMkLst>
        </pc:spChg>
        <pc:spChg chg="add mod">
          <ac:chgData name="Jordan Anger" userId="S::janger@usf.edu::79e61e6d-c4a7-4b17-b540-8bd85dd63313" providerId="AD" clId="Web-{70C22E33-D71D-1326-BE51-A58B0136DC7C}" dt="2024-04-15T01:14:14.668" v="181" actId="1076"/>
          <ac:spMkLst>
            <pc:docMk/>
            <pc:sldMk cId="2923340882" sldId="260"/>
            <ac:spMk id="39" creationId="{64096012-B34F-6874-2C23-E643C5A9621B}"/>
          </ac:spMkLst>
        </pc:spChg>
        <pc:spChg chg="add del">
          <ac:chgData name="Jordan Anger" userId="S::janger@usf.edu::79e61e6d-c4a7-4b17-b540-8bd85dd63313" providerId="AD" clId="Web-{70C22E33-D71D-1326-BE51-A58B0136DC7C}" dt="2024-04-15T01:14:19.528" v="183"/>
          <ac:spMkLst>
            <pc:docMk/>
            <pc:sldMk cId="2923340882" sldId="260"/>
            <ac:spMk id="44" creationId="{E8E16122-5170-6512-9ACE-DE2C1619669C}"/>
          </ac:spMkLst>
        </pc:spChg>
        <pc:spChg chg="add mod">
          <ac:chgData name="Jordan Anger" userId="S::janger@usf.edu::79e61e6d-c4a7-4b17-b540-8bd85dd63313" providerId="AD" clId="Web-{70C22E33-D71D-1326-BE51-A58B0136DC7C}" dt="2024-04-15T01:14:28.809" v="188" actId="1076"/>
          <ac:spMkLst>
            <pc:docMk/>
            <pc:sldMk cId="2923340882" sldId="260"/>
            <ac:spMk id="45" creationId="{AF53EE6E-0ECB-7B83-76E6-962CC3220238}"/>
          </ac:spMkLst>
        </pc:spChg>
        <pc:spChg chg="add mod">
          <ac:chgData name="Jordan Anger" userId="S::janger@usf.edu::79e61e6d-c4a7-4b17-b540-8bd85dd63313" providerId="AD" clId="Web-{70C22E33-D71D-1326-BE51-A58B0136DC7C}" dt="2024-04-15T01:14:59.654" v="199" actId="1076"/>
          <ac:spMkLst>
            <pc:docMk/>
            <pc:sldMk cId="2923340882" sldId="260"/>
            <ac:spMk id="46" creationId="{82C9B6BC-E55C-994F-6495-8CA3A0A0E167}"/>
          </ac:spMkLst>
        </pc:spChg>
        <pc:spChg chg="add mod">
          <ac:chgData name="Jordan Anger" userId="S::janger@usf.edu::79e61e6d-c4a7-4b17-b540-8bd85dd63313" providerId="AD" clId="Web-{70C22E33-D71D-1326-BE51-A58B0136DC7C}" dt="2024-04-15T01:15:11.905" v="202" actId="1076"/>
          <ac:spMkLst>
            <pc:docMk/>
            <pc:sldMk cId="2923340882" sldId="260"/>
            <ac:spMk id="48" creationId="{637341F6-C950-523F-C057-03DDBA298C57}"/>
          </ac:spMkLst>
        </pc:spChg>
        <pc:spChg chg="mod">
          <ac:chgData name="Jordan Anger" userId="S::janger@usf.edu::79e61e6d-c4a7-4b17-b540-8bd85dd63313" providerId="AD" clId="Web-{70C22E33-D71D-1326-BE51-A58B0136DC7C}" dt="2024-04-15T01:07:43.935" v="90" actId="14100"/>
          <ac:spMkLst>
            <pc:docMk/>
            <pc:sldMk cId="2923340882" sldId="260"/>
            <ac:spMk id="53" creationId="{9064189F-8E97-B6A5-3041-90A4F3C4B0BA}"/>
          </ac:spMkLst>
        </pc:spChg>
        <pc:spChg chg="mod">
          <ac:chgData name="Jordan Anger" userId="S::janger@usf.edu::79e61e6d-c4a7-4b17-b540-8bd85dd63313" providerId="AD" clId="Web-{70C22E33-D71D-1326-BE51-A58B0136DC7C}" dt="2024-04-15T01:08:22.046" v="104" actId="1076"/>
          <ac:spMkLst>
            <pc:docMk/>
            <pc:sldMk cId="2923340882" sldId="260"/>
            <ac:spMk id="54" creationId="{B5504E1E-B3E5-67DB-897F-F141C138949F}"/>
          </ac:spMkLst>
        </pc:spChg>
        <pc:spChg chg="add mod">
          <ac:chgData name="Jordan Anger" userId="S::janger@usf.edu::79e61e6d-c4a7-4b17-b540-8bd85dd63313" providerId="AD" clId="Web-{70C22E33-D71D-1326-BE51-A58B0136DC7C}" dt="2024-04-15T01:15:33.062" v="208" actId="1076"/>
          <ac:spMkLst>
            <pc:docMk/>
            <pc:sldMk cId="2923340882" sldId="260"/>
            <ac:spMk id="57" creationId="{650ABD66-F55C-A1A0-0379-D42308D334DA}"/>
          </ac:spMkLst>
        </pc:spChg>
        <pc:spChg chg="add mod">
          <ac:chgData name="Jordan Anger" userId="S::janger@usf.edu::79e61e6d-c4a7-4b17-b540-8bd85dd63313" providerId="AD" clId="Web-{70C22E33-D71D-1326-BE51-A58B0136DC7C}" dt="2024-04-15T01:15:56.906" v="219" actId="1076"/>
          <ac:spMkLst>
            <pc:docMk/>
            <pc:sldMk cId="2923340882" sldId="260"/>
            <ac:spMk id="58" creationId="{F71C9572-7604-3E9D-D51A-BF18EBF895A1}"/>
          </ac:spMkLst>
        </pc:spChg>
        <pc:spChg chg="add mod">
          <ac:chgData name="Jordan Anger" userId="S::janger@usf.edu::79e61e6d-c4a7-4b17-b540-8bd85dd63313" providerId="AD" clId="Web-{70C22E33-D71D-1326-BE51-A58B0136DC7C}" dt="2024-04-15T01:16:08.516" v="221" actId="1076"/>
          <ac:spMkLst>
            <pc:docMk/>
            <pc:sldMk cId="2923340882" sldId="260"/>
            <ac:spMk id="59" creationId="{529AD19A-E3F8-968B-A3FC-A9DBED960749}"/>
          </ac:spMkLst>
        </pc:spChg>
        <pc:spChg chg="add mod">
          <ac:chgData name="Jordan Anger" userId="S::janger@usf.edu::79e61e6d-c4a7-4b17-b540-8bd85dd63313" providerId="AD" clId="Web-{70C22E33-D71D-1326-BE51-A58B0136DC7C}" dt="2024-04-15T01:16:12.001" v="223" actId="1076"/>
          <ac:spMkLst>
            <pc:docMk/>
            <pc:sldMk cId="2923340882" sldId="260"/>
            <ac:spMk id="60" creationId="{25B5E055-561B-E986-4323-B2AC4DCF6AFD}"/>
          </ac:spMkLst>
        </pc:spChg>
        <pc:spChg chg="add mod">
          <ac:chgData name="Jordan Anger" userId="S::janger@usf.edu::79e61e6d-c4a7-4b17-b540-8bd85dd63313" providerId="AD" clId="Web-{70C22E33-D71D-1326-BE51-A58B0136DC7C}" dt="2024-04-15T01:16:15.516" v="225" actId="1076"/>
          <ac:spMkLst>
            <pc:docMk/>
            <pc:sldMk cId="2923340882" sldId="260"/>
            <ac:spMk id="61" creationId="{0A6B80F2-DBDD-4EDE-6569-B72EC4F44C42}"/>
          </ac:spMkLst>
        </pc:spChg>
        <pc:spChg chg="add mod">
          <ac:chgData name="Jordan Anger" userId="S::janger@usf.edu::79e61e6d-c4a7-4b17-b540-8bd85dd63313" providerId="AD" clId="Web-{70C22E33-D71D-1326-BE51-A58B0136DC7C}" dt="2024-04-15T01:16:35.986" v="236" actId="1076"/>
          <ac:spMkLst>
            <pc:docMk/>
            <pc:sldMk cId="2923340882" sldId="260"/>
            <ac:spMk id="62" creationId="{22581C78-0CEB-EDBB-1B65-1EF9A48349F0}"/>
          </ac:spMkLst>
        </pc:spChg>
        <pc:spChg chg="add mod">
          <ac:chgData name="Jordan Anger" userId="S::janger@usf.edu::79e61e6d-c4a7-4b17-b540-8bd85dd63313" providerId="AD" clId="Web-{70C22E33-D71D-1326-BE51-A58B0136DC7C}" dt="2024-04-15T01:17:03.299" v="244" actId="1076"/>
          <ac:spMkLst>
            <pc:docMk/>
            <pc:sldMk cId="2923340882" sldId="260"/>
            <ac:spMk id="63" creationId="{F1AB8D50-79E2-C40F-6D15-F698658699E4}"/>
          </ac:spMkLst>
        </pc:spChg>
        <pc:spChg chg="add mod">
          <ac:chgData name="Jordan Anger" userId="S::janger@usf.edu::79e61e6d-c4a7-4b17-b540-8bd85dd63313" providerId="AD" clId="Web-{70C22E33-D71D-1326-BE51-A58B0136DC7C}" dt="2024-04-15T01:17:20.113" v="262" actId="1076"/>
          <ac:spMkLst>
            <pc:docMk/>
            <pc:sldMk cId="2923340882" sldId="260"/>
            <ac:spMk id="64" creationId="{4E61A1E5-BA2F-3515-5A7E-C93DA5DC1B98}"/>
          </ac:spMkLst>
        </pc:spChg>
        <pc:spChg chg="add del">
          <ac:chgData name="Jordan Anger" userId="S::janger@usf.edu::79e61e6d-c4a7-4b17-b540-8bd85dd63313" providerId="AD" clId="Web-{70C22E33-D71D-1326-BE51-A58B0136DC7C}" dt="2024-04-15T01:17:26.113" v="264"/>
          <ac:spMkLst>
            <pc:docMk/>
            <pc:sldMk cId="2923340882" sldId="260"/>
            <ac:spMk id="65" creationId="{BD283F62-E930-5A3C-42FD-970A70BD76E3}"/>
          </ac:spMkLst>
        </pc:spChg>
        <pc:spChg chg="add mod">
          <ac:chgData name="Jordan Anger" userId="S::janger@usf.edu::79e61e6d-c4a7-4b17-b540-8bd85dd63313" providerId="AD" clId="Web-{70C22E33-D71D-1326-BE51-A58B0136DC7C}" dt="2024-04-15T01:17:43.723" v="268" actId="1076"/>
          <ac:spMkLst>
            <pc:docMk/>
            <pc:sldMk cId="2923340882" sldId="260"/>
            <ac:spMk id="66" creationId="{7715C52C-B165-F785-7796-8FB37E314A9B}"/>
          </ac:spMkLst>
        </pc:spChg>
        <pc:spChg chg="add mod">
          <ac:chgData name="Jordan Anger" userId="S::janger@usf.edu::79e61e6d-c4a7-4b17-b540-8bd85dd63313" providerId="AD" clId="Web-{70C22E33-D71D-1326-BE51-A58B0136DC7C}" dt="2024-04-15T01:17:56.754" v="275" actId="1076"/>
          <ac:spMkLst>
            <pc:docMk/>
            <pc:sldMk cId="2923340882" sldId="260"/>
            <ac:spMk id="67" creationId="{19C23FBA-A754-7B94-1A01-05E426815905}"/>
          </ac:spMkLst>
        </pc:spChg>
        <pc:spChg chg="add mod">
          <ac:chgData name="Jordan Anger" userId="S::janger@usf.edu::79e61e6d-c4a7-4b17-b540-8bd85dd63313" providerId="AD" clId="Web-{70C22E33-D71D-1326-BE51-A58B0136DC7C}" dt="2024-04-15T01:18:06.864" v="279" actId="1076"/>
          <ac:spMkLst>
            <pc:docMk/>
            <pc:sldMk cId="2923340882" sldId="260"/>
            <ac:spMk id="68" creationId="{28403351-AE06-5D86-991D-C6AF010AFB00}"/>
          </ac:spMkLst>
        </pc:spChg>
        <pc:spChg chg="add mod">
          <ac:chgData name="Jordan Anger" userId="S::janger@usf.edu::79e61e6d-c4a7-4b17-b540-8bd85dd63313" providerId="AD" clId="Web-{70C22E33-D71D-1326-BE51-A58B0136DC7C}" dt="2024-04-15T01:18:38.443" v="289" actId="20577"/>
          <ac:spMkLst>
            <pc:docMk/>
            <pc:sldMk cId="2923340882" sldId="260"/>
            <ac:spMk id="69" creationId="{57055C28-FFCF-3233-F58D-88290DC92985}"/>
          </ac:spMkLst>
        </pc:spChg>
        <pc:cxnChg chg="add mod">
          <ac:chgData name="Jordan Anger" userId="S::janger@usf.edu::79e61e6d-c4a7-4b17-b540-8bd85dd63313" providerId="AD" clId="Web-{70C22E33-D71D-1326-BE51-A58B0136DC7C}" dt="2024-04-15T01:09:08.767" v="119" actId="14100"/>
          <ac:cxnSpMkLst>
            <pc:docMk/>
            <pc:sldMk cId="2923340882" sldId="260"/>
            <ac:cxnSpMk id="13" creationId="{13609A0E-EF2C-EAD3-6C83-F688CBCA06E7}"/>
          </ac:cxnSpMkLst>
        </pc:cxnChg>
        <pc:cxnChg chg="add mod">
          <ac:chgData name="Jordan Anger" userId="S::janger@usf.edu::79e61e6d-c4a7-4b17-b540-8bd85dd63313" providerId="AD" clId="Web-{70C22E33-D71D-1326-BE51-A58B0136DC7C}" dt="2024-04-15T01:08:38.890" v="109" actId="1076"/>
          <ac:cxnSpMkLst>
            <pc:docMk/>
            <pc:sldMk cId="2923340882" sldId="260"/>
            <ac:cxnSpMk id="14" creationId="{7751AC53-FACE-2AAB-85A8-D1CFB932D074}"/>
          </ac:cxnSpMkLst>
        </pc:cxnChg>
        <pc:cxnChg chg="add mod">
          <ac:chgData name="Jordan Anger" userId="S::janger@usf.edu::79e61e6d-c4a7-4b17-b540-8bd85dd63313" providerId="AD" clId="Web-{70C22E33-D71D-1326-BE51-A58B0136DC7C}" dt="2024-04-15T01:06:56.230" v="82" actId="1076"/>
          <ac:cxnSpMkLst>
            <pc:docMk/>
            <pc:sldMk cId="2923340882" sldId="260"/>
            <ac:cxnSpMk id="17" creationId="{0C12CF88-8EA5-7325-237D-D9FC02B3FEEE}"/>
          </ac:cxnSpMkLst>
        </pc:cxnChg>
        <pc:cxnChg chg="add mod">
          <ac:chgData name="Jordan Anger" userId="S::janger@usf.edu::79e61e6d-c4a7-4b17-b540-8bd85dd63313" providerId="AD" clId="Web-{70C22E33-D71D-1326-BE51-A58B0136DC7C}" dt="2024-04-15T01:08:35.687" v="108" actId="1076"/>
          <ac:cxnSpMkLst>
            <pc:docMk/>
            <pc:sldMk cId="2923340882" sldId="260"/>
            <ac:cxnSpMk id="25" creationId="{28F64D83-1AEF-7A5A-B119-15B736C8BEDD}"/>
          </ac:cxnSpMkLst>
        </pc:cxnChg>
        <pc:cxnChg chg="add mod">
          <ac:chgData name="Jordan Anger" userId="S::janger@usf.edu::79e61e6d-c4a7-4b17-b540-8bd85dd63313" providerId="AD" clId="Web-{70C22E33-D71D-1326-BE51-A58B0136DC7C}" dt="2024-04-15T01:08:33.421" v="107" actId="1076"/>
          <ac:cxnSpMkLst>
            <pc:docMk/>
            <pc:sldMk cId="2923340882" sldId="260"/>
            <ac:cxnSpMk id="27" creationId="{F23F7A74-237C-732C-558B-74028ADF8F89}"/>
          </ac:cxnSpMkLst>
        </pc:cxnChg>
        <pc:cxnChg chg="add mod">
          <ac:chgData name="Jordan Anger" userId="S::janger@usf.edu::79e61e6d-c4a7-4b17-b540-8bd85dd63313" providerId="AD" clId="Web-{70C22E33-D71D-1326-BE51-A58B0136DC7C}" dt="2024-04-15T01:12:28.555" v="149" actId="14100"/>
          <ac:cxnSpMkLst>
            <pc:docMk/>
            <pc:sldMk cId="2923340882" sldId="260"/>
            <ac:cxnSpMk id="28" creationId="{091F0A8B-7475-5E7C-56B0-0AB9C1231F1B}"/>
          </ac:cxnSpMkLst>
        </pc:cxnChg>
        <pc:cxnChg chg="add mod">
          <ac:chgData name="Jordan Anger" userId="S::janger@usf.edu::79e61e6d-c4a7-4b17-b540-8bd85dd63313" providerId="AD" clId="Web-{70C22E33-D71D-1326-BE51-A58B0136DC7C}" dt="2024-04-15T01:12:16.648" v="146" actId="14100"/>
          <ac:cxnSpMkLst>
            <pc:docMk/>
            <pc:sldMk cId="2923340882" sldId="260"/>
            <ac:cxnSpMk id="29" creationId="{36978D25-D3E3-05FD-8A93-7FEB27E37977}"/>
          </ac:cxnSpMkLst>
        </pc:cxnChg>
        <pc:cxnChg chg="mod">
          <ac:chgData name="Jordan Anger" userId="S::janger@usf.edu::79e61e6d-c4a7-4b17-b540-8bd85dd63313" providerId="AD" clId="Web-{70C22E33-D71D-1326-BE51-A58B0136DC7C}" dt="2024-04-15T01:11:35.319" v="135" actId="1076"/>
          <ac:cxnSpMkLst>
            <pc:docMk/>
            <pc:sldMk cId="2923340882" sldId="260"/>
            <ac:cxnSpMk id="30" creationId="{AD9B28F5-EF0C-E2FC-B286-B2D7DF974C2C}"/>
          </ac:cxnSpMkLst>
        </pc:cxnChg>
        <pc:cxnChg chg="add del mod">
          <ac:chgData name="Jordan Anger" userId="S::janger@usf.edu::79e61e6d-c4a7-4b17-b540-8bd85dd63313" providerId="AD" clId="Web-{70C22E33-D71D-1326-BE51-A58B0136DC7C}" dt="2024-04-15T01:13:14.385" v="164"/>
          <ac:cxnSpMkLst>
            <pc:docMk/>
            <pc:sldMk cId="2923340882" sldId="260"/>
            <ac:cxnSpMk id="33" creationId="{BB79C8B0-3FA2-22D7-4D88-1F6979B4ECAC}"/>
          </ac:cxnSpMkLst>
        </pc:cxnChg>
        <pc:cxnChg chg="add del mod">
          <ac:chgData name="Jordan Anger" userId="S::janger@usf.edu::79e61e6d-c4a7-4b17-b540-8bd85dd63313" providerId="AD" clId="Web-{70C22E33-D71D-1326-BE51-A58B0136DC7C}" dt="2024-04-15T01:13:19.916" v="166"/>
          <ac:cxnSpMkLst>
            <pc:docMk/>
            <pc:sldMk cId="2923340882" sldId="260"/>
            <ac:cxnSpMk id="35" creationId="{28475FE7-FB07-8CCD-C454-AB7AE7C35D81}"/>
          </ac:cxnSpMkLst>
        </pc:cxnChg>
        <pc:cxnChg chg="add del mod">
          <ac:chgData name="Jordan Anger" userId="S::janger@usf.edu::79e61e6d-c4a7-4b17-b540-8bd85dd63313" providerId="AD" clId="Web-{70C22E33-D71D-1326-BE51-A58B0136DC7C}" dt="2024-04-15T01:13:54.433" v="177"/>
          <ac:cxnSpMkLst>
            <pc:docMk/>
            <pc:sldMk cId="2923340882" sldId="260"/>
            <ac:cxnSpMk id="38" creationId="{336E6F56-E274-D4D5-E14E-62368CD601A7}"/>
          </ac:cxnSpMkLst>
        </pc:cxnChg>
        <pc:cxnChg chg="mod">
          <ac:chgData name="Jordan Anger" userId="S::janger@usf.edu::79e61e6d-c4a7-4b17-b540-8bd85dd63313" providerId="AD" clId="Web-{70C22E33-D71D-1326-BE51-A58B0136DC7C}" dt="2024-04-15T01:10:31.676" v="129" actId="1076"/>
          <ac:cxnSpMkLst>
            <pc:docMk/>
            <pc:sldMk cId="2923340882" sldId="260"/>
            <ac:cxnSpMk id="47" creationId="{3CC241B3-8DBD-5A9E-792D-316025144095}"/>
          </ac:cxnSpMkLst>
        </pc:cxnChg>
        <pc:cxnChg chg="mod">
          <ac:chgData name="Jordan Anger" userId="S::janger@usf.edu::79e61e6d-c4a7-4b17-b540-8bd85dd63313" providerId="AD" clId="Web-{70C22E33-D71D-1326-BE51-A58B0136DC7C}" dt="2024-04-15T01:10:01.909" v="127" actId="14100"/>
          <ac:cxnSpMkLst>
            <pc:docMk/>
            <pc:sldMk cId="2923340882" sldId="260"/>
            <ac:cxnSpMk id="51" creationId="{A9B260CE-F25E-C584-3A4F-19B69FE83BDD}"/>
          </ac:cxnSpMkLst>
        </pc:cxnChg>
        <pc:cxnChg chg="mod">
          <ac:chgData name="Jordan Anger" userId="S::janger@usf.edu::79e61e6d-c4a7-4b17-b540-8bd85dd63313" providerId="AD" clId="Web-{70C22E33-D71D-1326-BE51-A58B0136DC7C}" dt="2024-04-15T01:09:35.439" v="120" actId="14100"/>
          <ac:cxnSpMkLst>
            <pc:docMk/>
            <pc:sldMk cId="2923340882" sldId="260"/>
            <ac:cxnSpMk id="52" creationId="{4B444EA9-746F-7349-4299-93C2BEB32D85}"/>
          </ac:cxnSpMkLst>
        </pc:cxnChg>
        <pc:cxnChg chg="del mod">
          <ac:chgData name="Jordan Anger" userId="S::janger@usf.edu::79e61e6d-c4a7-4b17-b540-8bd85dd63313" providerId="AD" clId="Web-{70C22E33-D71D-1326-BE51-A58B0136DC7C}" dt="2024-04-15T01:06:25.542" v="70"/>
          <ac:cxnSpMkLst>
            <pc:docMk/>
            <pc:sldMk cId="2923340882" sldId="260"/>
            <ac:cxnSpMk id="55" creationId="{737183FA-B53D-AA9C-1CA3-21F8615F730B}"/>
          </ac:cxnSpMkLst>
        </pc:cxnChg>
        <pc:cxnChg chg="del mod">
          <ac:chgData name="Jordan Anger" userId="S::janger@usf.edu::79e61e6d-c4a7-4b17-b540-8bd85dd63313" providerId="AD" clId="Web-{70C22E33-D71D-1326-BE51-A58B0136DC7C}" dt="2024-04-15T01:06:24.698" v="69"/>
          <ac:cxnSpMkLst>
            <pc:docMk/>
            <pc:sldMk cId="2923340882" sldId="260"/>
            <ac:cxnSpMk id="56" creationId="{E993ECE9-15D9-A444-CEC5-A5E987C8D575}"/>
          </ac:cxnSpMkLst>
        </pc:cxnChg>
      </pc:sldChg>
      <pc:sldChg chg="modSp">
        <pc:chgData name="Jordan Anger" userId="S::janger@usf.edu::79e61e6d-c4a7-4b17-b540-8bd85dd63313" providerId="AD" clId="Web-{70C22E33-D71D-1326-BE51-A58B0136DC7C}" dt="2024-04-15T01:00:09.747" v="24" actId="1076"/>
        <pc:sldMkLst>
          <pc:docMk/>
          <pc:sldMk cId="3525949269" sldId="261"/>
        </pc:sldMkLst>
        <pc:spChg chg="mod">
          <ac:chgData name="Jordan Anger" userId="S::janger@usf.edu::79e61e6d-c4a7-4b17-b540-8bd85dd63313" providerId="AD" clId="Web-{70C22E33-D71D-1326-BE51-A58B0136DC7C}" dt="2024-04-15T01:00:09.747" v="24" actId="1076"/>
          <ac:spMkLst>
            <pc:docMk/>
            <pc:sldMk cId="3525949269" sldId="261"/>
            <ac:spMk id="2" creationId="{827C06DB-597A-EB85-E8BF-6A0809E353B2}"/>
          </ac:spMkLst>
        </pc:spChg>
      </pc:sldChg>
      <pc:sldChg chg="addSp modSp mod setBg">
        <pc:chgData name="Jordan Anger" userId="S::janger@usf.edu::79e61e6d-c4a7-4b17-b540-8bd85dd63313" providerId="AD" clId="Web-{70C22E33-D71D-1326-BE51-A58B0136DC7C}" dt="2024-04-15T01:30:50.317" v="421" actId="14100"/>
        <pc:sldMkLst>
          <pc:docMk/>
          <pc:sldMk cId="2554153181" sldId="262"/>
        </pc:sldMkLst>
        <pc:spChg chg="mod">
          <ac:chgData name="Jordan Anger" userId="S::janger@usf.edu::79e61e6d-c4a7-4b17-b540-8bd85dd63313" providerId="AD" clId="Web-{70C22E33-D71D-1326-BE51-A58B0136DC7C}" dt="2024-04-15T01:30:23.113" v="410"/>
          <ac:spMkLst>
            <pc:docMk/>
            <pc:sldMk cId="2554153181" sldId="262"/>
            <ac:spMk id="2" creationId="{21B3FED1-88B5-923A-7545-3FBF3C7200A3}"/>
          </ac:spMkLst>
        </pc:spChg>
        <pc:picChg chg="mod modCrop">
          <ac:chgData name="Jordan Anger" userId="S::janger@usf.edu::79e61e6d-c4a7-4b17-b540-8bd85dd63313" providerId="AD" clId="Web-{70C22E33-D71D-1326-BE51-A58B0136DC7C}" dt="2024-04-15T01:30:50.317" v="421" actId="14100"/>
          <ac:picMkLst>
            <pc:docMk/>
            <pc:sldMk cId="2554153181" sldId="262"/>
            <ac:picMk id="11" creationId="{9C00A805-DEB0-408E-FC3B-8872C102AD1F}"/>
          </ac:picMkLst>
        </pc:picChg>
        <pc:picChg chg="add">
          <ac:chgData name="Jordan Anger" userId="S::janger@usf.edu::79e61e6d-c4a7-4b17-b540-8bd85dd63313" providerId="AD" clId="Web-{70C22E33-D71D-1326-BE51-A58B0136DC7C}" dt="2024-04-15T01:30:23.113" v="410"/>
          <ac:picMkLst>
            <pc:docMk/>
            <pc:sldMk cId="2554153181" sldId="262"/>
            <ac:picMk id="16" creationId="{08187575-5CB4-477B-AA47-020C6D2A786E}"/>
          </ac:picMkLst>
        </pc:picChg>
        <pc:picChg chg="add">
          <ac:chgData name="Jordan Anger" userId="S::janger@usf.edu::79e61e6d-c4a7-4b17-b540-8bd85dd63313" providerId="AD" clId="Web-{70C22E33-D71D-1326-BE51-A58B0136DC7C}" dt="2024-04-15T01:30:23.113" v="410"/>
          <ac:picMkLst>
            <pc:docMk/>
            <pc:sldMk cId="2554153181" sldId="262"/>
            <ac:picMk id="18" creationId="{EE585F70-7C5D-424E-A182-39507AF48A0C}"/>
          </ac:picMkLst>
        </pc:picChg>
      </pc:sldChg>
      <pc:sldChg chg="addSp modSp mod setBg">
        <pc:chgData name="Jordan Anger" userId="S::janger@usf.edu::79e61e6d-c4a7-4b17-b540-8bd85dd63313" providerId="AD" clId="Web-{70C22E33-D71D-1326-BE51-A58B0136DC7C}" dt="2024-04-15T01:29:54.143" v="408" actId="1076"/>
        <pc:sldMkLst>
          <pc:docMk/>
          <pc:sldMk cId="3239144984" sldId="264"/>
        </pc:sldMkLst>
        <pc:spChg chg="mod">
          <ac:chgData name="Jordan Anger" userId="S::janger@usf.edu::79e61e6d-c4a7-4b17-b540-8bd85dd63313" providerId="AD" clId="Web-{70C22E33-D71D-1326-BE51-A58B0136DC7C}" dt="2024-04-15T01:29:54.143" v="408" actId="1076"/>
          <ac:spMkLst>
            <pc:docMk/>
            <pc:sldMk cId="3239144984" sldId="264"/>
            <ac:spMk id="2" creationId="{72788EE8-86E7-9513-0648-84FC755396FF}"/>
          </ac:spMkLst>
        </pc:spChg>
        <pc:spChg chg="mod">
          <ac:chgData name="Jordan Anger" userId="S::janger@usf.edu::79e61e6d-c4a7-4b17-b540-8bd85dd63313" providerId="AD" clId="Web-{70C22E33-D71D-1326-BE51-A58B0136DC7C}" dt="2024-04-15T01:29:48.893" v="407"/>
          <ac:spMkLst>
            <pc:docMk/>
            <pc:sldMk cId="3239144984" sldId="264"/>
            <ac:spMk id="3" creationId="{D8C95478-BCB8-CE50-E25C-6A3A128B224C}"/>
          </ac:spMkLst>
        </pc:spChg>
        <pc:picChg chg="add">
          <ac:chgData name="Jordan Anger" userId="S::janger@usf.edu::79e61e6d-c4a7-4b17-b540-8bd85dd63313" providerId="AD" clId="Web-{70C22E33-D71D-1326-BE51-A58B0136DC7C}" dt="2024-04-15T01:29:48.893" v="407"/>
          <ac:picMkLst>
            <pc:docMk/>
            <pc:sldMk cId="3239144984" sldId="264"/>
            <ac:picMk id="5" creationId="{BABB1E81-8F96-91B5-811C-55EDCE6F5B4D}"/>
          </ac:picMkLst>
        </pc:picChg>
        <pc:picChg chg="add">
          <ac:chgData name="Jordan Anger" userId="S::janger@usf.edu::79e61e6d-c4a7-4b17-b540-8bd85dd63313" providerId="AD" clId="Web-{70C22E33-D71D-1326-BE51-A58B0136DC7C}" dt="2024-04-15T01:29:48.893" v="407"/>
          <ac:picMkLst>
            <pc:docMk/>
            <pc:sldMk cId="3239144984" sldId="264"/>
            <ac:picMk id="9" creationId="{B536FA4E-0152-4E27-91DA-0FC22D1846BB}"/>
          </ac:picMkLst>
        </pc:picChg>
      </pc:sldChg>
      <pc:sldChg chg="addSp modSp mod setBg">
        <pc:chgData name="Jordan Anger" userId="S::janger@usf.edu::79e61e6d-c4a7-4b17-b540-8bd85dd63313" providerId="AD" clId="Web-{70C22E33-D71D-1326-BE51-A58B0136DC7C}" dt="2024-04-15T01:30:09.613" v="409"/>
        <pc:sldMkLst>
          <pc:docMk/>
          <pc:sldMk cId="86517607" sldId="265"/>
        </pc:sldMkLst>
        <pc:spChg chg="mod">
          <ac:chgData name="Jordan Anger" userId="S::janger@usf.edu::79e61e6d-c4a7-4b17-b540-8bd85dd63313" providerId="AD" clId="Web-{70C22E33-D71D-1326-BE51-A58B0136DC7C}" dt="2024-04-15T01:30:09.613" v="409"/>
          <ac:spMkLst>
            <pc:docMk/>
            <pc:sldMk cId="86517607" sldId="265"/>
            <ac:spMk id="2" creationId="{8B552464-D707-00B0-AE62-2872AABBD2EF}"/>
          </ac:spMkLst>
        </pc:spChg>
        <pc:spChg chg="mod">
          <ac:chgData name="Jordan Anger" userId="S::janger@usf.edu::79e61e6d-c4a7-4b17-b540-8bd85dd63313" providerId="AD" clId="Web-{70C22E33-D71D-1326-BE51-A58B0136DC7C}" dt="2024-04-15T01:30:09.613" v="409"/>
          <ac:spMkLst>
            <pc:docMk/>
            <pc:sldMk cId="86517607" sldId="265"/>
            <ac:spMk id="3" creationId="{33D276E1-BD84-C433-54AC-11C23CC9CFC9}"/>
          </ac:spMkLst>
        </pc:spChg>
        <pc:picChg chg="add">
          <ac:chgData name="Jordan Anger" userId="S::janger@usf.edu::79e61e6d-c4a7-4b17-b540-8bd85dd63313" providerId="AD" clId="Web-{70C22E33-D71D-1326-BE51-A58B0136DC7C}" dt="2024-04-15T01:30:09.613" v="409"/>
          <ac:picMkLst>
            <pc:docMk/>
            <pc:sldMk cId="86517607" sldId="265"/>
            <ac:picMk id="5" creationId="{62672396-FC08-3AA7-2F39-E3A2709A0B8F}"/>
          </ac:picMkLst>
        </pc:picChg>
        <pc:picChg chg="add">
          <ac:chgData name="Jordan Anger" userId="S::janger@usf.edu::79e61e6d-c4a7-4b17-b540-8bd85dd63313" providerId="AD" clId="Web-{70C22E33-D71D-1326-BE51-A58B0136DC7C}" dt="2024-04-15T01:30:09.613" v="409"/>
          <ac:picMkLst>
            <pc:docMk/>
            <pc:sldMk cId="86517607" sldId="265"/>
            <ac:picMk id="9" creationId="{E0BE7827-5B1A-4F37-BF70-19F7C5C6BDEB}"/>
          </ac:picMkLst>
        </pc:picChg>
      </pc:sldChg>
      <pc:sldChg chg="modSp">
        <pc:chgData name="Jordan Anger" userId="S::janger@usf.edu::79e61e6d-c4a7-4b17-b540-8bd85dd63313" providerId="AD" clId="Web-{70C22E33-D71D-1326-BE51-A58B0136DC7C}" dt="2024-04-15T01:29:14.314" v="402" actId="14100"/>
        <pc:sldMkLst>
          <pc:docMk/>
          <pc:sldMk cId="2574016226" sldId="266"/>
        </pc:sldMkLst>
        <pc:spChg chg="mod">
          <ac:chgData name="Jordan Anger" userId="S::janger@usf.edu::79e61e6d-c4a7-4b17-b540-8bd85dd63313" providerId="AD" clId="Web-{70C22E33-D71D-1326-BE51-A58B0136DC7C}" dt="2024-04-15T01:29:10.735" v="400" actId="1076"/>
          <ac:spMkLst>
            <pc:docMk/>
            <pc:sldMk cId="2574016226" sldId="266"/>
            <ac:spMk id="2" creationId="{A3F24972-0F9D-79FF-FC8E-C0E516DB3A41}"/>
          </ac:spMkLst>
        </pc:spChg>
        <pc:picChg chg="mod">
          <ac:chgData name="Jordan Anger" userId="S::janger@usf.edu::79e61e6d-c4a7-4b17-b540-8bd85dd63313" providerId="AD" clId="Web-{70C22E33-D71D-1326-BE51-A58B0136DC7C}" dt="2024-04-15T01:29:14.314" v="402" actId="14100"/>
          <ac:picMkLst>
            <pc:docMk/>
            <pc:sldMk cId="2574016226" sldId="266"/>
            <ac:picMk id="4" creationId="{A9DB5054-B7BD-4141-3424-4DE2F0EFB26A}"/>
          </ac:picMkLst>
        </pc:picChg>
      </pc:sldChg>
      <pc:sldChg chg="addSp modSp">
        <pc:chgData name="Jordan Anger" userId="S::janger@usf.edu::79e61e6d-c4a7-4b17-b540-8bd85dd63313" providerId="AD" clId="Web-{70C22E33-D71D-1326-BE51-A58B0136DC7C}" dt="2024-04-15T01:29:00.173" v="399" actId="14100"/>
        <pc:sldMkLst>
          <pc:docMk/>
          <pc:sldMk cId="3720989715" sldId="267"/>
        </pc:sldMkLst>
        <pc:spChg chg="mod">
          <ac:chgData name="Jordan Anger" userId="S::janger@usf.edu::79e61e6d-c4a7-4b17-b540-8bd85dd63313" providerId="AD" clId="Web-{70C22E33-D71D-1326-BE51-A58B0136DC7C}" dt="2024-04-15T01:28:54.282" v="397" actId="1076"/>
          <ac:spMkLst>
            <pc:docMk/>
            <pc:sldMk cId="3720989715" sldId="267"/>
            <ac:spMk id="2" creationId="{3126BEC2-93D7-A0FD-F563-10ACB0BF5875}"/>
          </ac:spMkLst>
        </pc:spChg>
        <pc:picChg chg="add mod">
          <ac:chgData name="Jordan Anger" userId="S::janger@usf.edu::79e61e6d-c4a7-4b17-b540-8bd85dd63313" providerId="AD" clId="Web-{70C22E33-D71D-1326-BE51-A58B0136DC7C}" dt="2024-04-15T01:29:00.173" v="399" actId="14100"/>
          <ac:picMkLst>
            <pc:docMk/>
            <pc:sldMk cId="3720989715" sldId="267"/>
            <ac:picMk id="3" creationId="{FD51DBBF-CBA5-1CE3-8554-6C79A8BBFE84}"/>
          </ac:picMkLst>
        </pc:picChg>
      </pc:sldChg>
      <pc:sldChg chg="modSp">
        <pc:chgData name="Jordan Anger" userId="S::janger@usf.edu::79e61e6d-c4a7-4b17-b540-8bd85dd63313" providerId="AD" clId="Web-{70C22E33-D71D-1326-BE51-A58B0136DC7C}" dt="2024-04-15T01:29:25.408" v="406" actId="1076"/>
        <pc:sldMkLst>
          <pc:docMk/>
          <pc:sldMk cId="2015397791" sldId="268"/>
        </pc:sldMkLst>
        <pc:spChg chg="mod">
          <ac:chgData name="Jordan Anger" userId="S::janger@usf.edu::79e61e6d-c4a7-4b17-b540-8bd85dd63313" providerId="AD" clId="Web-{70C22E33-D71D-1326-BE51-A58B0136DC7C}" dt="2024-04-15T01:29:19.830" v="403" actId="1076"/>
          <ac:spMkLst>
            <pc:docMk/>
            <pc:sldMk cId="2015397791" sldId="268"/>
            <ac:spMk id="2" creationId="{53414168-9D52-ADF5-EDC9-4033420AA3BF}"/>
          </ac:spMkLst>
        </pc:spChg>
        <pc:picChg chg="mod">
          <ac:chgData name="Jordan Anger" userId="S::janger@usf.edu::79e61e6d-c4a7-4b17-b540-8bd85dd63313" providerId="AD" clId="Web-{70C22E33-D71D-1326-BE51-A58B0136DC7C}" dt="2024-04-15T01:29:25.408" v="406" actId="1076"/>
          <ac:picMkLst>
            <pc:docMk/>
            <pc:sldMk cId="2015397791" sldId="268"/>
            <ac:picMk id="4" creationId="{74A76B42-3238-5BE1-CC5B-FB295FBCCAA1}"/>
          </ac:picMkLst>
        </pc:picChg>
      </pc:sldChg>
      <pc:sldChg chg="addSp delSp modSp add replId">
        <pc:chgData name="Jordan Anger" userId="S::janger@usf.edu::79e61e6d-c4a7-4b17-b540-8bd85dd63313" providerId="AD" clId="Web-{70C22E33-D71D-1326-BE51-A58B0136DC7C}" dt="2024-04-15T01:24:25.366" v="394" actId="14100"/>
        <pc:sldMkLst>
          <pc:docMk/>
          <pc:sldMk cId="125196571" sldId="269"/>
        </pc:sldMkLst>
        <pc:spChg chg="del">
          <ac:chgData name="Jordan Anger" userId="S::janger@usf.edu::79e61e6d-c4a7-4b17-b540-8bd85dd63313" providerId="AD" clId="Web-{70C22E33-D71D-1326-BE51-A58B0136DC7C}" dt="2024-04-15T01:19:04.257" v="344"/>
          <ac:spMkLst>
            <pc:docMk/>
            <pc:sldMk cId="125196571" sldId="269"/>
            <ac:spMk id="3" creationId="{C4E4D3DE-6D37-F6ED-6DD7-3689FAA4EC90}"/>
          </ac:spMkLst>
        </pc:spChg>
        <pc:spChg chg="del">
          <ac:chgData name="Jordan Anger" userId="S::janger@usf.edu::79e61e6d-c4a7-4b17-b540-8bd85dd63313" providerId="AD" clId="Web-{70C22E33-D71D-1326-BE51-A58B0136DC7C}" dt="2024-04-15T01:19:04.257" v="343"/>
          <ac:spMkLst>
            <pc:docMk/>
            <pc:sldMk cId="125196571" sldId="269"/>
            <ac:spMk id="4" creationId="{625EE145-2242-B8AE-227B-A90B8F1AA4FC}"/>
          </ac:spMkLst>
        </pc:spChg>
        <pc:spChg chg="del">
          <ac:chgData name="Jordan Anger" userId="S::janger@usf.edu::79e61e6d-c4a7-4b17-b540-8bd85dd63313" providerId="AD" clId="Web-{70C22E33-D71D-1326-BE51-A58B0136DC7C}" dt="2024-04-15T01:19:04.257" v="342"/>
          <ac:spMkLst>
            <pc:docMk/>
            <pc:sldMk cId="125196571" sldId="269"/>
            <ac:spMk id="5" creationId="{6AE17E58-251C-3026-7B22-9ECAF47D9025}"/>
          </ac:spMkLst>
        </pc:spChg>
        <pc:spChg chg="del">
          <ac:chgData name="Jordan Anger" userId="S::janger@usf.edu::79e61e6d-c4a7-4b17-b540-8bd85dd63313" providerId="AD" clId="Web-{70C22E33-D71D-1326-BE51-A58B0136DC7C}" dt="2024-04-15T01:19:04.257" v="339"/>
          <ac:spMkLst>
            <pc:docMk/>
            <pc:sldMk cId="125196571" sldId="269"/>
            <ac:spMk id="8" creationId="{386AC14E-51B1-B547-5025-C8BE3EF4BF1A}"/>
          </ac:spMkLst>
        </pc:spChg>
        <pc:spChg chg="del">
          <ac:chgData name="Jordan Anger" userId="S::janger@usf.edu::79e61e6d-c4a7-4b17-b540-8bd85dd63313" providerId="AD" clId="Web-{70C22E33-D71D-1326-BE51-A58B0136DC7C}" dt="2024-04-15T01:19:04.241" v="316"/>
          <ac:spMkLst>
            <pc:docMk/>
            <pc:sldMk cId="125196571" sldId="269"/>
            <ac:spMk id="9" creationId="{25478A78-9105-B5F3-D1E0-70E723982C40}"/>
          </ac:spMkLst>
        </pc:spChg>
        <pc:spChg chg="del">
          <ac:chgData name="Jordan Anger" userId="S::janger@usf.edu::79e61e6d-c4a7-4b17-b540-8bd85dd63313" providerId="AD" clId="Web-{70C22E33-D71D-1326-BE51-A58B0136DC7C}" dt="2024-04-15T01:19:04.257" v="337"/>
          <ac:spMkLst>
            <pc:docMk/>
            <pc:sldMk cId="125196571" sldId="269"/>
            <ac:spMk id="11" creationId="{DC62D943-B048-798B-2107-3484165F1EA5}"/>
          </ac:spMkLst>
        </pc:spChg>
        <pc:spChg chg="del">
          <ac:chgData name="Jordan Anger" userId="S::janger@usf.edu::79e61e6d-c4a7-4b17-b540-8bd85dd63313" providerId="AD" clId="Web-{70C22E33-D71D-1326-BE51-A58B0136DC7C}" dt="2024-04-15T01:19:04.257" v="336"/>
          <ac:spMkLst>
            <pc:docMk/>
            <pc:sldMk cId="125196571" sldId="269"/>
            <ac:spMk id="15" creationId="{B11C4797-F4F1-89CC-3470-79F95A394F23}"/>
          </ac:spMkLst>
        </pc:spChg>
        <pc:spChg chg="del">
          <ac:chgData name="Jordan Anger" userId="S::janger@usf.edu::79e61e6d-c4a7-4b17-b540-8bd85dd63313" providerId="AD" clId="Web-{70C22E33-D71D-1326-BE51-A58B0136DC7C}" dt="2024-04-15T01:19:04.241" v="312"/>
          <ac:spMkLst>
            <pc:docMk/>
            <pc:sldMk cId="125196571" sldId="269"/>
            <ac:spMk id="18" creationId="{1308D605-9E04-C6B0-0D76-D430490C013E}"/>
          </ac:spMkLst>
        </pc:spChg>
        <pc:spChg chg="del">
          <ac:chgData name="Jordan Anger" userId="S::janger@usf.edu::79e61e6d-c4a7-4b17-b540-8bd85dd63313" providerId="AD" clId="Web-{70C22E33-D71D-1326-BE51-A58B0136DC7C}" dt="2024-04-15T01:19:04.257" v="334"/>
          <ac:spMkLst>
            <pc:docMk/>
            <pc:sldMk cId="125196571" sldId="269"/>
            <ac:spMk id="20" creationId="{FEDBE7DB-919C-7A76-B5B2-28F19BDA1373}"/>
          </ac:spMkLst>
        </pc:spChg>
        <pc:spChg chg="del">
          <ac:chgData name="Jordan Anger" userId="S::janger@usf.edu::79e61e6d-c4a7-4b17-b540-8bd85dd63313" providerId="AD" clId="Web-{70C22E33-D71D-1326-BE51-A58B0136DC7C}" dt="2024-04-15T01:19:04.257" v="332"/>
          <ac:spMkLst>
            <pc:docMk/>
            <pc:sldMk cId="125196571" sldId="269"/>
            <ac:spMk id="22" creationId="{12B3F2BC-3F11-D99F-C31D-0CCFBF4A9C09}"/>
          </ac:spMkLst>
        </pc:spChg>
        <pc:spChg chg="del">
          <ac:chgData name="Jordan Anger" userId="S::janger@usf.edu::79e61e6d-c4a7-4b17-b540-8bd85dd63313" providerId="AD" clId="Web-{70C22E33-D71D-1326-BE51-A58B0136DC7C}" dt="2024-04-15T01:19:04.257" v="330"/>
          <ac:spMkLst>
            <pc:docMk/>
            <pc:sldMk cId="125196571" sldId="269"/>
            <ac:spMk id="24" creationId="{44DC63D5-4DB1-0698-7C5C-ADF2F13A1BD7}"/>
          </ac:spMkLst>
        </pc:spChg>
        <pc:spChg chg="del">
          <ac:chgData name="Jordan Anger" userId="S::janger@usf.edu::79e61e6d-c4a7-4b17-b540-8bd85dd63313" providerId="AD" clId="Web-{70C22E33-D71D-1326-BE51-A58B0136DC7C}" dt="2024-04-15T01:19:04.241" v="310"/>
          <ac:spMkLst>
            <pc:docMk/>
            <pc:sldMk cId="125196571" sldId="269"/>
            <ac:spMk id="26" creationId="{628842BF-72A5-0E92-9846-90EFF19E3C29}"/>
          </ac:spMkLst>
        </pc:spChg>
        <pc:spChg chg="del">
          <ac:chgData name="Jordan Anger" userId="S::janger@usf.edu::79e61e6d-c4a7-4b17-b540-8bd85dd63313" providerId="AD" clId="Web-{70C22E33-D71D-1326-BE51-A58B0136DC7C}" dt="2024-04-15T01:19:04.241" v="306"/>
          <ac:spMkLst>
            <pc:docMk/>
            <pc:sldMk cId="125196571" sldId="269"/>
            <ac:spMk id="32" creationId="{9C0471AE-8235-0A6D-D3C9-005D2DE6F677}"/>
          </ac:spMkLst>
        </pc:spChg>
        <pc:spChg chg="del">
          <ac:chgData name="Jordan Anger" userId="S::janger@usf.edu::79e61e6d-c4a7-4b17-b540-8bd85dd63313" providerId="AD" clId="Web-{70C22E33-D71D-1326-BE51-A58B0136DC7C}" dt="2024-04-15T01:19:04.241" v="328"/>
          <ac:spMkLst>
            <pc:docMk/>
            <pc:sldMk cId="125196571" sldId="269"/>
            <ac:spMk id="34" creationId="{E8E1D272-933E-964E-C72C-D2EA6AD165A9}"/>
          </ac:spMkLst>
        </pc:spChg>
        <pc:spChg chg="del">
          <ac:chgData name="Jordan Anger" userId="S::janger@usf.edu::79e61e6d-c4a7-4b17-b540-8bd85dd63313" providerId="AD" clId="Web-{70C22E33-D71D-1326-BE51-A58B0136DC7C}" dt="2024-04-15T01:19:04.241" v="305"/>
          <ac:spMkLst>
            <pc:docMk/>
            <pc:sldMk cId="125196571" sldId="269"/>
            <ac:spMk id="36" creationId="{7C39F6C3-D49C-BE45-645F-CA7CAF3654E1}"/>
          </ac:spMkLst>
        </pc:spChg>
        <pc:spChg chg="del">
          <ac:chgData name="Jordan Anger" userId="S::janger@usf.edu::79e61e6d-c4a7-4b17-b540-8bd85dd63313" providerId="AD" clId="Web-{70C22E33-D71D-1326-BE51-A58B0136DC7C}" dt="2024-04-15T01:19:04.241" v="304"/>
          <ac:spMkLst>
            <pc:docMk/>
            <pc:sldMk cId="125196571" sldId="269"/>
            <ac:spMk id="37" creationId="{ACE3F8AF-CE81-E8C6-1A55-97FBAB669D4B}"/>
          </ac:spMkLst>
        </pc:spChg>
        <pc:spChg chg="del">
          <ac:chgData name="Jordan Anger" userId="S::janger@usf.edu::79e61e6d-c4a7-4b17-b540-8bd85dd63313" providerId="AD" clId="Web-{70C22E33-D71D-1326-BE51-A58B0136DC7C}" dt="2024-04-15T01:19:04.241" v="303"/>
          <ac:spMkLst>
            <pc:docMk/>
            <pc:sldMk cId="125196571" sldId="269"/>
            <ac:spMk id="39" creationId="{64096012-B34F-6874-2C23-E643C5A9621B}"/>
          </ac:spMkLst>
        </pc:spChg>
        <pc:spChg chg="del">
          <ac:chgData name="Jordan Anger" userId="S::janger@usf.edu::79e61e6d-c4a7-4b17-b540-8bd85dd63313" providerId="AD" clId="Web-{70C22E33-D71D-1326-BE51-A58B0136DC7C}" dt="2024-04-15T01:19:04.241" v="326"/>
          <ac:spMkLst>
            <pc:docMk/>
            <pc:sldMk cId="125196571" sldId="269"/>
            <ac:spMk id="41" creationId="{0C1B3A2D-ED32-A9AA-605B-20DD766C3725}"/>
          </ac:spMkLst>
        </pc:spChg>
        <pc:spChg chg="del">
          <ac:chgData name="Jordan Anger" userId="S::janger@usf.edu::79e61e6d-c4a7-4b17-b540-8bd85dd63313" providerId="AD" clId="Web-{70C22E33-D71D-1326-BE51-A58B0136DC7C}" dt="2024-04-15T01:19:07.085" v="347"/>
          <ac:spMkLst>
            <pc:docMk/>
            <pc:sldMk cId="125196571" sldId="269"/>
            <ac:spMk id="45" creationId="{AF53EE6E-0ECB-7B83-76E6-962CC3220238}"/>
          </ac:spMkLst>
        </pc:spChg>
        <pc:spChg chg="del">
          <ac:chgData name="Jordan Anger" userId="S::janger@usf.edu::79e61e6d-c4a7-4b17-b540-8bd85dd63313" providerId="AD" clId="Web-{70C22E33-D71D-1326-BE51-A58B0136DC7C}" dt="2024-04-15T01:19:07.085" v="346"/>
          <ac:spMkLst>
            <pc:docMk/>
            <pc:sldMk cId="125196571" sldId="269"/>
            <ac:spMk id="46" creationId="{82C9B6BC-E55C-994F-6495-8CA3A0A0E167}"/>
          </ac:spMkLst>
        </pc:spChg>
        <pc:spChg chg="del">
          <ac:chgData name="Jordan Anger" userId="S::janger@usf.edu::79e61e6d-c4a7-4b17-b540-8bd85dd63313" providerId="AD" clId="Web-{70C22E33-D71D-1326-BE51-A58B0136DC7C}" dt="2024-04-15T01:19:07.085" v="345"/>
          <ac:spMkLst>
            <pc:docMk/>
            <pc:sldMk cId="125196571" sldId="269"/>
            <ac:spMk id="48" creationId="{637341F6-C950-523F-C057-03DDBA298C57}"/>
          </ac:spMkLst>
        </pc:spChg>
        <pc:spChg chg="del">
          <ac:chgData name="Jordan Anger" userId="S::janger@usf.edu::79e61e6d-c4a7-4b17-b540-8bd85dd63313" providerId="AD" clId="Web-{70C22E33-D71D-1326-BE51-A58B0136DC7C}" dt="2024-04-15T01:19:04.241" v="318"/>
          <ac:spMkLst>
            <pc:docMk/>
            <pc:sldMk cId="125196571" sldId="269"/>
            <ac:spMk id="53" creationId="{9064189F-8E97-B6A5-3041-90A4F3C4B0BA}"/>
          </ac:spMkLst>
        </pc:spChg>
        <pc:spChg chg="del">
          <ac:chgData name="Jordan Anger" userId="S::janger@usf.edu::79e61e6d-c4a7-4b17-b540-8bd85dd63313" providerId="AD" clId="Web-{70C22E33-D71D-1326-BE51-A58B0136DC7C}" dt="2024-04-15T01:19:04.241" v="317"/>
          <ac:spMkLst>
            <pc:docMk/>
            <pc:sldMk cId="125196571" sldId="269"/>
            <ac:spMk id="54" creationId="{B5504E1E-B3E5-67DB-897F-F141C138949F}"/>
          </ac:spMkLst>
        </pc:spChg>
        <pc:spChg chg="del">
          <ac:chgData name="Jordan Anger" userId="S::janger@usf.edu::79e61e6d-c4a7-4b17-b540-8bd85dd63313" providerId="AD" clId="Web-{70C22E33-D71D-1326-BE51-A58B0136DC7C}" dt="2024-04-15T01:19:04.241" v="302"/>
          <ac:spMkLst>
            <pc:docMk/>
            <pc:sldMk cId="125196571" sldId="269"/>
            <ac:spMk id="57" creationId="{650ABD66-F55C-A1A0-0379-D42308D334DA}"/>
          </ac:spMkLst>
        </pc:spChg>
        <pc:spChg chg="del">
          <ac:chgData name="Jordan Anger" userId="S::janger@usf.edu::79e61e6d-c4a7-4b17-b540-8bd85dd63313" providerId="AD" clId="Web-{70C22E33-D71D-1326-BE51-A58B0136DC7C}" dt="2024-04-15T01:19:04.241" v="301"/>
          <ac:spMkLst>
            <pc:docMk/>
            <pc:sldMk cId="125196571" sldId="269"/>
            <ac:spMk id="58" creationId="{F71C9572-7604-3E9D-D51A-BF18EBF895A1}"/>
          </ac:spMkLst>
        </pc:spChg>
        <pc:spChg chg="del">
          <ac:chgData name="Jordan Anger" userId="S::janger@usf.edu::79e61e6d-c4a7-4b17-b540-8bd85dd63313" providerId="AD" clId="Web-{70C22E33-D71D-1326-BE51-A58B0136DC7C}" dt="2024-04-15T01:19:04.241" v="300"/>
          <ac:spMkLst>
            <pc:docMk/>
            <pc:sldMk cId="125196571" sldId="269"/>
            <ac:spMk id="59" creationId="{529AD19A-E3F8-968B-A3FC-A9DBED960749}"/>
          </ac:spMkLst>
        </pc:spChg>
        <pc:spChg chg="del">
          <ac:chgData name="Jordan Anger" userId="S::janger@usf.edu::79e61e6d-c4a7-4b17-b540-8bd85dd63313" providerId="AD" clId="Web-{70C22E33-D71D-1326-BE51-A58B0136DC7C}" dt="2024-04-15T01:19:04.241" v="299"/>
          <ac:spMkLst>
            <pc:docMk/>
            <pc:sldMk cId="125196571" sldId="269"/>
            <ac:spMk id="60" creationId="{25B5E055-561B-E986-4323-B2AC4DCF6AFD}"/>
          </ac:spMkLst>
        </pc:spChg>
        <pc:spChg chg="del">
          <ac:chgData name="Jordan Anger" userId="S::janger@usf.edu::79e61e6d-c4a7-4b17-b540-8bd85dd63313" providerId="AD" clId="Web-{70C22E33-D71D-1326-BE51-A58B0136DC7C}" dt="2024-04-15T01:19:04.241" v="298"/>
          <ac:spMkLst>
            <pc:docMk/>
            <pc:sldMk cId="125196571" sldId="269"/>
            <ac:spMk id="61" creationId="{0A6B80F2-DBDD-4EDE-6569-B72EC4F44C42}"/>
          </ac:spMkLst>
        </pc:spChg>
        <pc:spChg chg="del">
          <ac:chgData name="Jordan Anger" userId="S::janger@usf.edu::79e61e6d-c4a7-4b17-b540-8bd85dd63313" providerId="AD" clId="Web-{70C22E33-D71D-1326-BE51-A58B0136DC7C}" dt="2024-04-15T01:19:04.241" v="297"/>
          <ac:spMkLst>
            <pc:docMk/>
            <pc:sldMk cId="125196571" sldId="269"/>
            <ac:spMk id="62" creationId="{22581C78-0CEB-EDBB-1B65-1EF9A48349F0}"/>
          </ac:spMkLst>
        </pc:spChg>
        <pc:spChg chg="del">
          <ac:chgData name="Jordan Anger" userId="S::janger@usf.edu::79e61e6d-c4a7-4b17-b540-8bd85dd63313" providerId="AD" clId="Web-{70C22E33-D71D-1326-BE51-A58B0136DC7C}" dt="2024-04-15T01:19:04.241" v="296"/>
          <ac:spMkLst>
            <pc:docMk/>
            <pc:sldMk cId="125196571" sldId="269"/>
            <ac:spMk id="63" creationId="{F1AB8D50-79E2-C40F-6D15-F698658699E4}"/>
          </ac:spMkLst>
        </pc:spChg>
        <pc:spChg chg="del">
          <ac:chgData name="Jordan Anger" userId="S::janger@usf.edu::79e61e6d-c4a7-4b17-b540-8bd85dd63313" providerId="AD" clId="Web-{70C22E33-D71D-1326-BE51-A58B0136DC7C}" dt="2024-04-15T01:19:04.241" v="295"/>
          <ac:spMkLst>
            <pc:docMk/>
            <pc:sldMk cId="125196571" sldId="269"/>
            <ac:spMk id="64" creationId="{4E61A1E5-BA2F-3515-5A7E-C93DA5DC1B98}"/>
          </ac:spMkLst>
        </pc:spChg>
        <pc:spChg chg="del">
          <ac:chgData name="Jordan Anger" userId="S::janger@usf.edu::79e61e6d-c4a7-4b17-b540-8bd85dd63313" providerId="AD" clId="Web-{70C22E33-D71D-1326-BE51-A58B0136DC7C}" dt="2024-04-15T01:19:04.241" v="294"/>
          <ac:spMkLst>
            <pc:docMk/>
            <pc:sldMk cId="125196571" sldId="269"/>
            <ac:spMk id="66" creationId="{7715C52C-B165-F785-7796-8FB37E314A9B}"/>
          </ac:spMkLst>
        </pc:spChg>
        <pc:spChg chg="del">
          <ac:chgData name="Jordan Anger" userId="S::janger@usf.edu::79e61e6d-c4a7-4b17-b540-8bd85dd63313" providerId="AD" clId="Web-{70C22E33-D71D-1326-BE51-A58B0136DC7C}" dt="2024-04-15T01:19:04.241" v="293"/>
          <ac:spMkLst>
            <pc:docMk/>
            <pc:sldMk cId="125196571" sldId="269"/>
            <ac:spMk id="67" creationId="{19C23FBA-A754-7B94-1A01-05E426815905}"/>
          </ac:spMkLst>
        </pc:spChg>
        <pc:spChg chg="del">
          <ac:chgData name="Jordan Anger" userId="S::janger@usf.edu::79e61e6d-c4a7-4b17-b540-8bd85dd63313" providerId="AD" clId="Web-{70C22E33-D71D-1326-BE51-A58B0136DC7C}" dt="2024-04-15T01:19:04.241" v="292"/>
          <ac:spMkLst>
            <pc:docMk/>
            <pc:sldMk cId="125196571" sldId="269"/>
            <ac:spMk id="68" creationId="{28403351-AE06-5D86-991D-C6AF010AFB00}"/>
          </ac:spMkLst>
        </pc:spChg>
        <pc:spChg chg="del">
          <ac:chgData name="Jordan Anger" userId="S::janger@usf.edu::79e61e6d-c4a7-4b17-b540-8bd85dd63313" providerId="AD" clId="Web-{70C22E33-D71D-1326-BE51-A58B0136DC7C}" dt="2024-04-15T01:19:04.241" v="291"/>
          <ac:spMkLst>
            <pc:docMk/>
            <pc:sldMk cId="125196571" sldId="269"/>
            <ac:spMk id="69" creationId="{57055C28-FFCF-3233-F58D-88290DC92985}"/>
          </ac:spMkLst>
        </pc:spChg>
        <pc:picChg chg="add del mod">
          <ac:chgData name="Jordan Anger" userId="S::janger@usf.edu::79e61e6d-c4a7-4b17-b540-8bd85dd63313" providerId="AD" clId="Web-{70C22E33-D71D-1326-BE51-A58B0136DC7C}" dt="2024-04-15T01:20:21.385" v="353"/>
          <ac:picMkLst>
            <pc:docMk/>
            <pc:sldMk cId="125196571" sldId="269"/>
            <ac:picMk id="19" creationId="{3716635C-6614-A398-E89E-7B389BE3E309}"/>
          </ac:picMkLst>
        </pc:picChg>
        <pc:picChg chg="add mod">
          <ac:chgData name="Jordan Anger" userId="S::janger@usf.edu::79e61e6d-c4a7-4b17-b540-8bd85dd63313" providerId="AD" clId="Web-{70C22E33-D71D-1326-BE51-A58B0136DC7C}" dt="2024-04-15T01:21:43.735" v="368" actId="14100"/>
          <ac:picMkLst>
            <pc:docMk/>
            <pc:sldMk cId="125196571" sldId="269"/>
            <ac:picMk id="31" creationId="{EA83C3C8-D76E-A018-016D-45AB60B80A63}"/>
          </ac:picMkLst>
        </pc:picChg>
        <pc:picChg chg="add mod">
          <ac:chgData name="Jordan Anger" userId="S::janger@usf.edu::79e61e6d-c4a7-4b17-b540-8bd85dd63313" providerId="AD" clId="Web-{70C22E33-D71D-1326-BE51-A58B0136DC7C}" dt="2024-04-15T01:22:47.268" v="382" actId="1076"/>
          <ac:picMkLst>
            <pc:docMk/>
            <pc:sldMk cId="125196571" sldId="269"/>
            <ac:picMk id="33" creationId="{784897C4-8057-0907-0B8B-5751C34DD80F}"/>
          </ac:picMkLst>
        </pc:picChg>
        <pc:picChg chg="add mod">
          <ac:chgData name="Jordan Anger" userId="S::janger@usf.edu::79e61e6d-c4a7-4b17-b540-8bd85dd63313" providerId="AD" clId="Web-{70C22E33-D71D-1326-BE51-A58B0136DC7C}" dt="2024-04-15T01:21:48.391" v="369" actId="1076"/>
          <ac:picMkLst>
            <pc:docMk/>
            <pc:sldMk cId="125196571" sldId="269"/>
            <ac:picMk id="35" creationId="{77D3812C-72CA-F2E8-A02C-66371CCCBDE9}"/>
          </ac:picMkLst>
        </pc:picChg>
        <pc:picChg chg="add mod modCrop">
          <ac:chgData name="Jordan Anger" userId="S::janger@usf.edu::79e61e6d-c4a7-4b17-b540-8bd85dd63313" providerId="AD" clId="Web-{70C22E33-D71D-1326-BE51-A58B0136DC7C}" dt="2024-04-15T01:22:42.462" v="381" actId="1076"/>
          <ac:picMkLst>
            <pc:docMk/>
            <pc:sldMk cId="125196571" sldId="269"/>
            <ac:picMk id="38" creationId="{030634C6-BA56-4D66-B73B-3CF5E15CE427}"/>
          </ac:picMkLst>
        </pc:picChg>
        <pc:picChg chg="add mod">
          <ac:chgData name="Jordan Anger" userId="S::janger@usf.edu::79e61e6d-c4a7-4b17-b540-8bd85dd63313" providerId="AD" clId="Web-{70C22E33-D71D-1326-BE51-A58B0136DC7C}" dt="2024-04-15T01:23:33.161" v="388" actId="14100"/>
          <ac:picMkLst>
            <pc:docMk/>
            <pc:sldMk cId="125196571" sldId="269"/>
            <ac:picMk id="44" creationId="{CCAA0502-FF14-CAD4-8947-C0307BC346EE}"/>
          </ac:picMkLst>
        </pc:picChg>
        <pc:picChg chg="add mod">
          <ac:chgData name="Jordan Anger" userId="S::janger@usf.edu::79e61e6d-c4a7-4b17-b540-8bd85dd63313" providerId="AD" clId="Web-{70C22E33-D71D-1326-BE51-A58B0136DC7C}" dt="2024-04-15T01:24:25.366" v="394" actId="14100"/>
          <ac:picMkLst>
            <pc:docMk/>
            <pc:sldMk cId="125196571" sldId="269"/>
            <ac:picMk id="55" creationId="{0FB3EA0A-999D-D90B-B322-64FBCE143EF5}"/>
          </ac:picMkLst>
        </pc:picChg>
        <pc:cxnChg chg="del">
          <ac:chgData name="Jordan Anger" userId="S::janger@usf.edu::79e61e6d-c4a7-4b17-b540-8bd85dd63313" providerId="AD" clId="Web-{70C22E33-D71D-1326-BE51-A58B0136DC7C}" dt="2024-04-15T01:19:04.257" v="340"/>
          <ac:cxnSpMkLst>
            <pc:docMk/>
            <pc:sldMk cId="125196571" sldId="269"/>
            <ac:cxnSpMk id="6" creationId="{65B67C9D-674B-2DEE-615E-54C43710FF08}"/>
          </ac:cxnSpMkLst>
        </pc:cxnChg>
        <pc:cxnChg chg="del">
          <ac:chgData name="Jordan Anger" userId="S::janger@usf.edu::79e61e6d-c4a7-4b17-b540-8bd85dd63313" providerId="AD" clId="Web-{70C22E33-D71D-1326-BE51-A58B0136DC7C}" dt="2024-04-15T01:19:04.257" v="341"/>
          <ac:cxnSpMkLst>
            <pc:docMk/>
            <pc:sldMk cId="125196571" sldId="269"/>
            <ac:cxnSpMk id="7" creationId="{26F4142C-7656-9177-54EC-A83C6C8A090C}"/>
          </ac:cxnSpMkLst>
        </pc:cxnChg>
        <pc:cxnChg chg="del">
          <ac:chgData name="Jordan Anger" userId="S::janger@usf.edu::79e61e6d-c4a7-4b17-b540-8bd85dd63313" providerId="AD" clId="Web-{70C22E33-D71D-1326-BE51-A58B0136DC7C}" dt="2024-04-15T01:19:04.257" v="338"/>
          <ac:cxnSpMkLst>
            <pc:docMk/>
            <pc:sldMk cId="125196571" sldId="269"/>
            <ac:cxnSpMk id="10" creationId="{89D9F26F-1E5E-DD48-090F-FE5856F9F164}"/>
          </ac:cxnSpMkLst>
        </pc:cxnChg>
        <pc:cxnChg chg="del">
          <ac:chgData name="Jordan Anger" userId="S::janger@usf.edu::79e61e6d-c4a7-4b17-b540-8bd85dd63313" providerId="AD" clId="Web-{70C22E33-D71D-1326-BE51-A58B0136DC7C}" dt="2024-04-15T01:19:07.085" v="348"/>
          <ac:cxnSpMkLst>
            <pc:docMk/>
            <pc:sldMk cId="125196571" sldId="269"/>
            <ac:cxnSpMk id="12" creationId="{0092F5E2-0CA0-2D70-54D3-738136D4CC57}"/>
          </ac:cxnSpMkLst>
        </pc:cxnChg>
        <pc:cxnChg chg="del">
          <ac:chgData name="Jordan Anger" userId="S::janger@usf.edu::79e61e6d-c4a7-4b17-b540-8bd85dd63313" providerId="AD" clId="Web-{70C22E33-D71D-1326-BE51-A58B0136DC7C}" dt="2024-04-15T01:19:04.241" v="315"/>
          <ac:cxnSpMkLst>
            <pc:docMk/>
            <pc:sldMk cId="125196571" sldId="269"/>
            <ac:cxnSpMk id="13" creationId="{13609A0E-EF2C-EAD3-6C83-F688CBCA06E7}"/>
          </ac:cxnSpMkLst>
        </pc:cxnChg>
        <pc:cxnChg chg="del">
          <ac:chgData name="Jordan Anger" userId="S::janger@usf.edu::79e61e6d-c4a7-4b17-b540-8bd85dd63313" providerId="AD" clId="Web-{70C22E33-D71D-1326-BE51-A58B0136DC7C}" dt="2024-04-15T01:19:04.241" v="314"/>
          <ac:cxnSpMkLst>
            <pc:docMk/>
            <pc:sldMk cId="125196571" sldId="269"/>
            <ac:cxnSpMk id="14" creationId="{7751AC53-FACE-2AAB-85A8-D1CFB932D074}"/>
          </ac:cxnSpMkLst>
        </pc:cxnChg>
        <pc:cxnChg chg="del">
          <ac:chgData name="Jordan Anger" userId="S::janger@usf.edu::79e61e6d-c4a7-4b17-b540-8bd85dd63313" providerId="AD" clId="Web-{70C22E33-D71D-1326-BE51-A58B0136DC7C}" dt="2024-04-15T01:19:04.257" v="335"/>
          <ac:cxnSpMkLst>
            <pc:docMk/>
            <pc:sldMk cId="125196571" sldId="269"/>
            <ac:cxnSpMk id="16" creationId="{ECFF01FA-D62C-53BA-0F5F-9657FFF54460}"/>
          </ac:cxnSpMkLst>
        </pc:cxnChg>
        <pc:cxnChg chg="del">
          <ac:chgData name="Jordan Anger" userId="S::janger@usf.edu::79e61e6d-c4a7-4b17-b540-8bd85dd63313" providerId="AD" clId="Web-{70C22E33-D71D-1326-BE51-A58B0136DC7C}" dt="2024-04-15T01:19:04.241" v="313"/>
          <ac:cxnSpMkLst>
            <pc:docMk/>
            <pc:sldMk cId="125196571" sldId="269"/>
            <ac:cxnSpMk id="17" creationId="{0C12CF88-8EA5-7325-237D-D9FC02B3FEEE}"/>
          </ac:cxnSpMkLst>
        </pc:cxnChg>
        <pc:cxnChg chg="del">
          <ac:chgData name="Jordan Anger" userId="S::janger@usf.edu::79e61e6d-c4a7-4b17-b540-8bd85dd63313" providerId="AD" clId="Web-{70C22E33-D71D-1326-BE51-A58B0136DC7C}" dt="2024-04-15T01:19:04.257" v="333"/>
          <ac:cxnSpMkLst>
            <pc:docMk/>
            <pc:sldMk cId="125196571" sldId="269"/>
            <ac:cxnSpMk id="21" creationId="{CF647544-F82C-F23E-E6CC-5B4109EF2E43}"/>
          </ac:cxnSpMkLst>
        </pc:cxnChg>
        <pc:cxnChg chg="del">
          <ac:chgData name="Jordan Anger" userId="S::janger@usf.edu::79e61e6d-c4a7-4b17-b540-8bd85dd63313" providerId="AD" clId="Web-{70C22E33-D71D-1326-BE51-A58B0136DC7C}" dt="2024-04-15T01:19:04.257" v="331"/>
          <ac:cxnSpMkLst>
            <pc:docMk/>
            <pc:sldMk cId="125196571" sldId="269"/>
            <ac:cxnSpMk id="23" creationId="{70B229A0-A215-1F3B-C311-D784540B4602}"/>
          </ac:cxnSpMkLst>
        </pc:cxnChg>
        <pc:cxnChg chg="del">
          <ac:chgData name="Jordan Anger" userId="S::janger@usf.edu::79e61e6d-c4a7-4b17-b540-8bd85dd63313" providerId="AD" clId="Web-{70C22E33-D71D-1326-BE51-A58B0136DC7C}" dt="2024-04-15T01:19:04.241" v="311"/>
          <ac:cxnSpMkLst>
            <pc:docMk/>
            <pc:sldMk cId="125196571" sldId="269"/>
            <ac:cxnSpMk id="25" creationId="{28F64D83-1AEF-7A5A-B119-15B736C8BEDD}"/>
          </ac:cxnSpMkLst>
        </pc:cxnChg>
        <pc:cxnChg chg="del">
          <ac:chgData name="Jordan Anger" userId="S::janger@usf.edu::79e61e6d-c4a7-4b17-b540-8bd85dd63313" providerId="AD" clId="Web-{70C22E33-D71D-1326-BE51-A58B0136DC7C}" dt="2024-04-15T01:19:04.241" v="309"/>
          <ac:cxnSpMkLst>
            <pc:docMk/>
            <pc:sldMk cId="125196571" sldId="269"/>
            <ac:cxnSpMk id="27" creationId="{F23F7A74-237C-732C-558B-74028ADF8F89}"/>
          </ac:cxnSpMkLst>
        </pc:cxnChg>
        <pc:cxnChg chg="del">
          <ac:chgData name="Jordan Anger" userId="S::janger@usf.edu::79e61e6d-c4a7-4b17-b540-8bd85dd63313" providerId="AD" clId="Web-{70C22E33-D71D-1326-BE51-A58B0136DC7C}" dt="2024-04-15T01:19:04.241" v="308"/>
          <ac:cxnSpMkLst>
            <pc:docMk/>
            <pc:sldMk cId="125196571" sldId="269"/>
            <ac:cxnSpMk id="28" creationId="{091F0A8B-7475-5E7C-56B0-0AB9C1231F1B}"/>
          </ac:cxnSpMkLst>
        </pc:cxnChg>
        <pc:cxnChg chg="del">
          <ac:chgData name="Jordan Anger" userId="S::janger@usf.edu::79e61e6d-c4a7-4b17-b540-8bd85dd63313" providerId="AD" clId="Web-{70C22E33-D71D-1326-BE51-A58B0136DC7C}" dt="2024-04-15T01:19:04.241" v="307"/>
          <ac:cxnSpMkLst>
            <pc:docMk/>
            <pc:sldMk cId="125196571" sldId="269"/>
            <ac:cxnSpMk id="29" creationId="{36978D25-D3E3-05FD-8A93-7FEB27E37977}"/>
          </ac:cxnSpMkLst>
        </pc:cxnChg>
        <pc:cxnChg chg="del">
          <ac:chgData name="Jordan Anger" userId="S::janger@usf.edu::79e61e6d-c4a7-4b17-b540-8bd85dd63313" providerId="AD" clId="Web-{70C22E33-D71D-1326-BE51-A58B0136DC7C}" dt="2024-04-15T01:19:04.241" v="329"/>
          <ac:cxnSpMkLst>
            <pc:docMk/>
            <pc:sldMk cId="125196571" sldId="269"/>
            <ac:cxnSpMk id="30" creationId="{AD9B28F5-EF0C-E2FC-B286-B2D7DF974C2C}"/>
          </ac:cxnSpMkLst>
        </pc:cxnChg>
        <pc:cxnChg chg="del">
          <ac:chgData name="Jordan Anger" userId="S::janger@usf.edu::79e61e6d-c4a7-4b17-b540-8bd85dd63313" providerId="AD" clId="Web-{70C22E33-D71D-1326-BE51-A58B0136DC7C}" dt="2024-04-15T01:19:04.241" v="327"/>
          <ac:cxnSpMkLst>
            <pc:docMk/>
            <pc:sldMk cId="125196571" sldId="269"/>
            <ac:cxnSpMk id="40" creationId="{8BEBF97D-094F-DA7A-695E-1E85A572E385}"/>
          </ac:cxnSpMkLst>
        </pc:cxnChg>
        <pc:cxnChg chg="del">
          <ac:chgData name="Jordan Anger" userId="S::janger@usf.edu::79e61e6d-c4a7-4b17-b540-8bd85dd63313" providerId="AD" clId="Web-{70C22E33-D71D-1326-BE51-A58B0136DC7C}" dt="2024-04-15T01:19:04.241" v="325"/>
          <ac:cxnSpMkLst>
            <pc:docMk/>
            <pc:sldMk cId="125196571" sldId="269"/>
            <ac:cxnSpMk id="42" creationId="{26B34FE4-5AE6-18AD-C77C-0AEC44A47D96}"/>
          </ac:cxnSpMkLst>
        </pc:cxnChg>
        <pc:cxnChg chg="del">
          <ac:chgData name="Jordan Anger" userId="S::janger@usf.edu::79e61e6d-c4a7-4b17-b540-8bd85dd63313" providerId="AD" clId="Web-{70C22E33-D71D-1326-BE51-A58B0136DC7C}" dt="2024-04-15T01:19:04.241" v="324"/>
          <ac:cxnSpMkLst>
            <pc:docMk/>
            <pc:sldMk cId="125196571" sldId="269"/>
            <ac:cxnSpMk id="43" creationId="{1ACCACE7-C883-97B3-F97D-D60A8879FB1B}"/>
          </ac:cxnSpMkLst>
        </pc:cxnChg>
        <pc:cxnChg chg="del">
          <ac:chgData name="Jordan Anger" userId="S::janger@usf.edu::79e61e6d-c4a7-4b17-b540-8bd85dd63313" providerId="AD" clId="Web-{70C22E33-D71D-1326-BE51-A58B0136DC7C}" dt="2024-04-15T01:19:04.241" v="323"/>
          <ac:cxnSpMkLst>
            <pc:docMk/>
            <pc:sldMk cId="125196571" sldId="269"/>
            <ac:cxnSpMk id="47" creationId="{3CC241B3-8DBD-5A9E-792D-316025144095}"/>
          </ac:cxnSpMkLst>
        </pc:cxnChg>
        <pc:cxnChg chg="del">
          <ac:chgData name="Jordan Anger" userId="S::janger@usf.edu::79e61e6d-c4a7-4b17-b540-8bd85dd63313" providerId="AD" clId="Web-{70C22E33-D71D-1326-BE51-A58B0136DC7C}" dt="2024-04-15T01:19:04.241" v="322"/>
          <ac:cxnSpMkLst>
            <pc:docMk/>
            <pc:sldMk cId="125196571" sldId="269"/>
            <ac:cxnSpMk id="49" creationId="{FD06370B-F7E6-E4B9-D226-05FFDEC8B94E}"/>
          </ac:cxnSpMkLst>
        </pc:cxnChg>
        <pc:cxnChg chg="del">
          <ac:chgData name="Jordan Anger" userId="S::janger@usf.edu::79e61e6d-c4a7-4b17-b540-8bd85dd63313" providerId="AD" clId="Web-{70C22E33-D71D-1326-BE51-A58B0136DC7C}" dt="2024-04-15T01:19:04.241" v="321"/>
          <ac:cxnSpMkLst>
            <pc:docMk/>
            <pc:sldMk cId="125196571" sldId="269"/>
            <ac:cxnSpMk id="50" creationId="{39E97BF8-C1EF-DF16-3C30-869321686C80}"/>
          </ac:cxnSpMkLst>
        </pc:cxnChg>
        <pc:cxnChg chg="del">
          <ac:chgData name="Jordan Anger" userId="S::janger@usf.edu::79e61e6d-c4a7-4b17-b540-8bd85dd63313" providerId="AD" clId="Web-{70C22E33-D71D-1326-BE51-A58B0136DC7C}" dt="2024-04-15T01:19:04.241" v="320"/>
          <ac:cxnSpMkLst>
            <pc:docMk/>
            <pc:sldMk cId="125196571" sldId="269"/>
            <ac:cxnSpMk id="51" creationId="{A9B260CE-F25E-C584-3A4F-19B69FE83BDD}"/>
          </ac:cxnSpMkLst>
        </pc:cxnChg>
        <pc:cxnChg chg="del">
          <ac:chgData name="Jordan Anger" userId="S::janger@usf.edu::79e61e6d-c4a7-4b17-b540-8bd85dd63313" providerId="AD" clId="Web-{70C22E33-D71D-1326-BE51-A58B0136DC7C}" dt="2024-04-15T01:19:04.241" v="319"/>
          <ac:cxnSpMkLst>
            <pc:docMk/>
            <pc:sldMk cId="125196571" sldId="269"/>
            <ac:cxnSpMk id="52" creationId="{4B444EA9-746F-7349-4299-93C2BEB32D85}"/>
          </ac:cxnSpMkLst>
        </pc:cxnChg>
      </pc:sldChg>
      <pc:sldChg chg="add del replId">
        <pc:chgData name="Jordan Anger" userId="S::janger@usf.edu::79e61e6d-c4a7-4b17-b540-8bd85dd63313" providerId="AD" clId="Web-{70C22E33-D71D-1326-BE51-A58B0136DC7C}" dt="2024-04-15T01:17:33.504" v="266"/>
        <pc:sldMkLst>
          <pc:docMk/>
          <pc:sldMk cId="2990057125" sldId="269"/>
        </pc:sldMkLst>
      </pc:sldChg>
    </pc:docChg>
  </pc:docChgLst>
  <pc:docChgLst>
    <pc:chgData name="Joseph Portera" userId="f973921f-0cda-41e0-a36c-e18725a5f522" providerId="ADAL" clId="{9CE69A3A-ABA7-4A3B-A5C1-841FB33F7F3C}"/>
    <pc:docChg chg="undo custSel addSld modSld">
      <pc:chgData name="Joseph Portera" userId="f973921f-0cda-41e0-a36c-e18725a5f522" providerId="ADAL" clId="{9CE69A3A-ABA7-4A3B-A5C1-841FB33F7F3C}" dt="2024-04-23T20:15:49.112" v="1062" actId="14"/>
      <pc:docMkLst>
        <pc:docMk/>
      </pc:docMkLst>
      <pc:sldChg chg="modSp mod">
        <pc:chgData name="Joseph Portera" userId="f973921f-0cda-41e0-a36c-e18725a5f522" providerId="ADAL" clId="{9CE69A3A-ABA7-4A3B-A5C1-841FB33F7F3C}" dt="2024-04-15T18:06:04.223" v="584" actId="120"/>
        <pc:sldMkLst>
          <pc:docMk/>
          <pc:sldMk cId="3750422521" sldId="263"/>
        </pc:sldMkLst>
        <pc:spChg chg="mod">
          <ac:chgData name="Joseph Portera" userId="f973921f-0cda-41e0-a36c-e18725a5f522" providerId="ADAL" clId="{9CE69A3A-ABA7-4A3B-A5C1-841FB33F7F3C}" dt="2024-04-15T18:06:04.223" v="584" actId="120"/>
          <ac:spMkLst>
            <pc:docMk/>
            <pc:sldMk cId="3750422521" sldId="263"/>
            <ac:spMk id="3" creationId="{1973BAB4-CC17-D84E-4700-F49104538066}"/>
          </ac:spMkLst>
        </pc:spChg>
      </pc:sldChg>
      <pc:sldChg chg="addSp modSp mod">
        <pc:chgData name="Joseph Portera" userId="f973921f-0cda-41e0-a36c-e18725a5f522" providerId="ADAL" clId="{9CE69A3A-ABA7-4A3B-A5C1-841FB33F7F3C}" dt="2024-04-15T17:47:40.880" v="582" actId="1076"/>
        <pc:sldMkLst>
          <pc:docMk/>
          <pc:sldMk cId="86517607" sldId="265"/>
        </pc:sldMkLst>
        <pc:spChg chg="mod">
          <ac:chgData name="Joseph Portera" userId="f973921f-0cda-41e0-a36c-e18725a5f522" providerId="ADAL" clId="{9CE69A3A-ABA7-4A3B-A5C1-841FB33F7F3C}" dt="2024-04-15T17:29:26.193" v="55" actId="20577"/>
          <ac:spMkLst>
            <pc:docMk/>
            <pc:sldMk cId="86517607" sldId="265"/>
            <ac:spMk id="3" creationId="{33D276E1-BD84-C433-54AC-11C23CC9CFC9}"/>
          </ac:spMkLst>
        </pc:spChg>
        <pc:spChg chg="add mod">
          <ac:chgData name="Joseph Portera" userId="f973921f-0cda-41e0-a36c-e18725a5f522" providerId="ADAL" clId="{9CE69A3A-ABA7-4A3B-A5C1-841FB33F7F3C}" dt="2024-04-15T17:28:19.794" v="4"/>
          <ac:spMkLst>
            <pc:docMk/>
            <pc:sldMk cId="86517607" sldId="265"/>
            <ac:spMk id="4" creationId="{3706E1A3-2F12-E9BE-D3AD-59C12E2A5C4E}"/>
          </ac:spMkLst>
        </pc:spChg>
        <pc:spChg chg="add mod">
          <ac:chgData name="Joseph Portera" userId="f973921f-0cda-41e0-a36c-e18725a5f522" providerId="ADAL" clId="{9CE69A3A-ABA7-4A3B-A5C1-841FB33F7F3C}" dt="2024-04-15T17:46:36.163" v="580" actId="1076"/>
          <ac:spMkLst>
            <pc:docMk/>
            <pc:sldMk cId="86517607" sldId="265"/>
            <ac:spMk id="15" creationId="{F3AAB0F5-94B7-136E-A68A-4B14DC2CDBC2}"/>
          </ac:spMkLst>
        </pc:spChg>
        <pc:picChg chg="add mod">
          <ac:chgData name="Joseph Portera" userId="f973921f-0cda-41e0-a36c-e18725a5f522" providerId="ADAL" clId="{9CE69A3A-ABA7-4A3B-A5C1-841FB33F7F3C}" dt="2024-04-15T17:43:13.941" v="60" actId="1076"/>
          <ac:picMkLst>
            <pc:docMk/>
            <pc:sldMk cId="86517607" sldId="265"/>
            <ac:picMk id="7" creationId="{62D379E7-6BA4-71B6-A966-E2BD891EB74A}"/>
          </ac:picMkLst>
        </pc:picChg>
        <pc:picChg chg="add mod">
          <ac:chgData name="Joseph Portera" userId="f973921f-0cda-41e0-a36c-e18725a5f522" providerId="ADAL" clId="{9CE69A3A-ABA7-4A3B-A5C1-841FB33F7F3C}" dt="2024-04-15T17:43:16.060" v="61" actId="1076"/>
          <ac:picMkLst>
            <pc:docMk/>
            <pc:sldMk cId="86517607" sldId="265"/>
            <ac:picMk id="10" creationId="{623C5F34-77F3-10B9-3755-29429BBF3FBF}"/>
          </ac:picMkLst>
        </pc:picChg>
        <pc:picChg chg="add mod">
          <ac:chgData name="Joseph Portera" userId="f973921f-0cda-41e0-a36c-e18725a5f522" providerId="ADAL" clId="{9CE69A3A-ABA7-4A3B-A5C1-841FB33F7F3C}" dt="2024-04-15T17:47:40.880" v="582" actId="1076"/>
          <ac:picMkLst>
            <pc:docMk/>
            <pc:sldMk cId="86517607" sldId="265"/>
            <ac:picMk id="12" creationId="{B0565687-4B8D-D903-AA6E-8E30FE371EE8}"/>
          </ac:picMkLst>
        </pc:picChg>
        <pc:picChg chg="add mod">
          <ac:chgData name="Joseph Portera" userId="f973921f-0cda-41e0-a36c-e18725a5f522" providerId="ADAL" clId="{9CE69A3A-ABA7-4A3B-A5C1-841FB33F7F3C}" dt="2024-04-15T17:43:40.427" v="65" actId="1076"/>
          <ac:picMkLst>
            <pc:docMk/>
            <pc:sldMk cId="86517607" sldId="265"/>
            <ac:picMk id="14" creationId="{687A0EA7-09C3-2D38-6418-FF8060ED056B}"/>
          </ac:picMkLst>
        </pc:picChg>
      </pc:sldChg>
      <pc:sldChg chg="modSp new mod">
        <pc:chgData name="Joseph Portera" userId="f973921f-0cda-41e0-a36c-e18725a5f522" providerId="ADAL" clId="{9CE69A3A-ABA7-4A3B-A5C1-841FB33F7F3C}" dt="2024-04-23T20:15:49.112" v="1062" actId="14"/>
        <pc:sldMkLst>
          <pc:docMk/>
          <pc:sldMk cId="2570637040" sldId="270"/>
        </pc:sldMkLst>
        <pc:spChg chg="mod">
          <ac:chgData name="Joseph Portera" userId="f973921f-0cda-41e0-a36c-e18725a5f522" providerId="ADAL" clId="{9CE69A3A-ABA7-4A3B-A5C1-841FB33F7F3C}" dt="2024-04-23T20:11:32.305" v="605" actId="20577"/>
          <ac:spMkLst>
            <pc:docMk/>
            <pc:sldMk cId="2570637040" sldId="270"/>
            <ac:spMk id="2" creationId="{293FCFE0-F3E4-EF59-7FE5-C819C07E5400}"/>
          </ac:spMkLst>
        </pc:spChg>
        <pc:spChg chg="mod">
          <ac:chgData name="Joseph Portera" userId="f973921f-0cda-41e0-a36c-e18725a5f522" providerId="ADAL" clId="{9CE69A3A-ABA7-4A3B-A5C1-841FB33F7F3C}" dt="2024-04-23T20:15:49.112" v="1062" actId="14"/>
          <ac:spMkLst>
            <pc:docMk/>
            <pc:sldMk cId="2570637040" sldId="270"/>
            <ac:spMk id="3" creationId="{0B5228CA-066D-B941-E3D0-84DBD5F3891B}"/>
          </ac:spMkLst>
        </pc:spChg>
      </pc:sldChg>
    </pc:docChg>
  </pc:docChgLst>
  <pc:docChgLst>
    <pc:chgData name="Jordan Anger" userId="S::janger@usf.edu::79e61e6d-c4a7-4b17-b540-8bd85dd63313" providerId="AD" clId="Web-{EBDE416B-5A19-76C6-7539-76F3F6E89CCF}"/>
    <pc:docChg chg="modSld">
      <pc:chgData name="Jordan Anger" userId="S::janger@usf.edu::79e61e6d-c4a7-4b17-b540-8bd85dd63313" providerId="AD" clId="Web-{EBDE416B-5A19-76C6-7539-76F3F6E89CCF}" dt="2024-04-25T02:08:17.996" v="119" actId="20577"/>
      <pc:docMkLst>
        <pc:docMk/>
      </pc:docMkLst>
      <pc:sldChg chg="addSp delSp modSp mod setBg">
        <pc:chgData name="Jordan Anger" userId="S::janger@usf.edu::79e61e6d-c4a7-4b17-b540-8bd85dd63313" providerId="AD" clId="Web-{EBDE416B-5A19-76C6-7539-76F3F6E89CCF}" dt="2024-04-25T02:08:17.996" v="119" actId="20577"/>
        <pc:sldMkLst>
          <pc:docMk/>
          <pc:sldMk cId="2570637040" sldId="270"/>
        </pc:sldMkLst>
        <pc:spChg chg="mod">
          <ac:chgData name="Jordan Anger" userId="S::janger@usf.edu::79e61e6d-c4a7-4b17-b540-8bd85dd63313" providerId="AD" clId="Web-{EBDE416B-5A19-76C6-7539-76F3F6E89CCF}" dt="2024-04-25T02:06:54.774" v="107" actId="1076"/>
          <ac:spMkLst>
            <pc:docMk/>
            <pc:sldMk cId="2570637040" sldId="270"/>
            <ac:spMk id="2" creationId="{293FCFE0-F3E4-EF59-7FE5-C819C07E5400}"/>
          </ac:spMkLst>
        </pc:spChg>
        <pc:spChg chg="mod">
          <ac:chgData name="Jordan Anger" userId="S::janger@usf.edu::79e61e6d-c4a7-4b17-b540-8bd85dd63313" providerId="AD" clId="Web-{EBDE416B-5A19-76C6-7539-76F3F6E89CCF}" dt="2024-04-25T02:08:17.996" v="119" actId="20577"/>
          <ac:spMkLst>
            <pc:docMk/>
            <pc:sldMk cId="2570637040" sldId="270"/>
            <ac:spMk id="3" creationId="{0B5228CA-066D-B941-E3D0-84DBD5F3891B}"/>
          </ac:spMkLst>
        </pc:spChg>
        <pc:picChg chg="add mod">
          <ac:chgData name="Jordan Anger" userId="S::janger@usf.edu::79e61e6d-c4a7-4b17-b540-8bd85dd63313" providerId="AD" clId="Web-{EBDE416B-5A19-76C6-7539-76F3F6E89CCF}" dt="2024-04-25T02:07:50.636" v="115" actId="14100"/>
          <ac:picMkLst>
            <pc:docMk/>
            <pc:sldMk cId="2570637040" sldId="270"/>
            <ac:picMk id="5" creationId="{8B0B2665-3AC5-0403-0111-B01D1E70DECF}"/>
          </ac:picMkLst>
        </pc:picChg>
        <pc:picChg chg="add del">
          <ac:chgData name="Jordan Anger" userId="S::janger@usf.edu::79e61e6d-c4a7-4b17-b540-8bd85dd63313" providerId="AD" clId="Web-{EBDE416B-5A19-76C6-7539-76F3F6E89CCF}" dt="2024-04-25T02:06:37.915" v="105"/>
          <ac:picMkLst>
            <pc:docMk/>
            <pc:sldMk cId="2570637040" sldId="270"/>
            <ac:picMk id="9" creationId="{E0BE7827-5B1A-4F37-BF70-19F7C5C6BDEB}"/>
          </ac:picMkLst>
        </pc:picChg>
        <pc:picChg chg="add">
          <ac:chgData name="Jordan Anger" userId="S::janger@usf.edu::79e61e6d-c4a7-4b17-b540-8bd85dd63313" providerId="AD" clId="Web-{EBDE416B-5A19-76C6-7539-76F3F6E89CCF}" dt="2024-04-25T02:06:37.915" v="105"/>
          <ac:picMkLst>
            <pc:docMk/>
            <pc:sldMk cId="2570637040" sldId="270"/>
            <ac:picMk id="14" creationId="{1CF706DA-13E8-4A4F-9260-551FB8127BDD}"/>
          </ac:picMkLst>
        </pc:picChg>
      </pc:sldChg>
    </pc:docChg>
  </pc:docChgLst>
  <pc:docChgLst>
    <pc:chgData name="Jasper Everitt" userId="S::everittj@usf.edu::c83e0ec5-25ba-4485-a3aa-6c8f8ec68c37" providerId="AD" clId="Web-{740C6BA3-009E-B5A0-5046-BBC1C73ABA5B}"/>
    <pc:docChg chg="modSld">
      <pc:chgData name="Jasper Everitt" userId="S::everittj@usf.edu::c83e0ec5-25ba-4485-a3aa-6c8f8ec68c37" providerId="AD" clId="Web-{740C6BA3-009E-B5A0-5046-BBC1C73ABA5B}" dt="2024-04-15T05:10:34.752" v="85" actId="20577"/>
      <pc:docMkLst>
        <pc:docMk/>
      </pc:docMkLst>
      <pc:sldChg chg="addSp delSp modSp">
        <pc:chgData name="Jasper Everitt" userId="S::everittj@usf.edu::c83e0ec5-25ba-4485-a3aa-6c8f8ec68c37" providerId="AD" clId="Web-{740C6BA3-009E-B5A0-5046-BBC1C73ABA5B}" dt="2024-04-15T04:43:04.061" v="6"/>
        <pc:sldMkLst>
          <pc:docMk/>
          <pc:sldMk cId="3750422521" sldId="263"/>
        </pc:sldMkLst>
        <pc:spChg chg="add del mod">
          <ac:chgData name="Jasper Everitt" userId="S::everittj@usf.edu::c83e0ec5-25ba-4485-a3aa-6c8f8ec68c37" providerId="AD" clId="Web-{740C6BA3-009E-B5A0-5046-BBC1C73ABA5B}" dt="2024-04-15T04:43:04.061" v="6"/>
          <ac:spMkLst>
            <pc:docMk/>
            <pc:sldMk cId="3750422521" sldId="263"/>
            <ac:spMk id="5" creationId="{DE99C101-FCA8-C700-3595-98A9B7D2D1E9}"/>
          </ac:spMkLst>
        </pc:spChg>
      </pc:sldChg>
      <pc:sldChg chg="modSp">
        <pc:chgData name="Jasper Everitt" userId="S::everittj@usf.edu::c83e0ec5-25ba-4485-a3aa-6c8f8ec68c37" providerId="AD" clId="Web-{740C6BA3-009E-B5A0-5046-BBC1C73ABA5B}" dt="2024-04-15T05:10:34.752" v="85" actId="20577"/>
        <pc:sldMkLst>
          <pc:docMk/>
          <pc:sldMk cId="86517607" sldId="265"/>
        </pc:sldMkLst>
        <pc:spChg chg="mod">
          <ac:chgData name="Jasper Everitt" userId="S::everittj@usf.edu::c83e0ec5-25ba-4485-a3aa-6c8f8ec68c37" providerId="AD" clId="Web-{740C6BA3-009E-B5A0-5046-BBC1C73ABA5B}" dt="2024-04-15T05:10:34.752" v="85" actId="20577"/>
          <ac:spMkLst>
            <pc:docMk/>
            <pc:sldMk cId="86517607" sldId="265"/>
            <ac:spMk id="3" creationId="{33D276E1-BD84-C433-54AC-11C23CC9CFC9}"/>
          </ac:spMkLst>
        </pc:spChg>
      </pc:sldChg>
    </pc:docChg>
  </pc:docChgLst>
  <pc:docChgLst>
    <pc:chgData name="Jordan Anger" userId="S::janger@usf.edu::79e61e6d-c4a7-4b17-b540-8bd85dd63313" providerId="AD" clId="Web-{93595E1F-B559-C1D9-8CDF-6A6CB81B79F0}"/>
    <pc:docChg chg="delSld">
      <pc:chgData name="Jordan Anger" userId="S::janger@usf.edu::79e61e6d-c4a7-4b17-b540-8bd85dd63313" providerId="AD" clId="Web-{93595E1F-B559-C1D9-8CDF-6A6CB81B79F0}" dt="2024-04-14T22:09:24.284" v="0"/>
      <pc:docMkLst>
        <pc:docMk/>
      </pc:docMkLst>
      <pc:sldChg chg="del">
        <pc:chgData name="Jordan Anger" userId="S::janger@usf.edu::79e61e6d-c4a7-4b17-b540-8bd85dd63313" providerId="AD" clId="Web-{93595E1F-B559-C1D9-8CDF-6A6CB81B79F0}" dt="2024-04-14T22:09:24.284" v="0"/>
        <pc:sldMkLst>
          <pc:docMk/>
          <pc:sldMk cId="2701667085" sldId="259"/>
        </pc:sldMkLst>
      </pc:sldChg>
    </pc:docChg>
  </pc:docChgLst>
  <pc:docChgLst>
    <pc:chgData name="Jordan Anger" userId="S::janger@usf.edu::79e61e6d-c4a7-4b17-b540-8bd85dd63313" providerId="AD" clId="Web-{E1AE1D1D-51AC-B9C4-2C12-C1467C604FF2}"/>
    <pc:docChg chg="modSld">
      <pc:chgData name="Jordan Anger" userId="S::janger@usf.edu::79e61e6d-c4a7-4b17-b540-8bd85dd63313" providerId="AD" clId="Web-{E1AE1D1D-51AC-B9C4-2C12-C1467C604FF2}" dt="2024-04-15T23:01:03.961" v="134" actId="20577"/>
      <pc:docMkLst>
        <pc:docMk/>
      </pc:docMkLst>
      <pc:sldChg chg="modSp">
        <pc:chgData name="Jordan Anger" userId="S::janger@usf.edu::79e61e6d-c4a7-4b17-b540-8bd85dd63313" providerId="AD" clId="Web-{E1AE1D1D-51AC-B9C4-2C12-C1467C604FF2}" dt="2024-04-15T23:01:03.961" v="134" actId="20577"/>
        <pc:sldMkLst>
          <pc:docMk/>
          <pc:sldMk cId="461906297" sldId="256"/>
        </pc:sldMkLst>
        <pc:spChg chg="mod">
          <ac:chgData name="Jordan Anger" userId="S::janger@usf.edu::79e61e6d-c4a7-4b17-b540-8bd85dd63313" providerId="AD" clId="Web-{E1AE1D1D-51AC-B9C4-2C12-C1467C604FF2}" dt="2024-04-15T23:01:03.961" v="134" actId="20577"/>
          <ac:spMkLst>
            <pc:docMk/>
            <pc:sldMk cId="461906297" sldId="256"/>
            <ac:spMk id="2" creationId="{40C00584-DFE6-B38C-225A-3168D43EDA74}"/>
          </ac:spMkLst>
        </pc:spChg>
      </pc:sldChg>
      <pc:sldChg chg="addSp modSp">
        <pc:chgData name="Jordan Anger" userId="S::janger@usf.edu::79e61e6d-c4a7-4b17-b540-8bd85dd63313" providerId="AD" clId="Web-{E1AE1D1D-51AC-B9C4-2C12-C1467C604FF2}" dt="2024-04-15T22:36:39.549" v="132" actId="14100"/>
        <pc:sldMkLst>
          <pc:docMk/>
          <pc:sldMk cId="695215804" sldId="257"/>
        </pc:sldMkLst>
        <pc:spChg chg="mod">
          <ac:chgData name="Jordan Anger" userId="S::janger@usf.edu::79e61e6d-c4a7-4b17-b540-8bd85dd63313" providerId="AD" clId="Web-{E1AE1D1D-51AC-B9C4-2C12-C1467C604FF2}" dt="2024-04-15T22:35:31.282" v="118" actId="1076"/>
          <ac:spMkLst>
            <pc:docMk/>
            <pc:sldMk cId="695215804" sldId="257"/>
            <ac:spMk id="2" creationId="{1A3A0B14-EE78-DA6E-C691-D2B54854EA5F}"/>
          </ac:spMkLst>
        </pc:spChg>
        <pc:spChg chg="mod">
          <ac:chgData name="Jordan Anger" userId="S::janger@usf.edu::79e61e6d-c4a7-4b17-b540-8bd85dd63313" providerId="AD" clId="Web-{E1AE1D1D-51AC-B9C4-2C12-C1467C604FF2}" dt="2024-04-15T22:36:39.549" v="132" actId="14100"/>
          <ac:spMkLst>
            <pc:docMk/>
            <pc:sldMk cId="695215804" sldId="257"/>
            <ac:spMk id="3" creationId="{A2DC8C62-0E5B-29C5-9EC0-A65ECB2774A1}"/>
          </ac:spMkLst>
        </pc:spChg>
        <pc:picChg chg="add mod">
          <ac:chgData name="Jordan Anger" userId="S::janger@usf.edu::79e61e6d-c4a7-4b17-b540-8bd85dd63313" providerId="AD" clId="Web-{E1AE1D1D-51AC-B9C4-2C12-C1467C604FF2}" dt="2024-04-15T22:36:36.549" v="131" actId="1076"/>
          <ac:picMkLst>
            <pc:docMk/>
            <pc:sldMk cId="695215804" sldId="257"/>
            <ac:picMk id="4" creationId="{EC73AFF2-D444-8FD9-B140-93AF2E230F62}"/>
          </ac:picMkLst>
        </pc:picChg>
        <pc:picChg chg="mod">
          <ac:chgData name="Jordan Anger" userId="S::janger@usf.edu::79e61e6d-c4a7-4b17-b540-8bd85dd63313" providerId="AD" clId="Web-{E1AE1D1D-51AC-B9C4-2C12-C1467C604FF2}" dt="2024-04-15T22:36:06.752" v="124" actId="1076"/>
          <ac:picMkLst>
            <pc:docMk/>
            <pc:sldMk cId="695215804" sldId="257"/>
            <ac:picMk id="5" creationId="{733A8AF3-ADF3-F805-DC74-D472A893CA76}"/>
          </ac:picMkLst>
        </pc:picChg>
      </pc:sldChg>
      <pc:sldChg chg="addSp delSp modSp">
        <pc:chgData name="Jordan Anger" userId="S::janger@usf.edu::79e61e6d-c4a7-4b17-b540-8bd85dd63313" providerId="AD" clId="Web-{E1AE1D1D-51AC-B9C4-2C12-C1467C604FF2}" dt="2024-04-15T22:32:33.137" v="117" actId="20577"/>
        <pc:sldMkLst>
          <pc:docMk/>
          <pc:sldMk cId="3525949269" sldId="261"/>
        </pc:sldMkLst>
        <pc:spChg chg="mod">
          <ac:chgData name="Jordan Anger" userId="S::janger@usf.edu::79e61e6d-c4a7-4b17-b540-8bd85dd63313" providerId="AD" clId="Web-{E1AE1D1D-51AC-B9C4-2C12-C1467C604FF2}" dt="2024-04-15T22:32:33.137" v="117" actId="20577"/>
          <ac:spMkLst>
            <pc:docMk/>
            <pc:sldMk cId="3525949269" sldId="261"/>
            <ac:spMk id="3" creationId="{A5358380-F97B-D4C5-68CB-5CF2228EBCF2}"/>
          </ac:spMkLst>
        </pc:spChg>
        <pc:picChg chg="add mod">
          <ac:chgData name="Jordan Anger" userId="S::janger@usf.edu::79e61e6d-c4a7-4b17-b540-8bd85dd63313" providerId="AD" clId="Web-{E1AE1D1D-51AC-B9C4-2C12-C1467C604FF2}" dt="2024-04-15T22:07:36.631" v="19" actId="1076"/>
          <ac:picMkLst>
            <pc:docMk/>
            <pc:sldMk cId="3525949269" sldId="261"/>
            <ac:picMk id="4" creationId="{4CF29997-9688-CE31-43F3-5919BA3ED80D}"/>
          </ac:picMkLst>
        </pc:picChg>
        <pc:picChg chg="add mod modCrop">
          <ac:chgData name="Jordan Anger" userId="S::janger@usf.edu::79e61e6d-c4a7-4b17-b540-8bd85dd63313" providerId="AD" clId="Web-{E1AE1D1D-51AC-B9C4-2C12-C1467C604FF2}" dt="2024-04-15T22:23:58.218" v="47" actId="1076"/>
          <ac:picMkLst>
            <pc:docMk/>
            <pc:sldMk cId="3525949269" sldId="261"/>
            <ac:picMk id="5" creationId="{BC884FA3-CD6F-B9E7-6605-635711936A2A}"/>
          </ac:picMkLst>
        </pc:picChg>
        <pc:picChg chg="del">
          <ac:chgData name="Jordan Anger" userId="S::janger@usf.edu::79e61e6d-c4a7-4b17-b540-8bd85dd63313" providerId="AD" clId="Web-{E1AE1D1D-51AC-B9C4-2C12-C1467C604FF2}" dt="2024-04-15T22:07:10.927" v="12"/>
          <ac:picMkLst>
            <pc:docMk/>
            <pc:sldMk cId="3525949269" sldId="261"/>
            <ac:picMk id="1028" creationId="{0704F2DB-B5EF-4E00-A15D-51858A063E00}"/>
          </ac:picMkLst>
        </pc:picChg>
        <pc:picChg chg="del">
          <ac:chgData name="Jordan Anger" userId="S::janger@usf.edu::79e61e6d-c4a7-4b17-b540-8bd85dd63313" providerId="AD" clId="Web-{E1AE1D1D-51AC-B9C4-2C12-C1467C604FF2}" dt="2024-04-15T22:07:16.928" v="13"/>
          <ac:picMkLst>
            <pc:docMk/>
            <pc:sldMk cId="3525949269" sldId="261"/>
            <ac:picMk id="1030" creationId="{2E5351EF-E5A8-0597-D8D4-4269F3343252}"/>
          </ac:picMkLst>
        </pc:picChg>
      </pc:sldChg>
      <pc:sldChg chg="addSp delSp modSp mod setBg">
        <pc:chgData name="Jordan Anger" userId="S::janger@usf.edu::79e61e6d-c4a7-4b17-b540-8bd85dd63313" providerId="AD" clId="Web-{E1AE1D1D-51AC-B9C4-2C12-C1467C604FF2}" dt="2024-04-15T22:06:10.285" v="7" actId="1076"/>
        <pc:sldMkLst>
          <pc:docMk/>
          <pc:sldMk cId="3750422521" sldId="263"/>
        </pc:sldMkLst>
        <pc:spChg chg="mod">
          <ac:chgData name="Jordan Anger" userId="S::janger@usf.edu::79e61e6d-c4a7-4b17-b540-8bd85dd63313" providerId="AD" clId="Web-{E1AE1D1D-51AC-B9C4-2C12-C1467C604FF2}" dt="2024-04-15T22:04:51.143" v="0"/>
          <ac:spMkLst>
            <pc:docMk/>
            <pc:sldMk cId="3750422521" sldId="263"/>
            <ac:spMk id="2" creationId="{7C1A9668-5F3B-2525-7E85-B4D41B6BC05A}"/>
          </ac:spMkLst>
        </pc:spChg>
        <pc:spChg chg="del">
          <ac:chgData name="Jordan Anger" userId="S::janger@usf.edu::79e61e6d-c4a7-4b17-b540-8bd85dd63313" providerId="AD" clId="Web-{E1AE1D1D-51AC-B9C4-2C12-C1467C604FF2}" dt="2024-04-15T22:04:51.143" v="0"/>
          <ac:spMkLst>
            <pc:docMk/>
            <pc:sldMk cId="3750422521" sldId="263"/>
            <ac:spMk id="3" creationId="{1973BAB4-CC17-D84E-4700-F49104538066}"/>
          </ac:spMkLst>
        </pc:spChg>
        <pc:graphicFrameChg chg="add mod modGraphic">
          <ac:chgData name="Jordan Anger" userId="S::janger@usf.edu::79e61e6d-c4a7-4b17-b540-8bd85dd63313" providerId="AD" clId="Web-{E1AE1D1D-51AC-B9C4-2C12-C1467C604FF2}" dt="2024-04-15T22:06:10.285" v="7" actId="1076"/>
          <ac:graphicFrameMkLst>
            <pc:docMk/>
            <pc:sldMk cId="3750422521" sldId="263"/>
            <ac:graphicFrameMk id="6" creationId="{6E417C12-2797-F7A5-AFEA-02C74FE0A4E7}"/>
          </ac:graphicFrameMkLst>
        </pc:graphicFrameChg>
      </pc:sldChg>
    </pc:docChg>
  </pc:docChgLst>
  <pc:docChgLst>
    <pc:chgData name="Jordan Anger" userId="S::janger@usf.edu::79e61e6d-c4a7-4b17-b540-8bd85dd63313" providerId="AD" clId="Web-{4E11B6EF-4765-7A26-FE74-B1BF295A3F55}"/>
    <pc:docChg chg="modSld">
      <pc:chgData name="Jordan Anger" userId="S::janger@usf.edu::79e61e6d-c4a7-4b17-b540-8bd85dd63313" providerId="AD" clId="Web-{4E11B6EF-4765-7A26-FE74-B1BF295A3F55}" dt="2024-04-15T00:18:44.270" v="453" actId="20577"/>
      <pc:docMkLst>
        <pc:docMk/>
      </pc:docMkLst>
      <pc:sldChg chg="addSp delSp modSp">
        <pc:chgData name="Jordan Anger" userId="S::janger@usf.edu::79e61e6d-c4a7-4b17-b540-8bd85dd63313" providerId="AD" clId="Web-{4E11B6EF-4765-7A26-FE74-B1BF295A3F55}" dt="2024-04-15T00:18:44.270" v="453" actId="20577"/>
        <pc:sldMkLst>
          <pc:docMk/>
          <pc:sldMk cId="2923340882" sldId="260"/>
        </pc:sldMkLst>
        <pc:spChg chg="mod">
          <ac:chgData name="Jordan Anger" userId="S::janger@usf.edu::79e61e6d-c4a7-4b17-b540-8bd85dd63313" providerId="AD" clId="Web-{4E11B6EF-4765-7A26-FE74-B1BF295A3F55}" dt="2024-04-14T22:56:44.610" v="3" actId="1076"/>
          <ac:spMkLst>
            <pc:docMk/>
            <pc:sldMk cId="2923340882" sldId="260"/>
            <ac:spMk id="2" creationId="{8B5B369E-8229-075B-5FC6-5C3D5407CCF8}"/>
          </ac:spMkLst>
        </pc:spChg>
        <pc:spChg chg="add mod">
          <ac:chgData name="Jordan Anger" userId="S::janger@usf.edu::79e61e6d-c4a7-4b17-b540-8bd85dd63313" providerId="AD" clId="Web-{4E11B6EF-4765-7A26-FE74-B1BF295A3F55}" dt="2024-04-14T23:52:03.171" v="212" actId="14100"/>
          <ac:spMkLst>
            <pc:docMk/>
            <pc:sldMk cId="2923340882" sldId="260"/>
            <ac:spMk id="3" creationId="{C4E4D3DE-6D37-F6ED-6DD7-3689FAA4EC90}"/>
          </ac:spMkLst>
        </pc:spChg>
        <pc:spChg chg="add mod">
          <ac:chgData name="Jordan Anger" userId="S::janger@usf.edu::79e61e6d-c4a7-4b17-b540-8bd85dd63313" providerId="AD" clId="Web-{4E11B6EF-4765-7A26-FE74-B1BF295A3F55}" dt="2024-04-15T00:14:39.137" v="411" actId="1076"/>
          <ac:spMkLst>
            <pc:docMk/>
            <pc:sldMk cId="2923340882" sldId="260"/>
            <ac:spMk id="4" creationId="{625EE145-2242-B8AE-227B-A90B8F1AA4FC}"/>
          </ac:spMkLst>
        </pc:spChg>
        <pc:spChg chg="add mod">
          <ac:chgData name="Jordan Anger" userId="S::janger@usf.edu::79e61e6d-c4a7-4b17-b540-8bd85dd63313" providerId="AD" clId="Web-{4E11B6EF-4765-7A26-FE74-B1BF295A3F55}" dt="2024-04-15T00:14:31.871" v="409" actId="1076"/>
          <ac:spMkLst>
            <pc:docMk/>
            <pc:sldMk cId="2923340882" sldId="260"/>
            <ac:spMk id="5" creationId="{6AE17E58-251C-3026-7B22-9ECAF47D9025}"/>
          </ac:spMkLst>
        </pc:spChg>
        <pc:spChg chg="add mod">
          <ac:chgData name="Jordan Anger" userId="S::janger@usf.edu::79e61e6d-c4a7-4b17-b540-8bd85dd63313" providerId="AD" clId="Web-{4E11B6EF-4765-7A26-FE74-B1BF295A3F55}" dt="2024-04-14T23:40:02.875" v="84" actId="1076"/>
          <ac:spMkLst>
            <pc:docMk/>
            <pc:sldMk cId="2923340882" sldId="260"/>
            <ac:spMk id="8" creationId="{386AC14E-51B1-B547-5025-C8BE3EF4BF1A}"/>
          </ac:spMkLst>
        </pc:spChg>
        <pc:spChg chg="add mod">
          <ac:chgData name="Jordan Anger" userId="S::janger@usf.edu::79e61e6d-c4a7-4b17-b540-8bd85dd63313" providerId="AD" clId="Web-{4E11B6EF-4765-7A26-FE74-B1BF295A3F55}" dt="2024-04-15T00:01:43.112" v="321" actId="14100"/>
          <ac:spMkLst>
            <pc:docMk/>
            <pc:sldMk cId="2923340882" sldId="260"/>
            <ac:spMk id="11" creationId="{DC62D943-B048-798B-2107-3484165F1EA5}"/>
          </ac:spMkLst>
        </pc:spChg>
        <pc:spChg chg="add mod">
          <ac:chgData name="Jordan Anger" userId="S::janger@usf.edu::79e61e6d-c4a7-4b17-b540-8bd85dd63313" providerId="AD" clId="Web-{4E11B6EF-4765-7A26-FE74-B1BF295A3F55}" dt="2024-04-15T00:00:21.906" v="295" actId="1076"/>
          <ac:spMkLst>
            <pc:docMk/>
            <pc:sldMk cId="2923340882" sldId="260"/>
            <ac:spMk id="15" creationId="{B11C4797-F4F1-89CC-3470-79F95A394F23}"/>
          </ac:spMkLst>
        </pc:spChg>
        <pc:spChg chg="add mod">
          <ac:chgData name="Jordan Anger" userId="S::janger@usf.edu::79e61e6d-c4a7-4b17-b540-8bd85dd63313" providerId="AD" clId="Web-{4E11B6EF-4765-7A26-FE74-B1BF295A3F55}" dt="2024-04-15T00:00:18.468" v="289" actId="1076"/>
          <ac:spMkLst>
            <pc:docMk/>
            <pc:sldMk cId="2923340882" sldId="260"/>
            <ac:spMk id="20" creationId="{FEDBE7DB-919C-7A76-B5B2-28F19BDA1373}"/>
          </ac:spMkLst>
        </pc:spChg>
        <pc:spChg chg="add mod">
          <ac:chgData name="Jordan Anger" userId="S::janger@usf.edu::79e61e6d-c4a7-4b17-b540-8bd85dd63313" providerId="AD" clId="Web-{4E11B6EF-4765-7A26-FE74-B1BF295A3F55}" dt="2024-04-15T00:00:18.484" v="291" actId="1076"/>
          <ac:spMkLst>
            <pc:docMk/>
            <pc:sldMk cId="2923340882" sldId="260"/>
            <ac:spMk id="22" creationId="{12B3F2BC-3F11-D99F-C31D-0CCFBF4A9C09}"/>
          </ac:spMkLst>
        </pc:spChg>
        <pc:spChg chg="add mod">
          <ac:chgData name="Jordan Anger" userId="S::janger@usf.edu::79e61e6d-c4a7-4b17-b540-8bd85dd63313" providerId="AD" clId="Web-{4E11B6EF-4765-7A26-FE74-B1BF295A3F55}" dt="2024-04-15T00:00:18.515" v="293" actId="1076"/>
          <ac:spMkLst>
            <pc:docMk/>
            <pc:sldMk cId="2923340882" sldId="260"/>
            <ac:spMk id="24" creationId="{44DC63D5-4DB1-0698-7C5C-ADF2F13A1BD7}"/>
          </ac:spMkLst>
        </pc:spChg>
        <pc:spChg chg="add del">
          <ac:chgData name="Jordan Anger" userId="S::janger@usf.edu::79e61e6d-c4a7-4b17-b540-8bd85dd63313" providerId="AD" clId="Web-{4E11B6EF-4765-7A26-FE74-B1BF295A3F55}" dt="2024-04-14T23:51:36.546" v="201"/>
          <ac:spMkLst>
            <pc:docMk/>
            <pc:sldMk cId="2923340882" sldId="260"/>
            <ac:spMk id="25" creationId="{22869F3D-96C8-FB5D-AFDB-87ADA67C8C4F}"/>
          </ac:spMkLst>
        </pc:spChg>
        <pc:spChg chg="add del mod">
          <ac:chgData name="Jordan Anger" userId="S::janger@usf.edu::79e61e6d-c4a7-4b17-b540-8bd85dd63313" providerId="AD" clId="Web-{4E11B6EF-4765-7A26-FE74-B1BF295A3F55}" dt="2024-04-14T23:51:46.749" v="205"/>
          <ac:spMkLst>
            <pc:docMk/>
            <pc:sldMk cId="2923340882" sldId="260"/>
            <ac:spMk id="26" creationId="{AD8D892A-1C5D-5AE2-DEE9-16FD66EFC198}"/>
          </ac:spMkLst>
        </pc:spChg>
        <pc:spChg chg="add del mod">
          <ac:chgData name="Jordan Anger" userId="S::janger@usf.edu::79e61e6d-c4a7-4b17-b540-8bd85dd63313" providerId="AD" clId="Web-{4E11B6EF-4765-7A26-FE74-B1BF295A3F55}" dt="2024-04-14T23:54:49.114" v="238"/>
          <ac:spMkLst>
            <pc:docMk/>
            <pc:sldMk cId="2923340882" sldId="260"/>
            <ac:spMk id="27" creationId="{DB0A207D-6622-8C19-002F-1356FDB1C74C}"/>
          </ac:spMkLst>
        </pc:spChg>
        <pc:spChg chg="add del mod">
          <ac:chgData name="Jordan Anger" userId="S::janger@usf.edu::79e61e6d-c4a7-4b17-b540-8bd85dd63313" providerId="AD" clId="Web-{4E11B6EF-4765-7A26-FE74-B1BF295A3F55}" dt="2024-04-14T23:54:48.099" v="237"/>
          <ac:spMkLst>
            <pc:docMk/>
            <pc:sldMk cId="2923340882" sldId="260"/>
            <ac:spMk id="28" creationId="{3D94CE7B-6BA8-82F4-8B31-7F2BA66F1CED}"/>
          </ac:spMkLst>
        </pc:spChg>
        <pc:spChg chg="add del mod">
          <ac:chgData name="Jordan Anger" userId="S::janger@usf.edu::79e61e6d-c4a7-4b17-b540-8bd85dd63313" providerId="AD" clId="Web-{4E11B6EF-4765-7A26-FE74-B1BF295A3F55}" dt="2024-04-14T23:54:47.192" v="236"/>
          <ac:spMkLst>
            <pc:docMk/>
            <pc:sldMk cId="2923340882" sldId="260"/>
            <ac:spMk id="29" creationId="{294B901E-0929-AD64-216A-54CF4E695599}"/>
          </ac:spMkLst>
        </pc:spChg>
        <pc:spChg chg="add mod">
          <ac:chgData name="Jordan Anger" userId="S::janger@usf.edu::79e61e6d-c4a7-4b17-b540-8bd85dd63313" providerId="AD" clId="Web-{4E11B6EF-4765-7A26-FE74-B1BF295A3F55}" dt="2024-04-15T00:00:51.173" v="307" actId="1076"/>
          <ac:spMkLst>
            <pc:docMk/>
            <pc:sldMk cId="2923340882" sldId="260"/>
            <ac:spMk id="34" creationId="{E8E1D272-933E-964E-C72C-D2EA6AD165A9}"/>
          </ac:spMkLst>
        </pc:spChg>
        <pc:spChg chg="add mod">
          <ac:chgData name="Jordan Anger" userId="S::janger@usf.edu::79e61e6d-c4a7-4b17-b540-8bd85dd63313" providerId="AD" clId="Web-{4E11B6EF-4765-7A26-FE74-B1BF295A3F55}" dt="2024-04-15T00:14:25.965" v="408" actId="14100"/>
          <ac:spMkLst>
            <pc:docMk/>
            <pc:sldMk cId="2923340882" sldId="260"/>
            <ac:spMk id="41" creationId="{0C1B3A2D-ED32-A9AA-605B-20DD766C3725}"/>
          </ac:spMkLst>
        </pc:spChg>
        <pc:spChg chg="add mod">
          <ac:chgData name="Jordan Anger" userId="S::janger@usf.edu::79e61e6d-c4a7-4b17-b540-8bd85dd63313" providerId="AD" clId="Web-{4E11B6EF-4765-7A26-FE74-B1BF295A3F55}" dt="2024-04-15T00:18:34.848" v="450" actId="20577"/>
          <ac:spMkLst>
            <pc:docMk/>
            <pc:sldMk cId="2923340882" sldId="260"/>
            <ac:spMk id="53" creationId="{9064189F-8E97-B6A5-3041-90A4F3C4B0BA}"/>
          </ac:spMkLst>
        </pc:spChg>
        <pc:spChg chg="add mod">
          <ac:chgData name="Jordan Anger" userId="S::janger@usf.edu::79e61e6d-c4a7-4b17-b540-8bd85dd63313" providerId="AD" clId="Web-{4E11B6EF-4765-7A26-FE74-B1BF295A3F55}" dt="2024-04-15T00:18:44.270" v="453" actId="20577"/>
          <ac:spMkLst>
            <pc:docMk/>
            <pc:sldMk cId="2923340882" sldId="260"/>
            <ac:spMk id="54" creationId="{B5504E1E-B3E5-67DB-897F-F141C138949F}"/>
          </ac:spMkLst>
        </pc:spChg>
        <pc:cxnChg chg="add del">
          <ac:chgData name="Jordan Anger" userId="S::janger@usf.edu::79e61e6d-c4a7-4b17-b540-8bd85dd63313" providerId="AD" clId="Web-{4E11B6EF-4765-7A26-FE74-B1BF295A3F55}" dt="2024-04-14T23:00:43.954" v="54"/>
          <ac:cxnSpMkLst>
            <pc:docMk/>
            <pc:sldMk cId="2923340882" sldId="260"/>
            <ac:cxnSpMk id="6" creationId="{570B18E7-0C8F-BBA3-90CA-DAC78B95BDA9}"/>
          </ac:cxnSpMkLst>
        </pc:cxnChg>
        <pc:cxnChg chg="add mod">
          <ac:chgData name="Jordan Anger" userId="S::janger@usf.edu::79e61e6d-c4a7-4b17-b540-8bd85dd63313" providerId="AD" clId="Web-{4E11B6EF-4765-7A26-FE74-B1BF295A3F55}" dt="2024-04-15T00:14:46.684" v="414" actId="14100"/>
          <ac:cxnSpMkLst>
            <pc:docMk/>
            <pc:sldMk cId="2923340882" sldId="260"/>
            <ac:cxnSpMk id="6" creationId="{65B67C9D-674B-2DEE-615E-54C43710FF08}"/>
          </ac:cxnSpMkLst>
        </pc:cxnChg>
        <pc:cxnChg chg="add mod">
          <ac:chgData name="Jordan Anger" userId="S::janger@usf.edu::79e61e6d-c4a7-4b17-b540-8bd85dd63313" providerId="AD" clId="Web-{4E11B6EF-4765-7A26-FE74-B1BF295A3F55}" dt="2024-04-15T00:14:36.246" v="410" actId="1076"/>
          <ac:cxnSpMkLst>
            <pc:docMk/>
            <pc:sldMk cId="2923340882" sldId="260"/>
            <ac:cxnSpMk id="7" creationId="{26F4142C-7656-9177-54EC-A83C6C8A090C}"/>
          </ac:cxnSpMkLst>
        </pc:cxnChg>
        <pc:cxnChg chg="add del mod">
          <ac:chgData name="Jordan Anger" userId="S::janger@usf.edu::79e61e6d-c4a7-4b17-b540-8bd85dd63313" providerId="AD" clId="Web-{4E11B6EF-4765-7A26-FE74-B1BF295A3F55}" dt="2024-04-14T23:02:11.866" v="67"/>
          <ac:cxnSpMkLst>
            <pc:docMk/>
            <pc:sldMk cId="2923340882" sldId="260"/>
            <ac:cxnSpMk id="8" creationId="{61A0C0AD-83DC-6928-51AD-FC7DB7292840}"/>
          </ac:cxnSpMkLst>
        </pc:cxnChg>
        <pc:cxnChg chg="add del mod">
          <ac:chgData name="Jordan Anger" userId="S::janger@usf.edu::79e61e6d-c4a7-4b17-b540-8bd85dd63313" providerId="AD" clId="Web-{4E11B6EF-4765-7A26-FE74-B1BF295A3F55}" dt="2024-04-14T23:40:25.220" v="88"/>
          <ac:cxnSpMkLst>
            <pc:docMk/>
            <pc:sldMk cId="2923340882" sldId="260"/>
            <ac:cxnSpMk id="9" creationId="{362C379C-11F0-897A-3651-2BF5701CFDC4}"/>
          </ac:cxnSpMkLst>
        </pc:cxnChg>
        <pc:cxnChg chg="add mod">
          <ac:chgData name="Jordan Anger" userId="S::janger@usf.edu::79e61e6d-c4a7-4b17-b540-8bd85dd63313" providerId="AD" clId="Web-{4E11B6EF-4765-7A26-FE74-B1BF295A3F55}" dt="2024-04-14T23:57:57.839" v="257" actId="1076"/>
          <ac:cxnSpMkLst>
            <pc:docMk/>
            <pc:sldMk cId="2923340882" sldId="260"/>
            <ac:cxnSpMk id="10" creationId="{89D9F26F-1E5E-DD48-090F-FE5856F9F164}"/>
          </ac:cxnSpMkLst>
        </pc:cxnChg>
        <pc:cxnChg chg="add mod">
          <ac:chgData name="Jordan Anger" userId="S::janger@usf.edu::79e61e6d-c4a7-4b17-b540-8bd85dd63313" providerId="AD" clId="Web-{4E11B6EF-4765-7A26-FE74-B1BF295A3F55}" dt="2024-04-15T00:02:39.239" v="333" actId="14100"/>
          <ac:cxnSpMkLst>
            <pc:docMk/>
            <pc:sldMk cId="2923340882" sldId="260"/>
            <ac:cxnSpMk id="12" creationId="{0092F5E2-0CA0-2D70-54D3-738136D4CC57}"/>
          </ac:cxnSpMkLst>
        </pc:cxnChg>
        <pc:cxnChg chg="add del mod">
          <ac:chgData name="Jordan Anger" userId="S::janger@usf.edu::79e61e6d-c4a7-4b17-b540-8bd85dd63313" providerId="AD" clId="Web-{4E11B6EF-4765-7A26-FE74-B1BF295A3F55}" dt="2024-04-14T23:59:43.889" v="281"/>
          <ac:cxnSpMkLst>
            <pc:docMk/>
            <pc:sldMk cId="2923340882" sldId="260"/>
            <ac:cxnSpMk id="13" creationId="{FE6D5C28-108A-77DE-9279-6B8A5D45A5B4}"/>
          </ac:cxnSpMkLst>
        </pc:cxnChg>
        <pc:cxnChg chg="add del mod">
          <ac:chgData name="Jordan Anger" userId="S::janger@usf.edu::79e61e6d-c4a7-4b17-b540-8bd85dd63313" providerId="AD" clId="Web-{4E11B6EF-4765-7A26-FE74-B1BF295A3F55}" dt="2024-04-14T23:59:47.811" v="283"/>
          <ac:cxnSpMkLst>
            <pc:docMk/>
            <pc:sldMk cId="2923340882" sldId="260"/>
            <ac:cxnSpMk id="14" creationId="{400B5CE2-C2F4-B080-06E3-3DAAAC318CA7}"/>
          </ac:cxnSpMkLst>
        </pc:cxnChg>
        <pc:cxnChg chg="add mod">
          <ac:chgData name="Jordan Anger" userId="S::janger@usf.edu::79e61e6d-c4a7-4b17-b540-8bd85dd63313" providerId="AD" clId="Web-{4E11B6EF-4765-7A26-FE74-B1BF295A3F55}" dt="2024-04-15T00:00:30.703" v="298" actId="14100"/>
          <ac:cxnSpMkLst>
            <pc:docMk/>
            <pc:sldMk cId="2923340882" sldId="260"/>
            <ac:cxnSpMk id="16" creationId="{ECFF01FA-D62C-53BA-0F5F-9657FFF54460}"/>
          </ac:cxnSpMkLst>
        </pc:cxnChg>
        <pc:cxnChg chg="add del mod">
          <ac:chgData name="Jordan Anger" userId="S::janger@usf.edu::79e61e6d-c4a7-4b17-b540-8bd85dd63313" providerId="AD" clId="Web-{4E11B6EF-4765-7A26-FE74-B1BF295A3F55}" dt="2024-04-15T00:00:36.735" v="302"/>
          <ac:cxnSpMkLst>
            <pc:docMk/>
            <pc:sldMk cId="2923340882" sldId="260"/>
            <ac:cxnSpMk id="17" creationId="{02A64B76-F49C-AB6B-DEF8-20558501BEAC}"/>
          </ac:cxnSpMkLst>
        </pc:cxnChg>
        <pc:cxnChg chg="add del mod">
          <ac:chgData name="Jordan Anger" userId="S::janger@usf.edu::79e61e6d-c4a7-4b17-b540-8bd85dd63313" providerId="AD" clId="Web-{4E11B6EF-4765-7A26-FE74-B1BF295A3F55}" dt="2024-04-15T00:00:36.078" v="301"/>
          <ac:cxnSpMkLst>
            <pc:docMk/>
            <pc:sldMk cId="2923340882" sldId="260"/>
            <ac:cxnSpMk id="18" creationId="{B34BE17E-1F5F-AF5D-7FB9-239B70DDE2D3}"/>
          </ac:cxnSpMkLst>
        </pc:cxnChg>
        <pc:cxnChg chg="add del mod">
          <ac:chgData name="Jordan Anger" userId="S::janger@usf.edu::79e61e6d-c4a7-4b17-b540-8bd85dd63313" providerId="AD" clId="Web-{4E11B6EF-4765-7A26-FE74-B1BF295A3F55}" dt="2024-04-15T00:00:35.282" v="300"/>
          <ac:cxnSpMkLst>
            <pc:docMk/>
            <pc:sldMk cId="2923340882" sldId="260"/>
            <ac:cxnSpMk id="19" creationId="{C8627D44-2015-8942-5ED7-E003F8007EE7}"/>
          </ac:cxnSpMkLst>
        </pc:cxnChg>
        <pc:cxnChg chg="add mod">
          <ac:chgData name="Jordan Anger" userId="S::janger@usf.edu::79e61e6d-c4a7-4b17-b540-8bd85dd63313" providerId="AD" clId="Web-{4E11B6EF-4765-7A26-FE74-B1BF295A3F55}" dt="2024-04-15T00:00:18.468" v="290" actId="1076"/>
          <ac:cxnSpMkLst>
            <pc:docMk/>
            <pc:sldMk cId="2923340882" sldId="260"/>
            <ac:cxnSpMk id="21" creationId="{CF647544-F82C-F23E-E6CC-5B4109EF2E43}"/>
          </ac:cxnSpMkLst>
        </pc:cxnChg>
        <pc:cxnChg chg="add mod">
          <ac:chgData name="Jordan Anger" userId="S::janger@usf.edu::79e61e6d-c4a7-4b17-b540-8bd85dd63313" providerId="AD" clId="Web-{4E11B6EF-4765-7A26-FE74-B1BF295A3F55}" dt="2024-04-15T00:00:18.500" v="292" actId="1076"/>
          <ac:cxnSpMkLst>
            <pc:docMk/>
            <pc:sldMk cId="2923340882" sldId="260"/>
            <ac:cxnSpMk id="23" creationId="{70B229A0-A215-1F3B-C311-D784540B4602}"/>
          </ac:cxnSpMkLst>
        </pc:cxnChg>
        <pc:cxnChg chg="add mod">
          <ac:chgData name="Jordan Anger" userId="S::janger@usf.edu::79e61e6d-c4a7-4b17-b540-8bd85dd63313" providerId="AD" clId="Web-{4E11B6EF-4765-7A26-FE74-B1BF295A3F55}" dt="2024-04-15T00:00:18.515" v="294" actId="1076"/>
          <ac:cxnSpMkLst>
            <pc:docMk/>
            <pc:sldMk cId="2923340882" sldId="260"/>
            <ac:cxnSpMk id="30" creationId="{AD9B28F5-EF0C-E2FC-B286-B2D7DF974C2C}"/>
          </ac:cxnSpMkLst>
        </pc:cxnChg>
        <pc:cxnChg chg="add del mod">
          <ac:chgData name="Jordan Anger" userId="S::janger@usf.edu::79e61e6d-c4a7-4b17-b540-8bd85dd63313" providerId="AD" clId="Web-{4E11B6EF-4765-7A26-FE74-B1BF295A3F55}" dt="2024-04-14T23:54:50.911" v="241"/>
          <ac:cxnSpMkLst>
            <pc:docMk/>
            <pc:sldMk cId="2923340882" sldId="260"/>
            <ac:cxnSpMk id="31" creationId="{A1D6204D-71BF-556A-8BBD-14C623BC8B20}"/>
          </ac:cxnSpMkLst>
        </pc:cxnChg>
        <pc:cxnChg chg="add del mod">
          <ac:chgData name="Jordan Anger" userId="S::janger@usf.edu::79e61e6d-c4a7-4b17-b540-8bd85dd63313" providerId="AD" clId="Web-{4E11B6EF-4765-7A26-FE74-B1BF295A3F55}" dt="2024-04-14T23:54:50.349" v="240"/>
          <ac:cxnSpMkLst>
            <pc:docMk/>
            <pc:sldMk cId="2923340882" sldId="260"/>
            <ac:cxnSpMk id="32" creationId="{B6AD3C6D-2C7B-DF12-F0B4-B2264D314C43}"/>
          </ac:cxnSpMkLst>
        </pc:cxnChg>
        <pc:cxnChg chg="add del mod">
          <ac:chgData name="Jordan Anger" userId="S::janger@usf.edu::79e61e6d-c4a7-4b17-b540-8bd85dd63313" providerId="AD" clId="Web-{4E11B6EF-4765-7A26-FE74-B1BF295A3F55}" dt="2024-04-14T23:54:49.817" v="239"/>
          <ac:cxnSpMkLst>
            <pc:docMk/>
            <pc:sldMk cId="2923340882" sldId="260"/>
            <ac:cxnSpMk id="33" creationId="{A43E6FF0-7B24-5321-7875-143B5CA20433}"/>
          </ac:cxnSpMkLst>
        </pc:cxnChg>
        <pc:cxnChg chg="add del mod">
          <ac:chgData name="Jordan Anger" userId="S::janger@usf.edu::79e61e6d-c4a7-4b17-b540-8bd85dd63313" providerId="AD" clId="Web-{4E11B6EF-4765-7A26-FE74-B1BF295A3F55}" dt="2024-04-15T00:01:22.314" v="319"/>
          <ac:cxnSpMkLst>
            <pc:docMk/>
            <pc:sldMk cId="2923340882" sldId="260"/>
            <ac:cxnSpMk id="35" creationId="{AF358EAE-EE1E-2EDF-DBEF-6BCABF77B392}"/>
          </ac:cxnSpMkLst>
        </pc:cxnChg>
        <pc:cxnChg chg="add del mod">
          <ac:chgData name="Jordan Anger" userId="S::janger@usf.edu::79e61e6d-c4a7-4b17-b540-8bd85dd63313" providerId="AD" clId="Web-{4E11B6EF-4765-7A26-FE74-B1BF295A3F55}" dt="2024-04-15T00:01:21.564" v="318"/>
          <ac:cxnSpMkLst>
            <pc:docMk/>
            <pc:sldMk cId="2923340882" sldId="260"/>
            <ac:cxnSpMk id="36" creationId="{55D9EE89-EB36-B710-26BB-CA0C966593B6}"/>
          </ac:cxnSpMkLst>
        </pc:cxnChg>
        <pc:cxnChg chg="add del mod">
          <ac:chgData name="Jordan Anger" userId="S::janger@usf.edu::79e61e6d-c4a7-4b17-b540-8bd85dd63313" providerId="AD" clId="Web-{4E11B6EF-4765-7A26-FE74-B1BF295A3F55}" dt="2024-04-15T00:11:24.115" v="385"/>
          <ac:cxnSpMkLst>
            <pc:docMk/>
            <pc:sldMk cId="2923340882" sldId="260"/>
            <ac:cxnSpMk id="37" creationId="{94653A3F-3ECF-1B2D-E8BB-72317408880F}"/>
          </ac:cxnSpMkLst>
        </pc:cxnChg>
        <pc:cxnChg chg="add del mod">
          <ac:chgData name="Jordan Anger" userId="S::janger@usf.edu::79e61e6d-c4a7-4b17-b540-8bd85dd63313" providerId="AD" clId="Web-{4E11B6EF-4765-7A26-FE74-B1BF295A3F55}" dt="2024-04-15T00:01:55.487" v="324"/>
          <ac:cxnSpMkLst>
            <pc:docMk/>
            <pc:sldMk cId="2923340882" sldId="260"/>
            <ac:cxnSpMk id="38" creationId="{653AD0AC-24D3-44CB-B579-433168D7A673}"/>
          </ac:cxnSpMkLst>
        </pc:cxnChg>
        <pc:cxnChg chg="add del">
          <ac:chgData name="Jordan Anger" userId="S::janger@usf.edu::79e61e6d-c4a7-4b17-b540-8bd85dd63313" providerId="AD" clId="Web-{4E11B6EF-4765-7A26-FE74-B1BF295A3F55}" dt="2024-04-15T00:02:52.536" v="334"/>
          <ac:cxnSpMkLst>
            <pc:docMk/>
            <pc:sldMk cId="2923340882" sldId="260"/>
            <ac:cxnSpMk id="39" creationId="{9DA0CB4A-6877-6093-8762-9852F1644A5D}"/>
          </ac:cxnSpMkLst>
        </pc:cxnChg>
        <pc:cxnChg chg="add mod">
          <ac:chgData name="Jordan Anger" userId="S::janger@usf.edu::79e61e6d-c4a7-4b17-b540-8bd85dd63313" providerId="AD" clId="Web-{4E11B6EF-4765-7A26-FE74-B1BF295A3F55}" dt="2024-04-15T00:02:25.519" v="331" actId="1076"/>
          <ac:cxnSpMkLst>
            <pc:docMk/>
            <pc:sldMk cId="2923340882" sldId="260"/>
            <ac:cxnSpMk id="40" creationId="{8BEBF97D-094F-DA7A-695E-1E85A572E385}"/>
          </ac:cxnSpMkLst>
        </pc:cxnChg>
        <pc:cxnChg chg="add mod">
          <ac:chgData name="Jordan Anger" userId="S::janger@usf.edu::79e61e6d-c4a7-4b17-b540-8bd85dd63313" providerId="AD" clId="Web-{4E11B6EF-4765-7A26-FE74-B1BF295A3F55}" dt="2024-04-15T00:04:26.383" v="361" actId="14100"/>
          <ac:cxnSpMkLst>
            <pc:docMk/>
            <pc:sldMk cId="2923340882" sldId="260"/>
            <ac:cxnSpMk id="42" creationId="{26B34FE4-5AE6-18AD-C77C-0AEC44A47D96}"/>
          </ac:cxnSpMkLst>
        </pc:cxnChg>
        <pc:cxnChg chg="add mod">
          <ac:chgData name="Jordan Anger" userId="S::janger@usf.edu::79e61e6d-c4a7-4b17-b540-8bd85dd63313" providerId="AD" clId="Web-{4E11B6EF-4765-7A26-FE74-B1BF295A3F55}" dt="2024-04-15T00:04:57.399" v="369" actId="14100"/>
          <ac:cxnSpMkLst>
            <pc:docMk/>
            <pc:sldMk cId="2923340882" sldId="260"/>
            <ac:cxnSpMk id="43" creationId="{1ACCACE7-C883-97B3-F97D-D60A8879FB1B}"/>
          </ac:cxnSpMkLst>
        </pc:cxnChg>
        <pc:cxnChg chg="add del mod">
          <ac:chgData name="Jordan Anger" userId="S::janger@usf.edu::79e61e6d-c4a7-4b17-b540-8bd85dd63313" providerId="AD" clId="Web-{4E11B6EF-4765-7A26-FE74-B1BF295A3F55}" dt="2024-04-15T00:10:07.785" v="374"/>
          <ac:cxnSpMkLst>
            <pc:docMk/>
            <pc:sldMk cId="2923340882" sldId="260"/>
            <ac:cxnSpMk id="44" creationId="{0304FAE3-74CD-73EF-77DB-C3D9238D2051}"/>
          </ac:cxnSpMkLst>
        </pc:cxnChg>
        <pc:cxnChg chg="add del mod">
          <ac:chgData name="Jordan Anger" userId="S::janger@usf.edu::79e61e6d-c4a7-4b17-b540-8bd85dd63313" providerId="AD" clId="Web-{4E11B6EF-4765-7A26-FE74-B1BF295A3F55}" dt="2024-04-15T00:10:40.270" v="380"/>
          <ac:cxnSpMkLst>
            <pc:docMk/>
            <pc:sldMk cId="2923340882" sldId="260"/>
            <ac:cxnSpMk id="45" creationId="{8DFB02A8-5DD1-5468-7EA3-C4E514F02E96}"/>
          </ac:cxnSpMkLst>
        </pc:cxnChg>
        <pc:cxnChg chg="add del mod">
          <ac:chgData name="Jordan Anger" userId="S::janger@usf.edu::79e61e6d-c4a7-4b17-b540-8bd85dd63313" providerId="AD" clId="Web-{4E11B6EF-4765-7A26-FE74-B1BF295A3F55}" dt="2024-04-15T00:12:28.586" v="402"/>
          <ac:cxnSpMkLst>
            <pc:docMk/>
            <pc:sldMk cId="2923340882" sldId="260"/>
            <ac:cxnSpMk id="46" creationId="{61DCCF4C-205C-AF20-20D1-0FC5A08A8DCA}"/>
          </ac:cxnSpMkLst>
        </pc:cxnChg>
        <pc:cxnChg chg="add mod">
          <ac:chgData name="Jordan Anger" userId="S::janger@usf.edu::79e61e6d-c4a7-4b17-b540-8bd85dd63313" providerId="AD" clId="Web-{4E11B6EF-4765-7A26-FE74-B1BF295A3F55}" dt="2024-04-15T00:11:30.928" v="388" actId="14100"/>
          <ac:cxnSpMkLst>
            <pc:docMk/>
            <pc:sldMk cId="2923340882" sldId="260"/>
            <ac:cxnSpMk id="47" creationId="{3CC241B3-8DBD-5A9E-792D-316025144095}"/>
          </ac:cxnSpMkLst>
        </pc:cxnChg>
        <pc:cxnChg chg="add del mod">
          <ac:chgData name="Jordan Anger" userId="S::janger@usf.edu::79e61e6d-c4a7-4b17-b540-8bd85dd63313" providerId="AD" clId="Web-{4E11B6EF-4765-7A26-FE74-B1BF295A3F55}" dt="2024-04-15T00:11:52.288" v="394"/>
          <ac:cxnSpMkLst>
            <pc:docMk/>
            <pc:sldMk cId="2923340882" sldId="260"/>
            <ac:cxnSpMk id="48" creationId="{37D70880-3F29-66DE-65E6-6343E289A7D7}"/>
          </ac:cxnSpMkLst>
        </pc:cxnChg>
        <pc:cxnChg chg="add mod">
          <ac:chgData name="Jordan Anger" userId="S::janger@usf.edu::79e61e6d-c4a7-4b17-b540-8bd85dd63313" providerId="AD" clId="Web-{4E11B6EF-4765-7A26-FE74-B1BF295A3F55}" dt="2024-04-15T00:12:16.742" v="401" actId="14100"/>
          <ac:cxnSpMkLst>
            <pc:docMk/>
            <pc:sldMk cId="2923340882" sldId="260"/>
            <ac:cxnSpMk id="49" creationId="{FD06370B-F7E6-E4B9-D226-05FFDEC8B94E}"/>
          </ac:cxnSpMkLst>
        </pc:cxnChg>
        <pc:cxnChg chg="add mod">
          <ac:chgData name="Jordan Anger" userId="S::janger@usf.edu::79e61e6d-c4a7-4b17-b540-8bd85dd63313" providerId="AD" clId="Web-{4E11B6EF-4765-7A26-FE74-B1BF295A3F55}" dt="2024-04-15T00:13:03.759" v="407" actId="14100"/>
          <ac:cxnSpMkLst>
            <pc:docMk/>
            <pc:sldMk cId="2923340882" sldId="260"/>
            <ac:cxnSpMk id="50" creationId="{39E97BF8-C1EF-DF16-3C30-869321686C80}"/>
          </ac:cxnSpMkLst>
        </pc:cxnChg>
        <pc:cxnChg chg="add mod">
          <ac:chgData name="Jordan Anger" userId="S::janger@usf.edu::79e61e6d-c4a7-4b17-b540-8bd85dd63313" providerId="AD" clId="Web-{4E11B6EF-4765-7A26-FE74-B1BF295A3F55}" dt="2024-04-15T00:15:14.326" v="420" actId="14100"/>
          <ac:cxnSpMkLst>
            <pc:docMk/>
            <pc:sldMk cId="2923340882" sldId="260"/>
            <ac:cxnSpMk id="51" creationId="{A9B260CE-F25E-C584-3A4F-19B69FE83BDD}"/>
          </ac:cxnSpMkLst>
        </pc:cxnChg>
        <pc:cxnChg chg="add mod">
          <ac:chgData name="Jordan Anger" userId="S::janger@usf.edu::79e61e6d-c4a7-4b17-b540-8bd85dd63313" providerId="AD" clId="Web-{4E11B6EF-4765-7A26-FE74-B1BF295A3F55}" dt="2024-04-15T00:15:57.640" v="424" actId="14100"/>
          <ac:cxnSpMkLst>
            <pc:docMk/>
            <pc:sldMk cId="2923340882" sldId="260"/>
            <ac:cxnSpMk id="52" creationId="{4B444EA9-746F-7349-4299-93C2BEB32D85}"/>
          </ac:cxnSpMkLst>
        </pc:cxnChg>
        <pc:cxnChg chg="add mod">
          <ac:chgData name="Jordan Anger" userId="S::janger@usf.edu::79e61e6d-c4a7-4b17-b540-8bd85dd63313" providerId="AD" clId="Web-{4E11B6EF-4765-7A26-FE74-B1BF295A3F55}" dt="2024-04-15T00:17:21.986" v="439" actId="14100"/>
          <ac:cxnSpMkLst>
            <pc:docMk/>
            <pc:sldMk cId="2923340882" sldId="260"/>
            <ac:cxnSpMk id="55" creationId="{737183FA-B53D-AA9C-1CA3-21F8615F730B}"/>
          </ac:cxnSpMkLst>
        </pc:cxnChg>
        <pc:cxnChg chg="add mod">
          <ac:chgData name="Jordan Anger" userId="S::janger@usf.edu::79e61e6d-c4a7-4b17-b540-8bd85dd63313" providerId="AD" clId="Web-{4E11B6EF-4765-7A26-FE74-B1BF295A3F55}" dt="2024-04-15T00:17:30.143" v="441" actId="1076"/>
          <ac:cxnSpMkLst>
            <pc:docMk/>
            <pc:sldMk cId="2923340882" sldId="260"/>
            <ac:cxnSpMk id="56" creationId="{E993ECE9-15D9-A444-CEC5-A5E987C8D575}"/>
          </ac:cxnSpMkLst>
        </pc:cxnChg>
      </pc:sldChg>
    </pc:docChg>
  </pc:docChgLst>
  <pc:docChgLst>
    <pc:chgData name="Anthony Sedore" userId="6512f5f7-06b6-4b2b-924f-d2aca8f24dbe" providerId="ADAL" clId="{1D0E37B5-267C-4890-A1F8-C968B86B3AD5}"/>
    <pc:docChg chg="undo custSel modSld">
      <pc:chgData name="Anthony Sedore" userId="6512f5f7-06b6-4b2b-924f-d2aca8f24dbe" providerId="ADAL" clId="{1D0E37B5-267C-4890-A1F8-C968B86B3AD5}" dt="2024-04-15T19:08:05.165" v="914" actId="20577"/>
      <pc:docMkLst>
        <pc:docMk/>
      </pc:docMkLst>
      <pc:sldChg chg="addSp delSp modSp mod">
        <pc:chgData name="Anthony Sedore" userId="6512f5f7-06b6-4b2b-924f-d2aca8f24dbe" providerId="ADAL" clId="{1D0E37B5-267C-4890-A1F8-C968B86B3AD5}" dt="2024-04-15T19:08:05.165" v="914" actId="20577"/>
        <pc:sldMkLst>
          <pc:docMk/>
          <pc:sldMk cId="3525949269" sldId="261"/>
        </pc:sldMkLst>
        <pc:spChg chg="mod">
          <ac:chgData name="Anthony Sedore" userId="6512f5f7-06b6-4b2b-924f-d2aca8f24dbe" providerId="ADAL" clId="{1D0E37B5-267C-4890-A1F8-C968B86B3AD5}" dt="2024-04-15T18:56:23.644" v="729" actId="20577"/>
          <ac:spMkLst>
            <pc:docMk/>
            <pc:sldMk cId="3525949269" sldId="261"/>
            <ac:spMk id="2" creationId="{827C06DB-597A-EB85-E8BF-6A0809E353B2}"/>
          </ac:spMkLst>
        </pc:spChg>
        <pc:spChg chg="mod">
          <ac:chgData name="Anthony Sedore" userId="6512f5f7-06b6-4b2b-924f-d2aca8f24dbe" providerId="ADAL" clId="{1D0E37B5-267C-4890-A1F8-C968B86B3AD5}" dt="2024-04-15T19:08:05.165" v="914" actId="20577"/>
          <ac:spMkLst>
            <pc:docMk/>
            <pc:sldMk cId="3525949269" sldId="261"/>
            <ac:spMk id="3" creationId="{A5358380-F97B-D4C5-68CB-5CF2228EBCF2}"/>
          </ac:spMkLst>
        </pc:spChg>
        <pc:picChg chg="add del mod">
          <ac:chgData name="Anthony Sedore" userId="6512f5f7-06b6-4b2b-924f-d2aca8f24dbe" providerId="ADAL" clId="{1D0E37B5-267C-4890-A1F8-C968B86B3AD5}" dt="2024-04-15T18:33:26.708" v="53" actId="478"/>
          <ac:picMkLst>
            <pc:docMk/>
            <pc:sldMk cId="3525949269" sldId="261"/>
            <ac:picMk id="1026" creationId="{83805318-D511-4538-0DA5-B1432190321E}"/>
          </ac:picMkLst>
        </pc:picChg>
        <pc:picChg chg="add mod">
          <ac:chgData name="Anthony Sedore" userId="6512f5f7-06b6-4b2b-924f-d2aca8f24dbe" providerId="ADAL" clId="{1D0E37B5-267C-4890-A1F8-C968B86B3AD5}" dt="2024-04-15T18:33:44.036" v="63" actId="1076"/>
          <ac:picMkLst>
            <pc:docMk/>
            <pc:sldMk cId="3525949269" sldId="261"/>
            <ac:picMk id="1028" creationId="{0704F2DB-B5EF-4E00-A15D-51858A063E00}"/>
          </ac:picMkLst>
        </pc:picChg>
        <pc:picChg chg="add mod">
          <ac:chgData name="Anthony Sedore" userId="6512f5f7-06b6-4b2b-924f-d2aca8f24dbe" providerId="ADAL" clId="{1D0E37B5-267C-4890-A1F8-C968B86B3AD5}" dt="2024-04-15T18:33:38.574" v="60" actId="1076"/>
          <ac:picMkLst>
            <pc:docMk/>
            <pc:sldMk cId="3525949269" sldId="261"/>
            <ac:picMk id="1030" creationId="{2E5351EF-E5A8-0597-D8D4-4269F3343252}"/>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2419D-5716-41C2-8296-9F8D55A6C787}"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936A8C9A-F9AB-40C6-BF3F-19940D279D61}">
      <dgm:prSet/>
      <dgm:spPr/>
      <dgm:t>
        <a:bodyPr/>
        <a:lstStyle/>
        <a:p>
          <a:pPr algn="l" rtl="0"/>
          <a:r>
            <a:rPr lang="en-US" b="1"/>
            <a:t>Product must be able to operate between -30° and 150° degrees Fahrenheit</a:t>
          </a:r>
          <a:br>
            <a:rPr lang="en-US">
              <a:solidFill>
                <a:srgbClr val="010000"/>
              </a:solidFill>
              <a:latin typeface="Calisto MT" panose="02040603050505030304"/>
            </a:rPr>
          </a:br>
          <a:br>
            <a:rPr lang="en-US" i="0">
              <a:latin typeface="Calisto MT" panose="02040603050505030304"/>
            </a:rPr>
          </a:br>
          <a:r>
            <a:rPr lang="en-US" i="1">
              <a:solidFill>
                <a:srgbClr val="DADADA"/>
              </a:solidFill>
              <a:latin typeface="Calisto MT" panose="02040603050505030304"/>
            </a:rPr>
            <a:t>-Use temperature resistant electronics and encase in an enclosure</a:t>
          </a:r>
          <a:endParaRPr lang="en-US">
            <a:solidFill>
              <a:srgbClr val="FFFFFF"/>
            </a:solidFill>
            <a:latin typeface="Calisto MT" panose="02040603050505030304"/>
          </a:endParaRPr>
        </a:p>
      </dgm:t>
    </dgm:pt>
    <dgm:pt modelId="{AB5099AA-A617-4DC5-B96E-85FADF3ED80C}" type="parTrans" cxnId="{CCDB4096-E431-43F5-A0AE-A957AC421669}">
      <dgm:prSet/>
      <dgm:spPr/>
      <dgm:t>
        <a:bodyPr/>
        <a:lstStyle/>
        <a:p>
          <a:endParaRPr lang="en-US"/>
        </a:p>
      </dgm:t>
    </dgm:pt>
    <dgm:pt modelId="{6491A362-B3FB-4294-853E-EEC92764DA19}" type="sibTrans" cxnId="{CCDB4096-E431-43F5-A0AE-A957AC421669}">
      <dgm:prSet/>
      <dgm:spPr/>
      <dgm:t>
        <a:bodyPr/>
        <a:lstStyle/>
        <a:p>
          <a:endParaRPr lang="en-US"/>
        </a:p>
      </dgm:t>
    </dgm:pt>
    <dgm:pt modelId="{32555442-7D07-4676-AC9A-70949EFA3858}">
      <dgm:prSet/>
      <dgm:spPr/>
      <dgm:t>
        <a:bodyPr/>
        <a:lstStyle/>
        <a:p>
          <a:pPr algn="l" rtl="0"/>
          <a:r>
            <a:rPr lang="en-US" b="1"/>
            <a:t>Product must read environmental data with sensors</a:t>
          </a:r>
          <a:br>
            <a:rPr lang="en-US">
              <a:latin typeface="Calisto MT" panose="02040603050505030304"/>
            </a:rPr>
          </a:br>
          <a:br>
            <a:rPr lang="en-US">
              <a:latin typeface="Calisto MT" panose="02040603050505030304"/>
            </a:rPr>
          </a:br>
          <a:r>
            <a:rPr lang="en-US" i="1">
              <a:solidFill>
                <a:srgbClr val="DADADA"/>
              </a:solidFill>
              <a:latin typeface="Calisto MT" panose="02040603050505030304"/>
            </a:rPr>
            <a:t>-Sensors will be connected to the PCB and controlled with microcontroller</a:t>
          </a:r>
          <a:endParaRPr lang="en-US">
            <a:solidFill>
              <a:srgbClr val="DADADA"/>
            </a:solidFill>
            <a:latin typeface="Calisto MT" panose="02040603050505030304"/>
          </a:endParaRPr>
        </a:p>
      </dgm:t>
    </dgm:pt>
    <dgm:pt modelId="{8ABBAC96-A2BB-4F18-BDB2-D845843992ED}" type="parTrans" cxnId="{30FA0A58-CBE5-4E3F-86A5-EA07F25E6C3F}">
      <dgm:prSet/>
      <dgm:spPr/>
      <dgm:t>
        <a:bodyPr/>
        <a:lstStyle/>
        <a:p>
          <a:endParaRPr lang="en-US"/>
        </a:p>
      </dgm:t>
    </dgm:pt>
    <dgm:pt modelId="{C4FB123C-0AAD-4D1D-BA76-790674750E28}" type="sibTrans" cxnId="{30FA0A58-CBE5-4E3F-86A5-EA07F25E6C3F}">
      <dgm:prSet/>
      <dgm:spPr/>
      <dgm:t>
        <a:bodyPr/>
        <a:lstStyle/>
        <a:p>
          <a:endParaRPr lang="en-US"/>
        </a:p>
      </dgm:t>
    </dgm:pt>
    <dgm:pt modelId="{3BBBB3B1-48AC-48CC-BCF6-6DE84DB08A2F}">
      <dgm:prSet/>
      <dgm:spPr/>
      <dgm:t>
        <a:bodyPr/>
        <a:lstStyle/>
        <a:p>
          <a:pPr algn="l" rtl="0"/>
          <a:r>
            <a:rPr lang="en-US" b="1"/>
            <a:t>Product shall transmit data over cellular transmission</a:t>
          </a:r>
          <a:br>
            <a:rPr lang="en-US">
              <a:solidFill>
                <a:srgbClr val="010000"/>
              </a:solidFill>
              <a:latin typeface="Calisto MT" panose="02040603050505030304"/>
            </a:rPr>
          </a:br>
          <a:br>
            <a:rPr lang="en-US" i="0">
              <a:latin typeface="Calisto MT" panose="02040603050505030304"/>
            </a:rPr>
          </a:br>
          <a:r>
            <a:rPr lang="en-US" i="1">
              <a:solidFill>
                <a:srgbClr val="DADADA"/>
              </a:solidFill>
              <a:latin typeface="Calisto MT" panose="02040603050505030304"/>
            </a:rPr>
            <a:t>-Cellular transmission module will be connected to the PCB and controlled with microcontroller</a:t>
          </a:r>
          <a:endParaRPr lang="en-US">
            <a:solidFill>
              <a:srgbClr val="FFFFFF"/>
            </a:solidFill>
            <a:latin typeface="Calisto MT" panose="02040603050505030304"/>
          </a:endParaRPr>
        </a:p>
      </dgm:t>
    </dgm:pt>
    <dgm:pt modelId="{AE2A6335-3AD7-4D1D-85C7-95B61C601A77}" type="parTrans" cxnId="{5AA79AB4-040E-4859-9647-11DA303E09A2}">
      <dgm:prSet/>
      <dgm:spPr/>
      <dgm:t>
        <a:bodyPr/>
        <a:lstStyle/>
        <a:p>
          <a:endParaRPr lang="en-US"/>
        </a:p>
      </dgm:t>
    </dgm:pt>
    <dgm:pt modelId="{5E2D6F02-0837-44E6-8942-D4D39DFF406C}" type="sibTrans" cxnId="{5AA79AB4-040E-4859-9647-11DA303E09A2}">
      <dgm:prSet/>
      <dgm:spPr/>
      <dgm:t>
        <a:bodyPr/>
        <a:lstStyle/>
        <a:p>
          <a:endParaRPr lang="en-US"/>
        </a:p>
      </dgm:t>
    </dgm:pt>
    <dgm:pt modelId="{D097B7DC-1D7D-4311-B6C7-E288EE43B4F2}">
      <dgm:prSet/>
      <dgm:spPr/>
      <dgm:t>
        <a:bodyPr/>
        <a:lstStyle/>
        <a:p>
          <a:pPr algn="l" rtl="0"/>
          <a:r>
            <a:rPr lang="en-US" b="1"/>
            <a:t>Product will operate through an 18650 Li-ion battery</a:t>
          </a:r>
          <a:br>
            <a:rPr lang="en-US">
              <a:solidFill>
                <a:srgbClr val="010000"/>
              </a:solidFill>
              <a:latin typeface="Calisto MT" panose="02040603050505030304"/>
            </a:rPr>
          </a:br>
          <a:br>
            <a:rPr lang="en-US">
              <a:latin typeface="Calisto MT" panose="02040603050505030304"/>
            </a:rPr>
          </a:br>
          <a:r>
            <a:rPr lang="en-US" i="1">
              <a:solidFill>
                <a:srgbClr val="FFFFFF"/>
              </a:solidFill>
              <a:latin typeface="Calisto MT" panose="02040603050505030304"/>
            </a:rPr>
            <a:t>-Implement 18650 hardware and battery management system</a:t>
          </a:r>
          <a:endParaRPr lang="en-US">
            <a:solidFill>
              <a:srgbClr val="FFFFFF"/>
            </a:solidFill>
            <a:latin typeface="Calisto MT" panose="02040603050505030304"/>
          </a:endParaRPr>
        </a:p>
      </dgm:t>
    </dgm:pt>
    <dgm:pt modelId="{DB39823A-A206-4F8F-B4AD-1862B41E6DC6}" type="parTrans" cxnId="{8738E693-DD17-4977-A463-A4A34483F5BC}">
      <dgm:prSet/>
      <dgm:spPr/>
      <dgm:t>
        <a:bodyPr/>
        <a:lstStyle/>
        <a:p>
          <a:endParaRPr lang="en-US"/>
        </a:p>
      </dgm:t>
    </dgm:pt>
    <dgm:pt modelId="{62390C0F-472E-446D-8073-AAEB367639A1}" type="sibTrans" cxnId="{8738E693-DD17-4977-A463-A4A34483F5BC}">
      <dgm:prSet/>
      <dgm:spPr/>
      <dgm:t>
        <a:bodyPr/>
        <a:lstStyle/>
        <a:p>
          <a:endParaRPr lang="en-US"/>
        </a:p>
      </dgm:t>
    </dgm:pt>
    <dgm:pt modelId="{9B0B890E-EB82-41B2-8E06-CDD7ABD77D93}">
      <dgm:prSet/>
      <dgm:spPr/>
      <dgm:t>
        <a:bodyPr/>
        <a:lstStyle/>
        <a:p>
          <a:pPr algn="l" rtl="0"/>
          <a:r>
            <a:rPr lang="en-US" b="1"/>
            <a:t>Product shall communicate with external sensors</a:t>
          </a:r>
          <a:br>
            <a:rPr lang="en-US">
              <a:solidFill>
                <a:srgbClr val="010000"/>
              </a:solidFill>
              <a:latin typeface="Calisto MT" panose="02040603050505030304"/>
            </a:rPr>
          </a:br>
          <a:br>
            <a:rPr lang="en-US">
              <a:solidFill>
                <a:srgbClr val="010000"/>
              </a:solidFill>
              <a:latin typeface="Calisto MT" panose="02040603050505030304"/>
            </a:rPr>
          </a:br>
          <a:r>
            <a:rPr lang="en-US" i="1">
              <a:solidFill>
                <a:srgbClr val="DADADA"/>
              </a:solidFill>
              <a:latin typeface="Calisto MT" panose="02040603050505030304"/>
            </a:rPr>
            <a:t>-Separate connection to the PCB will connect with external sensors</a:t>
          </a:r>
          <a:endParaRPr lang="en-US">
            <a:solidFill>
              <a:srgbClr val="FFFFFF"/>
            </a:solidFill>
            <a:latin typeface="Calisto MT" panose="02040603050505030304"/>
          </a:endParaRPr>
        </a:p>
      </dgm:t>
    </dgm:pt>
    <dgm:pt modelId="{4A9AAA88-1E4E-4434-8B52-556D82DFBA8A}" type="parTrans" cxnId="{1CB22BC7-AED4-480D-9986-1978CD006ABD}">
      <dgm:prSet/>
      <dgm:spPr/>
      <dgm:t>
        <a:bodyPr/>
        <a:lstStyle/>
        <a:p>
          <a:endParaRPr lang="en-US"/>
        </a:p>
      </dgm:t>
    </dgm:pt>
    <dgm:pt modelId="{39AF6423-CF53-4376-878A-13A609F3FC46}" type="sibTrans" cxnId="{1CB22BC7-AED4-480D-9986-1978CD006ABD}">
      <dgm:prSet/>
      <dgm:spPr/>
      <dgm:t>
        <a:bodyPr/>
        <a:lstStyle/>
        <a:p>
          <a:endParaRPr lang="en-US"/>
        </a:p>
      </dgm:t>
    </dgm:pt>
    <dgm:pt modelId="{9C8C4C7B-E0D4-4CAA-B4FF-AF3E2A8B6325}">
      <dgm:prSet/>
      <dgm:spPr/>
      <dgm:t>
        <a:bodyPr/>
        <a:lstStyle/>
        <a:p>
          <a:pPr algn="l" rtl="0"/>
          <a:r>
            <a:rPr lang="en-US" b="1"/>
            <a:t>Product shall have battery charging capabilities</a:t>
          </a:r>
          <a:br>
            <a:rPr lang="en-US">
              <a:solidFill>
                <a:srgbClr val="010000"/>
              </a:solidFill>
              <a:latin typeface="Calisto MT" panose="02040603050505030304"/>
            </a:rPr>
          </a:br>
          <a:br>
            <a:rPr lang="en-US">
              <a:solidFill>
                <a:srgbClr val="010000"/>
              </a:solidFill>
              <a:latin typeface="Calisto MT" panose="02040603050505030304"/>
            </a:rPr>
          </a:br>
          <a:r>
            <a:rPr lang="en-US" i="1">
              <a:solidFill>
                <a:srgbClr val="DADADA"/>
              </a:solidFill>
              <a:latin typeface="Calisto MT" panose="02040603050505030304"/>
            </a:rPr>
            <a:t>-Battery recharging circuit integrated onto PCB</a:t>
          </a:r>
          <a:r>
            <a:rPr lang="en-US" i="1">
              <a:solidFill>
                <a:srgbClr val="FFFFFF"/>
              </a:solidFill>
              <a:latin typeface="Calisto MT" panose="02040603050505030304"/>
            </a:rPr>
            <a:t> with Voltage Regulator</a:t>
          </a:r>
          <a:endParaRPr lang="en-US">
            <a:solidFill>
              <a:srgbClr val="FFFFFF"/>
            </a:solidFill>
            <a:latin typeface="Calisto MT" panose="02040603050505030304"/>
          </a:endParaRPr>
        </a:p>
      </dgm:t>
    </dgm:pt>
    <dgm:pt modelId="{09931AF6-CD75-4AAF-A50F-950D8C889162}" type="parTrans" cxnId="{3552250A-3CC6-4306-BDB0-9C2AACB95886}">
      <dgm:prSet/>
      <dgm:spPr/>
      <dgm:t>
        <a:bodyPr/>
        <a:lstStyle/>
        <a:p>
          <a:endParaRPr lang="en-US"/>
        </a:p>
      </dgm:t>
    </dgm:pt>
    <dgm:pt modelId="{D8F662CB-3635-4C48-A13F-C0EAF308D37D}" type="sibTrans" cxnId="{3552250A-3CC6-4306-BDB0-9C2AACB95886}">
      <dgm:prSet/>
      <dgm:spPr/>
      <dgm:t>
        <a:bodyPr/>
        <a:lstStyle/>
        <a:p>
          <a:endParaRPr lang="en-US"/>
        </a:p>
      </dgm:t>
    </dgm:pt>
    <dgm:pt modelId="{86A55A2E-1B49-46BB-AC60-B3DBA655B764}">
      <dgm:prSet/>
      <dgm:spPr/>
      <dgm:t>
        <a:bodyPr/>
        <a:lstStyle/>
        <a:p>
          <a:pPr rtl="0"/>
          <a:r>
            <a:rPr lang="en-US" b="1"/>
            <a:t>Product must read board temperature</a:t>
          </a:r>
          <a:br>
            <a:rPr lang="en-US">
              <a:solidFill>
                <a:srgbClr val="010000"/>
              </a:solidFill>
              <a:latin typeface="Calisto MT" panose="02040603050505030304"/>
            </a:rPr>
          </a:br>
          <a:br>
            <a:rPr lang="en-US">
              <a:latin typeface="Calisto MT" panose="02040603050505030304"/>
            </a:rPr>
          </a:br>
          <a:r>
            <a:rPr lang="en-US" i="1">
              <a:solidFill>
                <a:srgbClr val="DADADA"/>
              </a:solidFill>
              <a:latin typeface="Calisto MT" panose="02040603050505030304"/>
            </a:rPr>
            <a:t>-Sensor integrated onto PCB that can read current temperature</a:t>
          </a:r>
          <a:endParaRPr lang="en-US"/>
        </a:p>
      </dgm:t>
    </dgm:pt>
    <dgm:pt modelId="{9096889B-A1D9-4717-9171-97D913F02695}" type="parTrans" cxnId="{C7446388-D56B-4DC7-9E68-424C01876B3A}">
      <dgm:prSet/>
      <dgm:spPr/>
      <dgm:t>
        <a:bodyPr/>
        <a:lstStyle/>
        <a:p>
          <a:endParaRPr lang="en-US"/>
        </a:p>
      </dgm:t>
    </dgm:pt>
    <dgm:pt modelId="{8485961B-015B-415A-A787-555D99E8E587}" type="sibTrans" cxnId="{C7446388-D56B-4DC7-9E68-424C01876B3A}">
      <dgm:prSet/>
      <dgm:spPr/>
      <dgm:t>
        <a:bodyPr/>
        <a:lstStyle/>
        <a:p>
          <a:endParaRPr lang="en-US"/>
        </a:p>
      </dgm:t>
    </dgm:pt>
    <dgm:pt modelId="{85CF8079-59FC-4BE9-8139-60CF72DB615E}" type="pres">
      <dgm:prSet presAssocID="{1EC2419D-5716-41C2-8296-9F8D55A6C787}" presName="vert0" presStyleCnt="0">
        <dgm:presLayoutVars>
          <dgm:dir/>
          <dgm:animOne val="branch"/>
          <dgm:animLvl val="lvl"/>
        </dgm:presLayoutVars>
      </dgm:prSet>
      <dgm:spPr/>
    </dgm:pt>
    <dgm:pt modelId="{9E59068F-F582-45A0-A733-55A525A7C589}" type="pres">
      <dgm:prSet presAssocID="{936A8C9A-F9AB-40C6-BF3F-19940D279D61}" presName="thickLine" presStyleLbl="alignNode1" presStyleIdx="0" presStyleCnt="7"/>
      <dgm:spPr/>
    </dgm:pt>
    <dgm:pt modelId="{5103A5AB-6DFD-4408-AADF-832FA57B74E0}" type="pres">
      <dgm:prSet presAssocID="{936A8C9A-F9AB-40C6-BF3F-19940D279D61}" presName="horz1" presStyleCnt="0"/>
      <dgm:spPr/>
    </dgm:pt>
    <dgm:pt modelId="{E4E07561-0066-40C1-850A-0B301E4E8CA6}" type="pres">
      <dgm:prSet presAssocID="{936A8C9A-F9AB-40C6-BF3F-19940D279D61}" presName="tx1" presStyleLbl="revTx" presStyleIdx="0" presStyleCnt="7"/>
      <dgm:spPr/>
    </dgm:pt>
    <dgm:pt modelId="{4FE76D6F-AC16-4BB3-B9B4-960B4EF6FA64}" type="pres">
      <dgm:prSet presAssocID="{936A8C9A-F9AB-40C6-BF3F-19940D279D61}" presName="vert1" presStyleCnt="0"/>
      <dgm:spPr/>
    </dgm:pt>
    <dgm:pt modelId="{4C2001DC-3F6D-4728-8E96-A30D3EE066A4}" type="pres">
      <dgm:prSet presAssocID="{32555442-7D07-4676-AC9A-70949EFA3858}" presName="thickLine" presStyleLbl="alignNode1" presStyleIdx="1" presStyleCnt="7"/>
      <dgm:spPr/>
    </dgm:pt>
    <dgm:pt modelId="{623CE737-67F3-4695-B12C-73EE8C25F5DB}" type="pres">
      <dgm:prSet presAssocID="{32555442-7D07-4676-AC9A-70949EFA3858}" presName="horz1" presStyleCnt="0"/>
      <dgm:spPr/>
    </dgm:pt>
    <dgm:pt modelId="{D66B4223-7E3E-4DB0-BF4F-C6707D01ECC9}" type="pres">
      <dgm:prSet presAssocID="{32555442-7D07-4676-AC9A-70949EFA3858}" presName="tx1" presStyleLbl="revTx" presStyleIdx="1" presStyleCnt="7"/>
      <dgm:spPr/>
    </dgm:pt>
    <dgm:pt modelId="{C9F12640-5AF5-4DBD-B9C9-802B00C7598E}" type="pres">
      <dgm:prSet presAssocID="{32555442-7D07-4676-AC9A-70949EFA3858}" presName="vert1" presStyleCnt="0"/>
      <dgm:spPr/>
    </dgm:pt>
    <dgm:pt modelId="{0FB6D1D4-64DD-40E1-B9E6-BC4A4C6407BD}" type="pres">
      <dgm:prSet presAssocID="{3BBBB3B1-48AC-48CC-BCF6-6DE84DB08A2F}" presName="thickLine" presStyleLbl="alignNode1" presStyleIdx="2" presStyleCnt="7"/>
      <dgm:spPr/>
    </dgm:pt>
    <dgm:pt modelId="{ECF20420-4B2A-42B5-A394-B3CCF9E730EC}" type="pres">
      <dgm:prSet presAssocID="{3BBBB3B1-48AC-48CC-BCF6-6DE84DB08A2F}" presName="horz1" presStyleCnt="0"/>
      <dgm:spPr/>
    </dgm:pt>
    <dgm:pt modelId="{4AB65D06-BE3C-48EB-B098-90622A8C1807}" type="pres">
      <dgm:prSet presAssocID="{3BBBB3B1-48AC-48CC-BCF6-6DE84DB08A2F}" presName="tx1" presStyleLbl="revTx" presStyleIdx="2" presStyleCnt="7"/>
      <dgm:spPr/>
    </dgm:pt>
    <dgm:pt modelId="{D7EAE733-2F71-41CA-B928-6C720DBC30F0}" type="pres">
      <dgm:prSet presAssocID="{3BBBB3B1-48AC-48CC-BCF6-6DE84DB08A2F}" presName="vert1" presStyleCnt="0"/>
      <dgm:spPr/>
    </dgm:pt>
    <dgm:pt modelId="{F14B7D69-C2DB-4F45-A788-1323292AD61F}" type="pres">
      <dgm:prSet presAssocID="{D097B7DC-1D7D-4311-B6C7-E288EE43B4F2}" presName="thickLine" presStyleLbl="alignNode1" presStyleIdx="3" presStyleCnt="7"/>
      <dgm:spPr/>
    </dgm:pt>
    <dgm:pt modelId="{674D8280-C0B3-4C94-A12F-43FD75D50CCB}" type="pres">
      <dgm:prSet presAssocID="{D097B7DC-1D7D-4311-B6C7-E288EE43B4F2}" presName="horz1" presStyleCnt="0"/>
      <dgm:spPr/>
    </dgm:pt>
    <dgm:pt modelId="{AE050FCA-5BDD-4549-B8F3-12479DE7013C}" type="pres">
      <dgm:prSet presAssocID="{D097B7DC-1D7D-4311-B6C7-E288EE43B4F2}" presName="tx1" presStyleLbl="revTx" presStyleIdx="3" presStyleCnt="7"/>
      <dgm:spPr/>
    </dgm:pt>
    <dgm:pt modelId="{AC67418F-8EB1-4FD1-8B04-AAA3218A14AA}" type="pres">
      <dgm:prSet presAssocID="{D097B7DC-1D7D-4311-B6C7-E288EE43B4F2}" presName="vert1" presStyleCnt="0"/>
      <dgm:spPr/>
    </dgm:pt>
    <dgm:pt modelId="{71238FEC-3A74-445C-B4A0-B3A281F6887E}" type="pres">
      <dgm:prSet presAssocID="{9B0B890E-EB82-41B2-8E06-CDD7ABD77D93}" presName="thickLine" presStyleLbl="alignNode1" presStyleIdx="4" presStyleCnt="7"/>
      <dgm:spPr/>
    </dgm:pt>
    <dgm:pt modelId="{3513C0EE-13C9-4E4F-8DDE-C4D1CDF7F20A}" type="pres">
      <dgm:prSet presAssocID="{9B0B890E-EB82-41B2-8E06-CDD7ABD77D93}" presName="horz1" presStyleCnt="0"/>
      <dgm:spPr/>
    </dgm:pt>
    <dgm:pt modelId="{8A0F5E95-974D-4892-8BA3-EB0975C6815D}" type="pres">
      <dgm:prSet presAssocID="{9B0B890E-EB82-41B2-8E06-CDD7ABD77D93}" presName="tx1" presStyleLbl="revTx" presStyleIdx="4" presStyleCnt="7"/>
      <dgm:spPr/>
    </dgm:pt>
    <dgm:pt modelId="{C094AC3D-0F4E-4406-A8B0-9F16BD3AEC04}" type="pres">
      <dgm:prSet presAssocID="{9B0B890E-EB82-41B2-8E06-CDD7ABD77D93}" presName="vert1" presStyleCnt="0"/>
      <dgm:spPr/>
    </dgm:pt>
    <dgm:pt modelId="{382257E4-DF2F-4BF2-8A21-A992187DB570}" type="pres">
      <dgm:prSet presAssocID="{9C8C4C7B-E0D4-4CAA-B4FF-AF3E2A8B6325}" presName="thickLine" presStyleLbl="alignNode1" presStyleIdx="5" presStyleCnt="7"/>
      <dgm:spPr/>
    </dgm:pt>
    <dgm:pt modelId="{FCBD8E0A-03D2-4533-91F2-3BC293438A67}" type="pres">
      <dgm:prSet presAssocID="{9C8C4C7B-E0D4-4CAA-B4FF-AF3E2A8B6325}" presName="horz1" presStyleCnt="0"/>
      <dgm:spPr/>
    </dgm:pt>
    <dgm:pt modelId="{AF08ED80-C536-4D67-BBA7-4B248BC1A5A3}" type="pres">
      <dgm:prSet presAssocID="{9C8C4C7B-E0D4-4CAA-B4FF-AF3E2A8B6325}" presName="tx1" presStyleLbl="revTx" presStyleIdx="5" presStyleCnt="7"/>
      <dgm:spPr/>
    </dgm:pt>
    <dgm:pt modelId="{8F29429D-C6CE-44CA-B30E-1AD35F274432}" type="pres">
      <dgm:prSet presAssocID="{9C8C4C7B-E0D4-4CAA-B4FF-AF3E2A8B6325}" presName="vert1" presStyleCnt="0"/>
      <dgm:spPr/>
    </dgm:pt>
    <dgm:pt modelId="{D02DC147-AB33-46C2-B491-356793CA105B}" type="pres">
      <dgm:prSet presAssocID="{86A55A2E-1B49-46BB-AC60-B3DBA655B764}" presName="thickLine" presStyleLbl="alignNode1" presStyleIdx="6" presStyleCnt="7"/>
      <dgm:spPr/>
    </dgm:pt>
    <dgm:pt modelId="{F1599CAE-F0FE-4376-9890-F6E5D4131908}" type="pres">
      <dgm:prSet presAssocID="{86A55A2E-1B49-46BB-AC60-B3DBA655B764}" presName="horz1" presStyleCnt="0"/>
      <dgm:spPr/>
    </dgm:pt>
    <dgm:pt modelId="{2776509B-25D9-4391-B512-BBB964BE2BDD}" type="pres">
      <dgm:prSet presAssocID="{86A55A2E-1B49-46BB-AC60-B3DBA655B764}" presName="tx1" presStyleLbl="revTx" presStyleIdx="6" presStyleCnt="7"/>
      <dgm:spPr/>
    </dgm:pt>
    <dgm:pt modelId="{1DE5262B-AB97-4A98-B037-311A1521BB79}" type="pres">
      <dgm:prSet presAssocID="{86A55A2E-1B49-46BB-AC60-B3DBA655B764}" presName="vert1" presStyleCnt="0"/>
      <dgm:spPr/>
    </dgm:pt>
  </dgm:ptLst>
  <dgm:cxnLst>
    <dgm:cxn modelId="{3552250A-3CC6-4306-BDB0-9C2AACB95886}" srcId="{1EC2419D-5716-41C2-8296-9F8D55A6C787}" destId="{9C8C4C7B-E0D4-4CAA-B4FF-AF3E2A8B6325}" srcOrd="5" destOrd="0" parTransId="{09931AF6-CD75-4AAF-A50F-950D8C889162}" sibTransId="{D8F662CB-3635-4C48-A13F-C0EAF308D37D}"/>
    <dgm:cxn modelId="{5C0E300D-2F92-444B-826F-D7200FE47CD4}" type="presOf" srcId="{3BBBB3B1-48AC-48CC-BCF6-6DE84DB08A2F}" destId="{4AB65D06-BE3C-48EB-B098-90622A8C1807}" srcOrd="0" destOrd="0" presId="urn:microsoft.com/office/officeart/2008/layout/LinedList"/>
    <dgm:cxn modelId="{06CA4E1A-9AF8-414C-A08E-97CA324BC5CE}" type="presOf" srcId="{9B0B890E-EB82-41B2-8E06-CDD7ABD77D93}" destId="{8A0F5E95-974D-4892-8BA3-EB0975C6815D}" srcOrd="0" destOrd="0" presId="urn:microsoft.com/office/officeart/2008/layout/LinedList"/>
    <dgm:cxn modelId="{F69C662A-FE34-46AA-B69C-2F97BEA02ED2}" type="presOf" srcId="{936A8C9A-F9AB-40C6-BF3F-19940D279D61}" destId="{E4E07561-0066-40C1-850A-0B301E4E8CA6}" srcOrd="0" destOrd="0" presId="urn:microsoft.com/office/officeart/2008/layout/LinedList"/>
    <dgm:cxn modelId="{30FA0A58-CBE5-4E3F-86A5-EA07F25E6C3F}" srcId="{1EC2419D-5716-41C2-8296-9F8D55A6C787}" destId="{32555442-7D07-4676-AC9A-70949EFA3858}" srcOrd="1" destOrd="0" parTransId="{8ABBAC96-A2BB-4F18-BDB2-D845843992ED}" sibTransId="{C4FB123C-0AAD-4D1D-BA76-790674750E28}"/>
    <dgm:cxn modelId="{C7446388-D56B-4DC7-9E68-424C01876B3A}" srcId="{1EC2419D-5716-41C2-8296-9F8D55A6C787}" destId="{86A55A2E-1B49-46BB-AC60-B3DBA655B764}" srcOrd="6" destOrd="0" parTransId="{9096889B-A1D9-4717-9171-97D913F02695}" sibTransId="{8485961B-015B-415A-A787-555D99E8E587}"/>
    <dgm:cxn modelId="{386D7D8B-CA5F-4024-8560-F13D321180AC}" type="presOf" srcId="{9C8C4C7B-E0D4-4CAA-B4FF-AF3E2A8B6325}" destId="{AF08ED80-C536-4D67-BBA7-4B248BC1A5A3}" srcOrd="0" destOrd="0" presId="urn:microsoft.com/office/officeart/2008/layout/LinedList"/>
    <dgm:cxn modelId="{8738E693-DD17-4977-A463-A4A34483F5BC}" srcId="{1EC2419D-5716-41C2-8296-9F8D55A6C787}" destId="{D097B7DC-1D7D-4311-B6C7-E288EE43B4F2}" srcOrd="3" destOrd="0" parTransId="{DB39823A-A206-4F8F-B4AD-1862B41E6DC6}" sibTransId="{62390C0F-472E-446D-8073-AAEB367639A1}"/>
    <dgm:cxn modelId="{CCDB4096-E431-43F5-A0AE-A957AC421669}" srcId="{1EC2419D-5716-41C2-8296-9F8D55A6C787}" destId="{936A8C9A-F9AB-40C6-BF3F-19940D279D61}" srcOrd="0" destOrd="0" parTransId="{AB5099AA-A617-4DC5-B96E-85FADF3ED80C}" sibTransId="{6491A362-B3FB-4294-853E-EEC92764DA19}"/>
    <dgm:cxn modelId="{F463729B-D3D9-42F9-9088-1B772B6876D3}" type="presOf" srcId="{86A55A2E-1B49-46BB-AC60-B3DBA655B764}" destId="{2776509B-25D9-4391-B512-BBB964BE2BDD}" srcOrd="0" destOrd="0" presId="urn:microsoft.com/office/officeart/2008/layout/LinedList"/>
    <dgm:cxn modelId="{0F3EB9A7-402F-401E-BF93-09C7126495D8}" type="presOf" srcId="{32555442-7D07-4676-AC9A-70949EFA3858}" destId="{D66B4223-7E3E-4DB0-BF4F-C6707D01ECC9}" srcOrd="0" destOrd="0" presId="urn:microsoft.com/office/officeart/2008/layout/LinedList"/>
    <dgm:cxn modelId="{5AA79AB4-040E-4859-9647-11DA303E09A2}" srcId="{1EC2419D-5716-41C2-8296-9F8D55A6C787}" destId="{3BBBB3B1-48AC-48CC-BCF6-6DE84DB08A2F}" srcOrd="2" destOrd="0" parTransId="{AE2A6335-3AD7-4D1D-85C7-95B61C601A77}" sibTransId="{5E2D6F02-0837-44E6-8942-D4D39DFF406C}"/>
    <dgm:cxn modelId="{34814DC3-B476-404D-961B-3B4CBB23E902}" type="presOf" srcId="{1EC2419D-5716-41C2-8296-9F8D55A6C787}" destId="{85CF8079-59FC-4BE9-8139-60CF72DB615E}" srcOrd="0" destOrd="0" presId="urn:microsoft.com/office/officeart/2008/layout/LinedList"/>
    <dgm:cxn modelId="{1CB22BC7-AED4-480D-9986-1978CD006ABD}" srcId="{1EC2419D-5716-41C2-8296-9F8D55A6C787}" destId="{9B0B890E-EB82-41B2-8E06-CDD7ABD77D93}" srcOrd="4" destOrd="0" parTransId="{4A9AAA88-1E4E-4434-8B52-556D82DFBA8A}" sibTransId="{39AF6423-CF53-4376-878A-13A609F3FC46}"/>
    <dgm:cxn modelId="{487805DA-B377-4778-A190-5A22E232599F}" type="presOf" srcId="{D097B7DC-1D7D-4311-B6C7-E288EE43B4F2}" destId="{AE050FCA-5BDD-4549-B8F3-12479DE7013C}" srcOrd="0" destOrd="0" presId="urn:microsoft.com/office/officeart/2008/layout/LinedList"/>
    <dgm:cxn modelId="{FE0AE9A0-D470-496C-9244-77B85BA52685}" type="presParOf" srcId="{85CF8079-59FC-4BE9-8139-60CF72DB615E}" destId="{9E59068F-F582-45A0-A733-55A525A7C589}" srcOrd="0" destOrd="0" presId="urn:microsoft.com/office/officeart/2008/layout/LinedList"/>
    <dgm:cxn modelId="{A100CC1A-747C-4D9A-A2D9-A0A975616CDC}" type="presParOf" srcId="{85CF8079-59FC-4BE9-8139-60CF72DB615E}" destId="{5103A5AB-6DFD-4408-AADF-832FA57B74E0}" srcOrd="1" destOrd="0" presId="urn:microsoft.com/office/officeart/2008/layout/LinedList"/>
    <dgm:cxn modelId="{04C7D0B8-0DC9-4A5B-B6C9-E04EA76035C6}" type="presParOf" srcId="{5103A5AB-6DFD-4408-AADF-832FA57B74E0}" destId="{E4E07561-0066-40C1-850A-0B301E4E8CA6}" srcOrd="0" destOrd="0" presId="urn:microsoft.com/office/officeart/2008/layout/LinedList"/>
    <dgm:cxn modelId="{348ADC95-0345-42F7-8EE1-1275B9340CC0}" type="presParOf" srcId="{5103A5AB-6DFD-4408-AADF-832FA57B74E0}" destId="{4FE76D6F-AC16-4BB3-B9B4-960B4EF6FA64}" srcOrd="1" destOrd="0" presId="urn:microsoft.com/office/officeart/2008/layout/LinedList"/>
    <dgm:cxn modelId="{69D664BF-9605-46CF-8FDF-9BC0DF225BD5}" type="presParOf" srcId="{85CF8079-59FC-4BE9-8139-60CF72DB615E}" destId="{4C2001DC-3F6D-4728-8E96-A30D3EE066A4}" srcOrd="2" destOrd="0" presId="urn:microsoft.com/office/officeart/2008/layout/LinedList"/>
    <dgm:cxn modelId="{675E8A87-7480-47C5-A902-F131BCE61AFD}" type="presParOf" srcId="{85CF8079-59FC-4BE9-8139-60CF72DB615E}" destId="{623CE737-67F3-4695-B12C-73EE8C25F5DB}" srcOrd="3" destOrd="0" presId="urn:microsoft.com/office/officeart/2008/layout/LinedList"/>
    <dgm:cxn modelId="{FC65898E-C912-4084-A33A-A8AC0BC04D4B}" type="presParOf" srcId="{623CE737-67F3-4695-B12C-73EE8C25F5DB}" destId="{D66B4223-7E3E-4DB0-BF4F-C6707D01ECC9}" srcOrd="0" destOrd="0" presId="urn:microsoft.com/office/officeart/2008/layout/LinedList"/>
    <dgm:cxn modelId="{C0A4C86E-E7D7-4C29-8D64-FA7B07E8B8E6}" type="presParOf" srcId="{623CE737-67F3-4695-B12C-73EE8C25F5DB}" destId="{C9F12640-5AF5-4DBD-B9C9-802B00C7598E}" srcOrd="1" destOrd="0" presId="urn:microsoft.com/office/officeart/2008/layout/LinedList"/>
    <dgm:cxn modelId="{F9ECC6EA-AB48-4F25-B080-7D584B580DB4}" type="presParOf" srcId="{85CF8079-59FC-4BE9-8139-60CF72DB615E}" destId="{0FB6D1D4-64DD-40E1-B9E6-BC4A4C6407BD}" srcOrd="4" destOrd="0" presId="urn:microsoft.com/office/officeart/2008/layout/LinedList"/>
    <dgm:cxn modelId="{D2237FA9-974D-471C-98A1-E3FD8C416974}" type="presParOf" srcId="{85CF8079-59FC-4BE9-8139-60CF72DB615E}" destId="{ECF20420-4B2A-42B5-A394-B3CCF9E730EC}" srcOrd="5" destOrd="0" presId="urn:microsoft.com/office/officeart/2008/layout/LinedList"/>
    <dgm:cxn modelId="{15E3D74B-51DE-41DD-9F72-81FA53B6BA8E}" type="presParOf" srcId="{ECF20420-4B2A-42B5-A394-B3CCF9E730EC}" destId="{4AB65D06-BE3C-48EB-B098-90622A8C1807}" srcOrd="0" destOrd="0" presId="urn:microsoft.com/office/officeart/2008/layout/LinedList"/>
    <dgm:cxn modelId="{AB49A428-ED1A-4AA2-9F62-40F657BBDB58}" type="presParOf" srcId="{ECF20420-4B2A-42B5-A394-B3CCF9E730EC}" destId="{D7EAE733-2F71-41CA-B928-6C720DBC30F0}" srcOrd="1" destOrd="0" presId="urn:microsoft.com/office/officeart/2008/layout/LinedList"/>
    <dgm:cxn modelId="{94DB0777-3791-4252-AFD6-ADBCA44680DF}" type="presParOf" srcId="{85CF8079-59FC-4BE9-8139-60CF72DB615E}" destId="{F14B7D69-C2DB-4F45-A788-1323292AD61F}" srcOrd="6" destOrd="0" presId="urn:microsoft.com/office/officeart/2008/layout/LinedList"/>
    <dgm:cxn modelId="{1E8135EB-ECA0-48AC-9621-3567031D254B}" type="presParOf" srcId="{85CF8079-59FC-4BE9-8139-60CF72DB615E}" destId="{674D8280-C0B3-4C94-A12F-43FD75D50CCB}" srcOrd="7" destOrd="0" presId="urn:microsoft.com/office/officeart/2008/layout/LinedList"/>
    <dgm:cxn modelId="{3AFE8273-E435-4F8D-AFC5-DBEB15A49616}" type="presParOf" srcId="{674D8280-C0B3-4C94-A12F-43FD75D50CCB}" destId="{AE050FCA-5BDD-4549-B8F3-12479DE7013C}" srcOrd="0" destOrd="0" presId="urn:microsoft.com/office/officeart/2008/layout/LinedList"/>
    <dgm:cxn modelId="{3BCA7238-EF7A-467D-BF24-D4F8AAFD07C3}" type="presParOf" srcId="{674D8280-C0B3-4C94-A12F-43FD75D50CCB}" destId="{AC67418F-8EB1-4FD1-8B04-AAA3218A14AA}" srcOrd="1" destOrd="0" presId="urn:microsoft.com/office/officeart/2008/layout/LinedList"/>
    <dgm:cxn modelId="{D230B98B-600B-4BC4-B0C3-60C562F1213D}" type="presParOf" srcId="{85CF8079-59FC-4BE9-8139-60CF72DB615E}" destId="{71238FEC-3A74-445C-B4A0-B3A281F6887E}" srcOrd="8" destOrd="0" presId="urn:microsoft.com/office/officeart/2008/layout/LinedList"/>
    <dgm:cxn modelId="{FBFAC571-0E74-41D9-834C-D7303D30FBDE}" type="presParOf" srcId="{85CF8079-59FC-4BE9-8139-60CF72DB615E}" destId="{3513C0EE-13C9-4E4F-8DDE-C4D1CDF7F20A}" srcOrd="9" destOrd="0" presId="urn:microsoft.com/office/officeart/2008/layout/LinedList"/>
    <dgm:cxn modelId="{7D8E3ED2-438C-45B8-A9CC-27AB2E910D19}" type="presParOf" srcId="{3513C0EE-13C9-4E4F-8DDE-C4D1CDF7F20A}" destId="{8A0F5E95-974D-4892-8BA3-EB0975C6815D}" srcOrd="0" destOrd="0" presId="urn:microsoft.com/office/officeart/2008/layout/LinedList"/>
    <dgm:cxn modelId="{837284B9-A286-4462-A451-E35D7A5C047D}" type="presParOf" srcId="{3513C0EE-13C9-4E4F-8DDE-C4D1CDF7F20A}" destId="{C094AC3D-0F4E-4406-A8B0-9F16BD3AEC04}" srcOrd="1" destOrd="0" presId="urn:microsoft.com/office/officeart/2008/layout/LinedList"/>
    <dgm:cxn modelId="{78C81D7D-7C79-491B-9221-4890D96BBCDF}" type="presParOf" srcId="{85CF8079-59FC-4BE9-8139-60CF72DB615E}" destId="{382257E4-DF2F-4BF2-8A21-A992187DB570}" srcOrd="10" destOrd="0" presId="urn:microsoft.com/office/officeart/2008/layout/LinedList"/>
    <dgm:cxn modelId="{2E9A9B29-2E6C-404F-9000-4889C1177E4B}" type="presParOf" srcId="{85CF8079-59FC-4BE9-8139-60CF72DB615E}" destId="{FCBD8E0A-03D2-4533-91F2-3BC293438A67}" srcOrd="11" destOrd="0" presId="urn:microsoft.com/office/officeart/2008/layout/LinedList"/>
    <dgm:cxn modelId="{2247793D-BE50-4AF1-B144-8B1F7F5372CA}" type="presParOf" srcId="{FCBD8E0A-03D2-4533-91F2-3BC293438A67}" destId="{AF08ED80-C536-4D67-BBA7-4B248BC1A5A3}" srcOrd="0" destOrd="0" presId="urn:microsoft.com/office/officeart/2008/layout/LinedList"/>
    <dgm:cxn modelId="{D9B0A128-2594-495E-9C7C-08617C776FC1}" type="presParOf" srcId="{FCBD8E0A-03D2-4533-91F2-3BC293438A67}" destId="{8F29429D-C6CE-44CA-B30E-1AD35F274432}" srcOrd="1" destOrd="0" presId="urn:microsoft.com/office/officeart/2008/layout/LinedList"/>
    <dgm:cxn modelId="{3C610E74-8120-4EDA-A089-997CCAEEACBD}" type="presParOf" srcId="{85CF8079-59FC-4BE9-8139-60CF72DB615E}" destId="{D02DC147-AB33-46C2-B491-356793CA105B}" srcOrd="12" destOrd="0" presId="urn:microsoft.com/office/officeart/2008/layout/LinedList"/>
    <dgm:cxn modelId="{6E35C4EE-F826-4DFE-A770-216A305564E2}" type="presParOf" srcId="{85CF8079-59FC-4BE9-8139-60CF72DB615E}" destId="{F1599CAE-F0FE-4376-9890-F6E5D4131908}" srcOrd="13" destOrd="0" presId="urn:microsoft.com/office/officeart/2008/layout/LinedList"/>
    <dgm:cxn modelId="{BB2FA7DA-A81E-4D51-A7FF-9B0A73EA87DF}" type="presParOf" srcId="{F1599CAE-F0FE-4376-9890-F6E5D4131908}" destId="{2776509B-25D9-4391-B512-BBB964BE2BDD}" srcOrd="0" destOrd="0" presId="urn:microsoft.com/office/officeart/2008/layout/LinedList"/>
    <dgm:cxn modelId="{129CF426-7D82-49B9-A128-E636B93453E7}" type="presParOf" srcId="{F1599CAE-F0FE-4376-9890-F6E5D4131908}" destId="{1DE5262B-AB97-4A98-B037-311A1521BB7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80437-9555-4A79-BEBC-E2DD1C61415A}"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16FAE7-146B-4920-84A6-5F1E76442688}">
      <dgm:prSet/>
      <dgm:spPr/>
      <dgm:t>
        <a:bodyPr/>
        <a:lstStyle/>
        <a:p>
          <a:pPr rtl="0">
            <a:defRPr b="1"/>
          </a:pPr>
          <a:r>
            <a:rPr lang="en-US"/>
            <a:t>Component and PCB prototype delivery not arriving on time</a:t>
          </a:r>
          <a:br>
            <a:rPr lang="en-US">
              <a:latin typeface="Calisto MT" panose="02040603050505030304"/>
            </a:rPr>
          </a:br>
          <a:endParaRPr lang="en-US"/>
        </a:p>
      </dgm:t>
    </dgm:pt>
    <dgm:pt modelId="{83B64D7E-E1BA-465D-9D45-FBEDA360D509}" type="parTrans" cxnId="{A5AA9D18-AE6B-42E5-A410-4EBCEDC8FC3B}">
      <dgm:prSet/>
      <dgm:spPr/>
      <dgm:t>
        <a:bodyPr/>
        <a:lstStyle/>
        <a:p>
          <a:endParaRPr lang="en-US"/>
        </a:p>
      </dgm:t>
    </dgm:pt>
    <dgm:pt modelId="{4D7CF8F0-9565-4968-B81C-944DADB74F43}" type="sibTrans" cxnId="{A5AA9D18-AE6B-42E5-A410-4EBCEDC8FC3B}">
      <dgm:prSet/>
      <dgm:spPr/>
      <dgm:t>
        <a:bodyPr/>
        <a:lstStyle/>
        <a:p>
          <a:endParaRPr lang="en-US"/>
        </a:p>
      </dgm:t>
    </dgm:pt>
    <dgm:pt modelId="{F560A93C-8740-467C-99D4-D8DD3AD75B8D}">
      <dgm:prSet/>
      <dgm:spPr/>
      <dgm:t>
        <a:bodyPr/>
        <a:lstStyle/>
        <a:p>
          <a:r>
            <a:rPr lang="en-US"/>
            <a:t>Finalize bill of materials and components so orders can be placed sooner</a:t>
          </a:r>
        </a:p>
      </dgm:t>
    </dgm:pt>
    <dgm:pt modelId="{90C4D35D-A067-4A4C-9AC8-D447197536A3}" type="parTrans" cxnId="{01777775-0F31-43A5-8534-A70E48D4FBB6}">
      <dgm:prSet/>
      <dgm:spPr/>
      <dgm:t>
        <a:bodyPr/>
        <a:lstStyle/>
        <a:p>
          <a:endParaRPr lang="en-US"/>
        </a:p>
      </dgm:t>
    </dgm:pt>
    <dgm:pt modelId="{29D536BB-B00C-4202-B8DB-B53E84775052}" type="sibTrans" cxnId="{01777775-0F31-43A5-8534-A70E48D4FBB6}">
      <dgm:prSet/>
      <dgm:spPr/>
      <dgm:t>
        <a:bodyPr/>
        <a:lstStyle/>
        <a:p>
          <a:endParaRPr lang="en-US"/>
        </a:p>
      </dgm:t>
    </dgm:pt>
    <dgm:pt modelId="{EC9D9F13-02A0-4AE9-9173-107B2C1F4F1E}">
      <dgm:prSet/>
      <dgm:spPr/>
      <dgm:t>
        <a:bodyPr/>
        <a:lstStyle/>
        <a:p>
          <a:pPr>
            <a:defRPr b="1"/>
          </a:pPr>
          <a:r>
            <a:rPr lang="en-US"/>
            <a:t>Component Shortages</a:t>
          </a:r>
        </a:p>
      </dgm:t>
    </dgm:pt>
    <dgm:pt modelId="{E507CB96-331C-4A5D-AB6E-92A3C4208122}" type="parTrans" cxnId="{4B5A5662-EA18-44A5-BDE3-5CF0F49B25F6}">
      <dgm:prSet/>
      <dgm:spPr/>
      <dgm:t>
        <a:bodyPr/>
        <a:lstStyle/>
        <a:p>
          <a:endParaRPr lang="en-US"/>
        </a:p>
      </dgm:t>
    </dgm:pt>
    <dgm:pt modelId="{E4093958-6BAB-46A4-AA2B-BA9925FF7C00}" type="sibTrans" cxnId="{4B5A5662-EA18-44A5-BDE3-5CF0F49B25F6}">
      <dgm:prSet/>
      <dgm:spPr/>
      <dgm:t>
        <a:bodyPr/>
        <a:lstStyle/>
        <a:p>
          <a:endParaRPr lang="en-US"/>
        </a:p>
      </dgm:t>
    </dgm:pt>
    <dgm:pt modelId="{D41543F5-081A-48BF-A558-8F6542405E1C}">
      <dgm:prSet/>
      <dgm:spPr/>
      <dgm:t>
        <a:bodyPr/>
        <a:lstStyle/>
        <a:p>
          <a:r>
            <a:rPr lang="en-US"/>
            <a:t>Choose parts with lots of stock</a:t>
          </a:r>
        </a:p>
      </dgm:t>
    </dgm:pt>
    <dgm:pt modelId="{24C51F32-76C5-4B18-AD67-2147663EF166}" type="parTrans" cxnId="{9EB087D8-F0B7-4DBA-9963-4876F4096958}">
      <dgm:prSet/>
      <dgm:spPr/>
      <dgm:t>
        <a:bodyPr/>
        <a:lstStyle/>
        <a:p>
          <a:endParaRPr lang="en-US"/>
        </a:p>
      </dgm:t>
    </dgm:pt>
    <dgm:pt modelId="{B57E9207-836C-41C6-A6DD-AF734157E1D6}" type="sibTrans" cxnId="{9EB087D8-F0B7-4DBA-9963-4876F4096958}">
      <dgm:prSet/>
      <dgm:spPr/>
      <dgm:t>
        <a:bodyPr/>
        <a:lstStyle/>
        <a:p>
          <a:endParaRPr lang="en-US"/>
        </a:p>
      </dgm:t>
    </dgm:pt>
    <dgm:pt modelId="{80CC23DB-FC49-4DB0-B4A5-D50918BCAB4D}">
      <dgm:prSet/>
      <dgm:spPr/>
      <dgm:t>
        <a:bodyPr/>
        <a:lstStyle/>
        <a:p>
          <a:r>
            <a:rPr lang="en-US"/>
            <a:t>Order parts early</a:t>
          </a:r>
        </a:p>
      </dgm:t>
    </dgm:pt>
    <dgm:pt modelId="{7B785AC7-2E43-4849-A7B8-F9769E5F4E59}" type="parTrans" cxnId="{A72893FD-52D7-45E3-932B-F14C401AE2FC}">
      <dgm:prSet/>
      <dgm:spPr/>
      <dgm:t>
        <a:bodyPr/>
        <a:lstStyle/>
        <a:p>
          <a:endParaRPr lang="en-US"/>
        </a:p>
      </dgm:t>
    </dgm:pt>
    <dgm:pt modelId="{B7158BA3-46D7-4087-A725-40703164B8A3}" type="sibTrans" cxnId="{A72893FD-52D7-45E3-932B-F14C401AE2FC}">
      <dgm:prSet/>
      <dgm:spPr/>
      <dgm:t>
        <a:bodyPr/>
        <a:lstStyle/>
        <a:p>
          <a:endParaRPr lang="en-US"/>
        </a:p>
      </dgm:t>
    </dgm:pt>
    <dgm:pt modelId="{8D961411-7A08-461A-B92B-3EC8EC10A4B1}">
      <dgm:prSet/>
      <dgm:spPr/>
      <dgm:t>
        <a:bodyPr/>
        <a:lstStyle/>
        <a:p>
          <a:r>
            <a:rPr lang="en-US"/>
            <a:t>Identify Alternatives</a:t>
          </a:r>
        </a:p>
      </dgm:t>
    </dgm:pt>
    <dgm:pt modelId="{425B686B-540F-4B16-985E-822CB5B63A9A}" type="parTrans" cxnId="{64261748-45A3-4EDC-9155-06946AFCE986}">
      <dgm:prSet/>
      <dgm:spPr/>
      <dgm:t>
        <a:bodyPr/>
        <a:lstStyle/>
        <a:p>
          <a:endParaRPr lang="en-US"/>
        </a:p>
      </dgm:t>
    </dgm:pt>
    <dgm:pt modelId="{D94DA2CE-D5D0-4977-9983-7AFE7E3DEE98}" type="sibTrans" cxnId="{64261748-45A3-4EDC-9155-06946AFCE986}">
      <dgm:prSet/>
      <dgm:spPr/>
      <dgm:t>
        <a:bodyPr/>
        <a:lstStyle/>
        <a:p>
          <a:endParaRPr lang="en-US"/>
        </a:p>
      </dgm:t>
    </dgm:pt>
    <dgm:pt modelId="{72AF7D7A-749E-4363-91BB-B54896546289}">
      <dgm:prSet/>
      <dgm:spPr/>
      <dgm:t>
        <a:bodyPr/>
        <a:lstStyle/>
        <a:p>
          <a:pPr>
            <a:defRPr b="1"/>
          </a:pPr>
          <a:r>
            <a:rPr lang="en-US"/>
            <a:t>Assembly of prototype</a:t>
          </a:r>
        </a:p>
      </dgm:t>
    </dgm:pt>
    <dgm:pt modelId="{0DDA7D0F-DCA8-43E2-9E8A-9DE2D272E4F9}" type="parTrans" cxnId="{14B0442F-480E-419F-97B2-F1A1880CF433}">
      <dgm:prSet/>
      <dgm:spPr/>
      <dgm:t>
        <a:bodyPr/>
        <a:lstStyle/>
        <a:p>
          <a:endParaRPr lang="en-US"/>
        </a:p>
      </dgm:t>
    </dgm:pt>
    <dgm:pt modelId="{D741295F-B48F-4346-9B4D-49C5183D98D6}" type="sibTrans" cxnId="{14B0442F-480E-419F-97B2-F1A1880CF433}">
      <dgm:prSet/>
      <dgm:spPr/>
      <dgm:t>
        <a:bodyPr/>
        <a:lstStyle/>
        <a:p>
          <a:endParaRPr lang="en-US"/>
        </a:p>
      </dgm:t>
    </dgm:pt>
    <dgm:pt modelId="{DC0CD18D-8148-48E4-9DCB-EC7BC8A46FFF}">
      <dgm:prSet/>
      <dgm:spPr/>
      <dgm:t>
        <a:bodyPr/>
        <a:lstStyle/>
        <a:p>
          <a:r>
            <a:rPr lang="en-US"/>
            <a:t>Make sure to use functional pick and place machines</a:t>
          </a:r>
        </a:p>
      </dgm:t>
    </dgm:pt>
    <dgm:pt modelId="{3B4B5143-B936-4500-9D74-7D5E97FC2D1B}" type="parTrans" cxnId="{6731A213-24C4-42CE-B46F-8450C6E53BF6}">
      <dgm:prSet/>
      <dgm:spPr/>
      <dgm:t>
        <a:bodyPr/>
        <a:lstStyle/>
        <a:p>
          <a:endParaRPr lang="en-US"/>
        </a:p>
      </dgm:t>
    </dgm:pt>
    <dgm:pt modelId="{EA1E3AA2-A0F4-4C9A-9899-F5261F1B3704}" type="sibTrans" cxnId="{6731A213-24C4-42CE-B46F-8450C6E53BF6}">
      <dgm:prSet/>
      <dgm:spPr/>
      <dgm:t>
        <a:bodyPr/>
        <a:lstStyle/>
        <a:p>
          <a:endParaRPr lang="en-US"/>
        </a:p>
      </dgm:t>
    </dgm:pt>
    <dgm:pt modelId="{A3D2B764-749E-4B50-A28B-1911FB2293DA}">
      <dgm:prSet/>
      <dgm:spPr/>
      <dgm:t>
        <a:bodyPr/>
        <a:lstStyle/>
        <a:p>
          <a:pPr>
            <a:defRPr b="1"/>
          </a:pPr>
          <a:r>
            <a:rPr lang="en-US"/>
            <a:t>Failure of cellular data transmission</a:t>
          </a:r>
        </a:p>
      </dgm:t>
    </dgm:pt>
    <dgm:pt modelId="{D7EE3F40-FF54-4157-9893-4848029D7AE7}" type="parTrans" cxnId="{099EF325-4C14-4E4E-B074-3B7662FDD2D0}">
      <dgm:prSet/>
      <dgm:spPr/>
      <dgm:t>
        <a:bodyPr/>
        <a:lstStyle/>
        <a:p>
          <a:endParaRPr lang="en-US"/>
        </a:p>
      </dgm:t>
    </dgm:pt>
    <dgm:pt modelId="{E48ED417-593E-4D92-B628-AE73FA9273ED}" type="sibTrans" cxnId="{099EF325-4C14-4E4E-B074-3B7662FDD2D0}">
      <dgm:prSet/>
      <dgm:spPr/>
      <dgm:t>
        <a:bodyPr/>
        <a:lstStyle/>
        <a:p>
          <a:endParaRPr lang="en-US"/>
        </a:p>
      </dgm:t>
    </dgm:pt>
    <dgm:pt modelId="{E325C49A-2959-4292-ABB4-461D4974F29F}">
      <dgm:prSet/>
      <dgm:spPr/>
      <dgm:t>
        <a:bodyPr/>
        <a:lstStyle/>
        <a:p>
          <a:r>
            <a:rPr lang="en-US"/>
            <a:t>Incorporate interface onto PCB to directly obtain data if cellular transmission fails</a:t>
          </a:r>
        </a:p>
      </dgm:t>
    </dgm:pt>
    <dgm:pt modelId="{BDE5FA8A-A827-4592-8E26-B2430519EC6B}" type="parTrans" cxnId="{2FD3DC8B-1FAF-405B-9A86-D0B7B3E4E10E}">
      <dgm:prSet/>
      <dgm:spPr/>
      <dgm:t>
        <a:bodyPr/>
        <a:lstStyle/>
        <a:p>
          <a:endParaRPr lang="en-US"/>
        </a:p>
      </dgm:t>
    </dgm:pt>
    <dgm:pt modelId="{072CDC2E-8F5C-4EB3-A359-8A122DBB02A5}" type="sibTrans" cxnId="{2FD3DC8B-1FAF-405B-9A86-D0B7B3E4E10E}">
      <dgm:prSet/>
      <dgm:spPr/>
      <dgm:t>
        <a:bodyPr/>
        <a:lstStyle/>
        <a:p>
          <a:endParaRPr lang="en-US"/>
        </a:p>
      </dgm:t>
    </dgm:pt>
    <dgm:pt modelId="{6CB39BDC-AA79-4941-BB20-C53C8D56A678}">
      <dgm:prSet/>
      <dgm:spPr/>
      <dgm:t>
        <a:bodyPr/>
        <a:lstStyle/>
        <a:p>
          <a:pPr>
            <a:defRPr b="1"/>
          </a:pPr>
          <a:r>
            <a:rPr lang="en-US"/>
            <a:t>Sensor Interface Accommodations</a:t>
          </a:r>
        </a:p>
      </dgm:t>
    </dgm:pt>
    <dgm:pt modelId="{883EAF71-E506-4645-AAD3-BE3915D62656}" type="parTrans" cxnId="{2B8B26EE-9F19-4476-932C-D597CF813DCB}">
      <dgm:prSet/>
      <dgm:spPr/>
      <dgm:t>
        <a:bodyPr/>
        <a:lstStyle/>
        <a:p>
          <a:endParaRPr lang="en-US"/>
        </a:p>
      </dgm:t>
    </dgm:pt>
    <dgm:pt modelId="{CF1DD919-D38D-4B63-A883-EAF214E58E56}" type="sibTrans" cxnId="{2B8B26EE-9F19-4476-932C-D597CF813DCB}">
      <dgm:prSet/>
      <dgm:spPr/>
      <dgm:t>
        <a:bodyPr/>
        <a:lstStyle/>
        <a:p>
          <a:endParaRPr lang="en-US"/>
        </a:p>
      </dgm:t>
    </dgm:pt>
    <dgm:pt modelId="{4282242E-2A83-4685-B873-D5FEE5F9C1E2}">
      <dgm:prSet/>
      <dgm:spPr/>
      <dgm:t>
        <a:bodyPr/>
        <a:lstStyle/>
        <a:p>
          <a:r>
            <a:rPr lang="en-US"/>
            <a:t>PCB will be designed to fit standard sensor interface designed by Software Logistics</a:t>
          </a:r>
        </a:p>
      </dgm:t>
    </dgm:pt>
    <dgm:pt modelId="{23151024-0EB1-41B9-9C77-E3EA00495A06}" type="parTrans" cxnId="{D83DE238-74A2-401C-9700-3BACC40161AA}">
      <dgm:prSet/>
      <dgm:spPr/>
      <dgm:t>
        <a:bodyPr/>
        <a:lstStyle/>
        <a:p>
          <a:endParaRPr lang="en-US"/>
        </a:p>
      </dgm:t>
    </dgm:pt>
    <dgm:pt modelId="{00231B30-44A5-464C-B141-268288B5C261}" type="sibTrans" cxnId="{D83DE238-74A2-401C-9700-3BACC40161AA}">
      <dgm:prSet/>
      <dgm:spPr/>
      <dgm:t>
        <a:bodyPr/>
        <a:lstStyle/>
        <a:p>
          <a:endParaRPr lang="en-US"/>
        </a:p>
      </dgm:t>
    </dgm:pt>
    <dgm:pt modelId="{9FE81E8F-91ED-4FAF-8BCC-6DB56113E97F}">
      <dgm:prSet/>
      <dgm:spPr/>
      <dgm:t>
        <a:bodyPr/>
        <a:lstStyle/>
        <a:p>
          <a:pPr>
            <a:defRPr b="1"/>
          </a:pPr>
          <a:r>
            <a:rPr lang="en-US"/>
            <a:t>PCB doesn’t work as intended</a:t>
          </a:r>
        </a:p>
      </dgm:t>
    </dgm:pt>
    <dgm:pt modelId="{DBC2003B-F8AC-4989-8E84-326F208588BF}" type="parTrans" cxnId="{2BD17B87-86FE-42A3-AE50-C498B6DA1F89}">
      <dgm:prSet/>
      <dgm:spPr/>
      <dgm:t>
        <a:bodyPr/>
        <a:lstStyle/>
        <a:p>
          <a:endParaRPr lang="en-US"/>
        </a:p>
      </dgm:t>
    </dgm:pt>
    <dgm:pt modelId="{9A858610-B42D-464A-804D-6BFAC689EF6D}" type="sibTrans" cxnId="{2BD17B87-86FE-42A3-AE50-C498B6DA1F89}">
      <dgm:prSet/>
      <dgm:spPr/>
      <dgm:t>
        <a:bodyPr/>
        <a:lstStyle/>
        <a:p>
          <a:endParaRPr lang="en-US"/>
        </a:p>
      </dgm:t>
    </dgm:pt>
    <dgm:pt modelId="{B65CC18E-9316-46C6-A341-B2007D0744E0}">
      <dgm:prSet/>
      <dgm:spPr/>
      <dgm:t>
        <a:bodyPr/>
        <a:lstStyle/>
        <a:p>
          <a:r>
            <a:rPr lang="en-US"/>
            <a:t>Conduct extensive analysis of systems and plan to have extra time for additional PCBs</a:t>
          </a:r>
        </a:p>
      </dgm:t>
    </dgm:pt>
    <dgm:pt modelId="{039920DA-8AB9-4EF2-BF2A-DE9EB5338A53}" type="parTrans" cxnId="{94FC52DE-821B-4330-8764-31F0BBA0B8EA}">
      <dgm:prSet/>
      <dgm:spPr/>
      <dgm:t>
        <a:bodyPr/>
        <a:lstStyle/>
        <a:p>
          <a:endParaRPr lang="en-US"/>
        </a:p>
      </dgm:t>
    </dgm:pt>
    <dgm:pt modelId="{977DF4D2-87B4-4AE8-93E8-8B7D3299FBD0}" type="sibTrans" cxnId="{94FC52DE-821B-4330-8764-31F0BBA0B8EA}">
      <dgm:prSet/>
      <dgm:spPr/>
      <dgm:t>
        <a:bodyPr/>
        <a:lstStyle/>
        <a:p>
          <a:endParaRPr lang="en-US"/>
        </a:p>
      </dgm:t>
    </dgm:pt>
    <dgm:pt modelId="{1BB06BDC-5493-4DCC-82AF-A68A5FA0C4CA}">
      <dgm:prSet/>
      <dgm:spPr/>
      <dgm:t>
        <a:bodyPr/>
        <a:lstStyle/>
        <a:p>
          <a:r>
            <a:rPr lang="en-US"/>
            <a:t>Verification for correct use of different components using data sheets</a:t>
          </a:r>
        </a:p>
      </dgm:t>
    </dgm:pt>
    <dgm:pt modelId="{2FC83454-5BF4-4E07-865A-4C835FB39DA9}" type="parTrans" cxnId="{86C999E3-2530-47B3-B6E4-9283146F0B8B}">
      <dgm:prSet/>
      <dgm:spPr/>
      <dgm:t>
        <a:bodyPr/>
        <a:lstStyle/>
        <a:p>
          <a:endParaRPr lang="en-US"/>
        </a:p>
      </dgm:t>
    </dgm:pt>
    <dgm:pt modelId="{4C2D3340-798C-491A-88A6-796C298F613C}" type="sibTrans" cxnId="{86C999E3-2530-47B3-B6E4-9283146F0B8B}">
      <dgm:prSet/>
      <dgm:spPr/>
      <dgm:t>
        <a:bodyPr/>
        <a:lstStyle/>
        <a:p>
          <a:endParaRPr lang="en-US"/>
        </a:p>
      </dgm:t>
    </dgm:pt>
    <dgm:pt modelId="{13826754-E8EF-4AAC-8491-6E082C404DB6}" type="pres">
      <dgm:prSet presAssocID="{D1780437-9555-4A79-BEBC-E2DD1C61415A}" presName="root" presStyleCnt="0">
        <dgm:presLayoutVars>
          <dgm:dir/>
          <dgm:resizeHandles val="exact"/>
        </dgm:presLayoutVars>
      </dgm:prSet>
      <dgm:spPr/>
    </dgm:pt>
    <dgm:pt modelId="{7EDF3E86-3810-40CA-A341-8F2B79271C29}" type="pres">
      <dgm:prSet presAssocID="{0316FAE7-146B-4920-84A6-5F1E76442688}" presName="compNode" presStyleCnt="0"/>
      <dgm:spPr/>
    </dgm:pt>
    <dgm:pt modelId="{4523E966-1933-435F-B115-EE1C42DFF19D}" type="pres">
      <dgm:prSet presAssocID="{0316FAE7-146B-4920-84A6-5F1E7644268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trolley"/>
        </a:ext>
      </dgm:extLst>
    </dgm:pt>
    <dgm:pt modelId="{72DA56B8-E588-46A9-AE6A-4C8E2261AD4B}" type="pres">
      <dgm:prSet presAssocID="{0316FAE7-146B-4920-84A6-5F1E76442688}" presName="iconSpace" presStyleCnt="0"/>
      <dgm:spPr/>
    </dgm:pt>
    <dgm:pt modelId="{04D0A0B1-A922-483E-A0B0-56B50BEF2B3F}" type="pres">
      <dgm:prSet presAssocID="{0316FAE7-146B-4920-84A6-5F1E76442688}" presName="parTx" presStyleLbl="revTx" presStyleIdx="0" presStyleCnt="12">
        <dgm:presLayoutVars>
          <dgm:chMax val="0"/>
          <dgm:chPref val="0"/>
        </dgm:presLayoutVars>
      </dgm:prSet>
      <dgm:spPr/>
    </dgm:pt>
    <dgm:pt modelId="{646AB122-68BB-46F2-A999-AC65A71D1F58}" type="pres">
      <dgm:prSet presAssocID="{0316FAE7-146B-4920-84A6-5F1E76442688}" presName="txSpace" presStyleCnt="0"/>
      <dgm:spPr/>
    </dgm:pt>
    <dgm:pt modelId="{A4EBC67A-0D92-4440-B26E-2864F0293CE1}" type="pres">
      <dgm:prSet presAssocID="{0316FAE7-146B-4920-84A6-5F1E76442688}" presName="desTx" presStyleLbl="revTx" presStyleIdx="1" presStyleCnt="12">
        <dgm:presLayoutVars/>
      </dgm:prSet>
      <dgm:spPr/>
    </dgm:pt>
    <dgm:pt modelId="{5E0930EF-38A9-4EE9-AC20-20A60ED82590}" type="pres">
      <dgm:prSet presAssocID="{4D7CF8F0-9565-4968-B81C-944DADB74F43}" presName="sibTrans" presStyleCnt="0"/>
      <dgm:spPr/>
    </dgm:pt>
    <dgm:pt modelId="{FD99792B-206C-43E5-B78E-7765D789B2A7}" type="pres">
      <dgm:prSet presAssocID="{EC9D9F13-02A0-4AE9-9173-107B2C1F4F1E}" presName="compNode" presStyleCnt="0"/>
      <dgm:spPr/>
    </dgm:pt>
    <dgm:pt modelId="{69661183-8D9A-4222-9D8D-B6586430C98A}" type="pres">
      <dgm:prSet presAssocID="{EC9D9F13-02A0-4AE9-9173-107B2C1F4F1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55B65E6-9BBB-4ED9-9F72-84C8B3498FF9}" type="pres">
      <dgm:prSet presAssocID="{EC9D9F13-02A0-4AE9-9173-107B2C1F4F1E}" presName="iconSpace" presStyleCnt="0"/>
      <dgm:spPr/>
    </dgm:pt>
    <dgm:pt modelId="{4516F149-5A14-4643-897D-8F293801A9AE}" type="pres">
      <dgm:prSet presAssocID="{EC9D9F13-02A0-4AE9-9173-107B2C1F4F1E}" presName="parTx" presStyleLbl="revTx" presStyleIdx="2" presStyleCnt="12">
        <dgm:presLayoutVars>
          <dgm:chMax val="0"/>
          <dgm:chPref val="0"/>
        </dgm:presLayoutVars>
      </dgm:prSet>
      <dgm:spPr/>
    </dgm:pt>
    <dgm:pt modelId="{AA1AB96E-80DF-4839-999C-F1AD3194DD00}" type="pres">
      <dgm:prSet presAssocID="{EC9D9F13-02A0-4AE9-9173-107B2C1F4F1E}" presName="txSpace" presStyleCnt="0"/>
      <dgm:spPr/>
    </dgm:pt>
    <dgm:pt modelId="{960B22A2-EC00-4D3D-80FE-4B5D904BCA77}" type="pres">
      <dgm:prSet presAssocID="{EC9D9F13-02A0-4AE9-9173-107B2C1F4F1E}" presName="desTx" presStyleLbl="revTx" presStyleIdx="3" presStyleCnt="12">
        <dgm:presLayoutVars/>
      </dgm:prSet>
      <dgm:spPr/>
    </dgm:pt>
    <dgm:pt modelId="{D58773F8-261A-48DC-A6A5-A30EACA6401D}" type="pres">
      <dgm:prSet presAssocID="{E4093958-6BAB-46A4-AA2B-BA9925FF7C00}" presName="sibTrans" presStyleCnt="0"/>
      <dgm:spPr/>
    </dgm:pt>
    <dgm:pt modelId="{66496EC6-D9B7-4C8F-BC01-33E36F27606D}" type="pres">
      <dgm:prSet presAssocID="{72AF7D7A-749E-4363-91BB-B54896546289}" presName="compNode" presStyleCnt="0"/>
      <dgm:spPr/>
    </dgm:pt>
    <dgm:pt modelId="{1AAF6678-D9FC-4F5C-AFFB-31D444F7E7EA}" type="pres">
      <dgm:prSet presAssocID="{72AF7D7A-749E-4363-91BB-B5489654628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C5CED00-7D15-4F62-99C7-7CCD2EA53933}" type="pres">
      <dgm:prSet presAssocID="{72AF7D7A-749E-4363-91BB-B54896546289}" presName="iconSpace" presStyleCnt="0"/>
      <dgm:spPr/>
    </dgm:pt>
    <dgm:pt modelId="{BE067338-92A1-4EEF-B39C-02A6CE56F836}" type="pres">
      <dgm:prSet presAssocID="{72AF7D7A-749E-4363-91BB-B54896546289}" presName="parTx" presStyleLbl="revTx" presStyleIdx="4" presStyleCnt="12">
        <dgm:presLayoutVars>
          <dgm:chMax val="0"/>
          <dgm:chPref val="0"/>
        </dgm:presLayoutVars>
      </dgm:prSet>
      <dgm:spPr/>
    </dgm:pt>
    <dgm:pt modelId="{A6A0C1D3-160B-4F30-8D67-1B559E5A357D}" type="pres">
      <dgm:prSet presAssocID="{72AF7D7A-749E-4363-91BB-B54896546289}" presName="txSpace" presStyleCnt="0"/>
      <dgm:spPr/>
    </dgm:pt>
    <dgm:pt modelId="{92E9C935-9DE9-49AF-858F-E1F52F81DE2B}" type="pres">
      <dgm:prSet presAssocID="{72AF7D7A-749E-4363-91BB-B54896546289}" presName="desTx" presStyleLbl="revTx" presStyleIdx="5" presStyleCnt="12">
        <dgm:presLayoutVars/>
      </dgm:prSet>
      <dgm:spPr/>
    </dgm:pt>
    <dgm:pt modelId="{700860EE-05A2-4CC5-A7A5-FB8820B3DFF0}" type="pres">
      <dgm:prSet presAssocID="{D741295F-B48F-4346-9B4D-49C5183D98D6}" presName="sibTrans" presStyleCnt="0"/>
      <dgm:spPr/>
    </dgm:pt>
    <dgm:pt modelId="{F965758C-011C-404E-98D5-331768135178}" type="pres">
      <dgm:prSet presAssocID="{A3D2B764-749E-4B50-A28B-1911FB2293DA}" presName="compNode" presStyleCnt="0"/>
      <dgm:spPr/>
    </dgm:pt>
    <dgm:pt modelId="{633D73F2-4E1F-49BD-89ED-50AA023B8CFD}" type="pres">
      <dgm:prSet presAssocID="{A3D2B764-749E-4B50-A28B-1911FB2293D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5DC675B5-C138-41B8-A458-97CA7FF0FD4C}" type="pres">
      <dgm:prSet presAssocID="{A3D2B764-749E-4B50-A28B-1911FB2293DA}" presName="iconSpace" presStyleCnt="0"/>
      <dgm:spPr/>
    </dgm:pt>
    <dgm:pt modelId="{DB346042-4378-49DA-A6C2-DE066CB0942C}" type="pres">
      <dgm:prSet presAssocID="{A3D2B764-749E-4B50-A28B-1911FB2293DA}" presName="parTx" presStyleLbl="revTx" presStyleIdx="6" presStyleCnt="12">
        <dgm:presLayoutVars>
          <dgm:chMax val="0"/>
          <dgm:chPref val="0"/>
        </dgm:presLayoutVars>
      </dgm:prSet>
      <dgm:spPr/>
    </dgm:pt>
    <dgm:pt modelId="{C4C51218-C6AE-475C-8AA2-A52B2E76A980}" type="pres">
      <dgm:prSet presAssocID="{A3D2B764-749E-4B50-A28B-1911FB2293DA}" presName="txSpace" presStyleCnt="0"/>
      <dgm:spPr/>
    </dgm:pt>
    <dgm:pt modelId="{4EC8F4E8-21F7-45DC-B5AB-582F0229654A}" type="pres">
      <dgm:prSet presAssocID="{A3D2B764-749E-4B50-A28B-1911FB2293DA}" presName="desTx" presStyleLbl="revTx" presStyleIdx="7" presStyleCnt="12">
        <dgm:presLayoutVars/>
      </dgm:prSet>
      <dgm:spPr/>
    </dgm:pt>
    <dgm:pt modelId="{C25D7C5D-19B6-4691-9AA0-7BF4B86EC653}" type="pres">
      <dgm:prSet presAssocID="{E48ED417-593E-4D92-B628-AE73FA9273ED}" presName="sibTrans" presStyleCnt="0"/>
      <dgm:spPr/>
    </dgm:pt>
    <dgm:pt modelId="{FC4B6094-DEC1-498A-B5D5-BD966F5C34CE}" type="pres">
      <dgm:prSet presAssocID="{6CB39BDC-AA79-4941-BB20-C53C8D56A678}" presName="compNode" presStyleCnt="0"/>
      <dgm:spPr/>
    </dgm:pt>
    <dgm:pt modelId="{9E9674F1-783F-4231-BB81-DB18FE818455}" type="pres">
      <dgm:prSet presAssocID="{6CB39BDC-AA79-4941-BB20-C53C8D56A6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Fi"/>
        </a:ext>
      </dgm:extLst>
    </dgm:pt>
    <dgm:pt modelId="{C083B862-42DD-4775-AC1F-E00A2EB0E580}" type="pres">
      <dgm:prSet presAssocID="{6CB39BDC-AA79-4941-BB20-C53C8D56A678}" presName="iconSpace" presStyleCnt="0"/>
      <dgm:spPr/>
    </dgm:pt>
    <dgm:pt modelId="{A125E068-7A09-46EB-8516-D96E61E604D5}" type="pres">
      <dgm:prSet presAssocID="{6CB39BDC-AA79-4941-BB20-C53C8D56A678}" presName="parTx" presStyleLbl="revTx" presStyleIdx="8" presStyleCnt="12">
        <dgm:presLayoutVars>
          <dgm:chMax val="0"/>
          <dgm:chPref val="0"/>
        </dgm:presLayoutVars>
      </dgm:prSet>
      <dgm:spPr/>
    </dgm:pt>
    <dgm:pt modelId="{0808794E-A5C0-4BDD-92E3-70CE63CCD8D6}" type="pres">
      <dgm:prSet presAssocID="{6CB39BDC-AA79-4941-BB20-C53C8D56A678}" presName="txSpace" presStyleCnt="0"/>
      <dgm:spPr/>
    </dgm:pt>
    <dgm:pt modelId="{B2AA32E9-17BA-4533-B243-42C346273E43}" type="pres">
      <dgm:prSet presAssocID="{6CB39BDC-AA79-4941-BB20-C53C8D56A678}" presName="desTx" presStyleLbl="revTx" presStyleIdx="9" presStyleCnt="12">
        <dgm:presLayoutVars/>
      </dgm:prSet>
      <dgm:spPr/>
    </dgm:pt>
    <dgm:pt modelId="{BB5BA984-AE64-4400-8CBA-0D1E3211E537}" type="pres">
      <dgm:prSet presAssocID="{CF1DD919-D38D-4B63-A883-EAF214E58E56}" presName="sibTrans" presStyleCnt="0"/>
      <dgm:spPr/>
    </dgm:pt>
    <dgm:pt modelId="{4C9E5E4F-DEC6-4B72-A532-72D79C7B7F7B}" type="pres">
      <dgm:prSet presAssocID="{9FE81E8F-91ED-4FAF-8BCC-6DB56113E97F}" presName="compNode" presStyleCnt="0"/>
      <dgm:spPr/>
    </dgm:pt>
    <dgm:pt modelId="{81507420-F341-4156-83AA-A2A28A233519}" type="pres">
      <dgm:prSet presAssocID="{9FE81E8F-91ED-4FAF-8BCC-6DB56113E97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esentation with Checklist"/>
        </a:ext>
      </dgm:extLst>
    </dgm:pt>
    <dgm:pt modelId="{C5C04506-F518-4BAB-80DE-59E8E82C9E9C}" type="pres">
      <dgm:prSet presAssocID="{9FE81E8F-91ED-4FAF-8BCC-6DB56113E97F}" presName="iconSpace" presStyleCnt="0"/>
      <dgm:spPr/>
    </dgm:pt>
    <dgm:pt modelId="{2C8D8CFA-4B72-4C04-B7EF-71F6D4C8A726}" type="pres">
      <dgm:prSet presAssocID="{9FE81E8F-91ED-4FAF-8BCC-6DB56113E97F}" presName="parTx" presStyleLbl="revTx" presStyleIdx="10" presStyleCnt="12">
        <dgm:presLayoutVars>
          <dgm:chMax val="0"/>
          <dgm:chPref val="0"/>
        </dgm:presLayoutVars>
      </dgm:prSet>
      <dgm:spPr/>
    </dgm:pt>
    <dgm:pt modelId="{BD1B76ED-CA68-4526-B2CE-D2FDC85964F5}" type="pres">
      <dgm:prSet presAssocID="{9FE81E8F-91ED-4FAF-8BCC-6DB56113E97F}" presName="txSpace" presStyleCnt="0"/>
      <dgm:spPr/>
    </dgm:pt>
    <dgm:pt modelId="{B0DD588C-4329-490E-B41D-F8D3413AA39B}" type="pres">
      <dgm:prSet presAssocID="{9FE81E8F-91ED-4FAF-8BCC-6DB56113E97F}" presName="desTx" presStyleLbl="revTx" presStyleIdx="11" presStyleCnt="12">
        <dgm:presLayoutVars/>
      </dgm:prSet>
      <dgm:spPr/>
    </dgm:pt>
  </dgm:ptLst>
  <dgm:cxnLst>
    <dgm:cxn modelId="{6731A213-24C4-42CE-B46F-8450C6E53BF6}" srcId="{72AF7D7A-749E-4363-91BB-B54896546289}" destId="{DC0CD18D-8148-48E4-9DCB-EC7BC8A46FFF}" srcOrd="0" destOrd="0" parTransId="{3B4B5143-B936-4500-9D74-7D5E97FC2D1B}" sibTransId="{EA1E3AA2-A0F4-4C9A-9899-F5261F1B3704}"/>
    <dgm:cxn modelId="{A5AA9D18-AE6B-42E5-A410-4EBCEDC8FC3B}" srcId="{D1780437-9555-4A79-BEBC-E2DD1C61415A}" destId="{0316FAE7-146B-4920-84A6-5F1E76442688}" srcOrd="0" destOrd="0" parTransId="{83B64D7E-E1BA-465D-9D45-FBEDA360D509}" sibTransId="{4D7CF8F0-9565-4968-B81C-944DADB74F43}"/>
    <dgm:cxn modelId="{099EF325-4C14-4E4E-B074-3B7662FDD2D0}" srcId="{D1780437-9555-4A79-BEBC-E2DD1C61415A}" destId="{A3D2B764-749E-4B50-A28B-1911FB2293DA}" srcOrd="3" destOrd="0" parTransId="{D7EE3F40-FF54-4157-9893-4848029D7AE7}" sibTransId="{E48ED417-593E-4D92-B628-AE73FA9273ED}"/>
    <dgm:cxn modelId="{14B0442F-480E-419F-97B2-F1A1880CF433}" srcId="{D1780437-9555-4A79-BEBC-E2DD1C61415A}" destId="{72AF7D7A-749E-4363-91BB-B54896546289}" srcOrd="2" destOrd="0" parTransId="{0DDA7D0F-DCA8-43E2-9E8A-9DE2D272E4F9}" sibTransId="{D741295F-B48F-4346-9B4D-49C5183D98D6}"/>
    <dgm:cxn modelId="{7AE9FC37-6E00-4096-B1B1-5A36421E3F60}" type="presOf" srcId="{0316FAE7-146B-4920-84A6-5F1E76442688}" destId="{04D0A0B1-A922-483E-A0B0-56B50BEF2B3F}" srcOrd="0" destOrd="0" presId="urn:microsoft.com/office/officeart/2018/5/layout/CenteredIconLabelDescriptionList"/>
    <dgm:cxn modelId="{D83DE238-74A2-401C-9700-3BACC40161AA}" srcId="{6CB39BDC-AA79-4941-BB20-C53C8D56A678}" destId="{4282242E-2A83-4685-B873-D5FEE5F9C1E2}" srcOrd="0" destOrd="0" parTransId="{23151024-0EB1-41B9-9C77-E3EA00495A06}" sibTransId="{00231B30-44A5-464C-B141-268288B5C261}"/>
    <dgm:cxn modelId="{4B5A5662-EA18-44A5-BDE3-5CF0F49B25F6}" srcId="{D1780437-9555-4A79-BEBC-E2DD1C61415A}" destId="{EC9D9F13-02A0-4AE9-9173-107B2C1F4F1E}" srcOrd="1" destOrd="0" parTransId="{E507CB96-331C-4A5D-AB6E-92A3C4208122}" sibTransId="{E4093958-6BAB-46A4-AA2B-BA9925FF7C00}"/>
    <dgm:cxn modelId="{64261748-45A3-4EDC-9155-06946AFCE986}" srcId="{EC9D9F13-02A0-4AE9-9173-107B2C1F4F1E}" destId="{8D961411-7A08-461A-B92B-3EC8EC10A4B1}" srcOrd="2" destOrd="0" parTransId="{425B686B-540F-4B16-985E-822CB5B63A9A}" sibTransId="{D94DA2CE-D5D0-4977-9983-7AFE7E3DEE98}"/>
    <dgm:cxn modelId="{701A856C-64FB-4652-B5D7-2EE2845BA45C}" type="presOf" srcId="{D41543F5-081A-48BF-A558-8F6542405E1C}" destId="{960B22A2-EC00-4D3D-80FE-4B5D904BCA77}" srcOrd="0" destOrd="0" presId="urn:microsoft.com/office/officeart/2018/5/layout/CenteredIconLabelDescriptionList"/>
    <dgm:cxn modelId="{01777775-0F31-43A5-8534-A70E48D4FBB6}" srcId="{0316FAE7-146B-4920-84A6-5F1E76442688}" destId="{F560A93C-8740-467C-99D4-D8DD3AD75B8D}" srcOrd="0" destOrd="0" parTransId="{90C4D35D-A067-4A4C-9AC8-D447197536A3}" sibTransId="{29D536BB-B00C-4202-B8DB-B53E84775052}"/>
    <dgm:cxn modelId="{50EBC681-97DD-439C-8F99-9E21BD24B5D9}" type="presOf" srcId="{B65CC18E-9316-46C6-A341-B2007D0744E0}" destId="{B0DD588C-4329-490E-B41D-F8D3413AA39B}" srcOrd="0" destOrd="0" presId="urn:microsoft.com/office/officeart/2018/5/layout/CenteredIconLabelDescriptionList"/>
    <dgm:cxn modelId="{2BD17B87-86FE-42A3-AE50-C498B6DA1F89}" srcId="{D1780437-9555-4A79-BEBC-E2DD1C61415A}" destId="{9FE81E8F-91ED-4FAF-8BCC-6DB56113E97F}" srcOrd="5" destOrd="0" parTransId="{DBC2003B-F8AC-4989-8E84-326F208588BF}" sibTransId="{9A858610-B42D-464A-804D-6BFAC689EF6D}"/>
    <dgm:cxn modelId="{2FD3DC8B-1FAF-405B-9A86-D0B7B3E4E10E}" srcId="{A3D2B764-749E-4B50-A28B-1911FB2293DA}" destId="{E325C49A-2959-4292-ABB4-461D4974F29F}" srcOrd="0" destOrd="0" parTransId="{BDE5FA8A-A827-4592-8E26-B2430519EC6B}" sibTransId="{072CDC2E-8F5C-4EB3-A359-8A122DBB02A5}"/>
    <dgm:cxn modelId="{71457490-02E6-43EA-ACE1-001DB4493AC4}" type="presOf" srcId="{8D961411-7A08-461A-B92B-3EC8EC10A4B1}" destId="{960B22A2-EC00-4D3D-80FE-4B5D904BCA77}" srcOrd="0" destOrd="2" presId="urn:microsoft.com/office/officeart/2018/5/layout/CenteredIconLabelDescriptionList"/>
    <dgm:cxn modelId="{AD659E9B-3C40-4C73-AF60-1ED6B510C1DF}" type="presOf" srcId="{EC9D9F13-02A0-4AE9-9173-107B2C1F4F1E}" destId="{4516F149-5A14-4643-897D-8F293801A9AE}" srcOrd="0" destOrd="0" presId="urn:microsoft.com/office/officeart/2018/5/layout/CenteredIconLabelDescriptionList"/>
    <dgm:cxn modelId="{09B6FA9C-762F-4DC6-9A51-BE0140D1FCFD}" type="presOf" srcId="{DC0CD18D-8148-48E4-9DCB-EC7BC8A46FFF}" destId="{92E9C935-9DE9-49AF-858F-E1F52F81DE2B}" srcOrd="0" destOrd="0" presId="urn:microsoft.com/office/officeart/2018/5/layout/CenteredIconLabelDescriptionList"/>
    <dgm:cxn modelId="{A50C4CCD-4765-4A58-A8DB-B87E62659DE4}" type="presOf" srcId="{4282242E-2A83-4685-B873-D5FEE5F9C1E2}" destId="{B2AA32E9-17BA-4533-B243-42C346273E43}" srcOrd="0" destOrd="0" presId="urn:microsoft.com/office/officeart/2018/5/layout/CenteredIconLabelDescriptionList"/>
    <dgm:cxn modelId="{663275D2-B55D-4614-8DEB-2139E86EC2FD}" type="presOf" srcId="{72AF7D7A-749E-4363-91BB-B54896546289}" destId="{BE067338-92A1-4EEF-B39C-02A6CE56F836}" srcOrd="0" destOrd="0" presId="urn:microsoft.com/office/officeart/2018/5/layout/CenteredIconLabelDescriptionList"/>
    <dgm:cxn modelId="{D59FEBD2-EFEE-41D3-BF0F-26A4FD8CCD60}" type="presOf" srcId="{D1780437-9555-4A79-BEBC-E2DD1C61415A}" destId="{13826754-E8EF-4AAC-8491-6E082C404DB6}" srcOrd="0" destOrd="0" presId="urn:microsoft.com/office/officeart/2018/5/layout/CenteredIconLabelDescriptionList"/>
    <dgm:cxn modelId="{9EB087D8-F0B7-4DBA-9963-4876F4096958}" srcId="{EC9D9F13-02A0-4AE9-9173-107B2C1F4F1E}" destId="{D41543F5-081A-48BF-A558-8F6542405E1C}" srcOrd="0" destOrd="0" parTransId="{24C51F32-76C5-4B18-AD67-2147663EF166}" sibTransId="{B57E9207-836C-41C6-A6DD-AF734157E1D6}"/>
    <dgm:cxn modelId="{3B8A2FD9-E260-4209-8115-C3E385D63C6E}" type="presOf" srcId="{A3D2B764-749E-4B50-A28B-1911FB2293DA}" destId="{DB346042-4378-49DA-A6C2-DE066CB0942C}" srcOrd="0" destOrd="0" presId="urn:microsoft.com/office/officeart/2018/5/layout/CenteredIconLabelDescriptionList"/>
    <dgm:cxn modelId="{94FC52DE-821B-4330-8764-31F0BBA0B8EA}" srcId="{9FE81E8F-91ED-4FAF-8BCC-6DB56113E97F}" destId="{B65CC18E-9316-46C6-A341-B2007D0744E0}" srcOrd="0" destOrd="0" parTransId="{039920DA-8AB9-4EF2-BF2A-DE9EB5338A53}" sibTransId="{977DF4D2-87B4-4AE8-93E8-8B7D3299FBD0}"/>
    <dgm:cxn modelId="{9CB3B9E2-BE41-4EC7-AA4E-D6ECEA23CC36}" type="presOf" srcId="{E325C49A-2959-4292-ABB4-461D4974F29F}" destId="{4EC8F4E8-21F7-45DC-B5AB-582F0229654A}" srcOrd="0" destOrd="0" presId="urn:microsoft.com/office/officeart/2018/5/layout/CenteredIconLabelDescriptionList"/>
    <dgm:cxn modelId="{86C999E3-2530-47B3-B6E4-9283146F0B8B}" srcId="{9FE81E8F-91ED-4FAF-8BCC-6DB56113E97F}" destId="{1BB06BDC-5493-4DCC-82AF-A68A5FA0C4CA}" srcOrd="1" destOrd="0" parTransId="{2FC83454-5BF4-4E07-865A-4C835FB39DA9}" sibTransId="{4C2D3340-798C-491A-88A6-796C298F613C}"/>
    <dgm:cxn modelId="{11E2FAE6-C689-4C33-94EE-8AC05425543A}" type="presOf" srcId="{6CB39BDC-AA79-4941-BB20-C53C8D56A678}" destId="{A125E068-7A09-46EB-8516-D96E61E604D5}" srcOrd="0" destOrd="0" presId="urn:microsoft.com/office/officeart/2018/5/layout/CenteredIconLabelDescriptionList"/>
    <dgm:cxn modelId="{4058CBEC-CF9E-469B-9DBB-44303F9B13EB}" type="presOf" srcId="{80CC23DB-FC49-4DB0-B4A5-D50918BCAB4D}" destId="{960B22A2-EC00-4D3D-80FE-4B5D904BCA77}" srcOrd="0" destOrd="1" presId="urn:microsoft.com/office/officeart/2018/5/layout/CenteredIconLabelDescriptionList"/>
    <dgm:cxn modelId="{2B8B26EE-9F19-4476-932C-D597CF813DCB}" srcId="{D1780437-9555-4A79-BEBC-E2DD1C61415A}" destId="{6CB39BDC-AA79-4941-BB20-C53C8D56A678}" srcOrd="4" destOrd="0" parTransId="{883EAF71-E506-4645-AAD3-BE3915D62656}" sibTransId="{CF1DD919-D38D-4B63-A883-EAF214E58E56}"/>
    <dgm:cxn modelId="{1D6270EF-B14D-4DF9-BE7E-CF02E3081182}" type="presOf" srcId="{F560A93C-8740-467C-99D4-D8DD3AD75B8D}" destId="{A4EBC67A-0D92-4440-B26E-2864F0293CE1}" srcOrd="0" destOrd="0" presId="urn:microsoft.com/office/officeart/2018/5/layout/CenteredIconLabelDescriptionList"/>
    <dgm:cxn modelId="{1F693EF0-38E0-4146-B6E0-C8BCEE054D1B}" type="presOf" srcId="{1BB06BDC-5493-4DCC-82AF-A68A5FA0C4CA}" destId="{B0DD588C-4329-490E-B41D-F8D3413AA39B}" srcOrd="0" destOrd="1" presId="urn:microsoft.com/office/officeart/2018/5/layout/CenteredIconLabelDescriptionList"/>
    <dgm:cxn modelId="{9D2C5FF8-99C5-4911-B028-E33BDC71B06E}" type="presOf" srcId="{9FE81E8F-91ED-4FAF-8BCC-6DB56113E97F}" destId="{2C8D8CFA-4B72-4C04-B7EF-71F6D4C8A726}" srcOrd="0" destOrd="0" presId="urn:microsoft.com/office/officeart/2018/5/layout/CenteredIconLabelDescriptionList"/>
    <dgm:cxn modelId="{A72893FD-52D7-45E3-932B-F14C401AE2FC}" srcId="{EC9D9F13-02A0-4AE9-9173-107B2C1F4F1E}" destId="{80CC23DB-FC49-4DB0-B4A5-D50918BCAB4D}" srcOrd="1" destOrd="0" parTransId="{7B785AC7-2E43-4849-A7B8-F9769E5F4E59}" sibTransId="{B7158BA3-46D7-4087-A725-40703164B8A3}"/>
    <dgm:cxn modelId="{BE336731-8DFF-4986-8459-BDA9E7E6AF49}" type="presParOf" srcId="{13826754-E8EF-4AAC-8491-6E082C404DB6}" destId="{7EDF3E86-3810-40CA-A341-8F2B79271C29}" srcOrd="0" destOrd="0" presId="urn:microsoft.com/office/officeart/2018/5/layout/CenteredIconLabelDescriptionList"/>
    <dgm:cxn modelId="{6506B8F7-19E5-45C2-8131-16BAEA7B7C25}" type="presParOf" srcId="{7EDF3E86-3810-40CA-A341-8F2B79271C29}" destId="{4523E966-1933-435F-B115-EE1C42DFF19D}" srcOrd="0" destOrd="0" presId="urn:microsoft.com/office/officeart/2018/5/layout/CenteredIconLabelDescriptionList"/>
    <dgm:cxn modelId="{615274EF-B80F-4796-8566-3CD17AD1C2AF}" type="presParOf" srcId="{7EDF3E86-3810-40CA-A341-8F2B79271C29}" destId="{72DA56B8-E588-46A9-AE6A-4C8E2261AD4B}" srcOrd="1" destOrd="0" presId="urn:microsoft.com/office/officeart/2018/5/layout/CenteredIconLabelDescriptionList"/>
    <dgm:cxn modelId="{2ECC0C2A-A4F7-47EA-A3F0-CF0D5D33F757}" type="presParOf" srcId="{7EDF3E86-3810-40CA-A341-8F2B79271C29}" destId="{04D0A0B1-A922-483E-A0B0-56B50BEF2B3F}" srcOrd="2" destOrd="0" presId="urn:microsoft.com/office/officeart/2018/5/layout/CenteredIconLabelDescriptionList"/>
    <dgm:cxn modelId="{CEFFD60F-DD10-4DDC-8181-7C15E216694F}" type="presParOf" srcId="{7EDF3E86-3810-40CA-A341-8F2B79271C29}" destId="{646AB122-68BB-46F2-A999-AC65A71D1F58}" srcOrd="3" destOrd="0" presId="urn:microsoft.com/office/officeart/2018/5/layout/CenteredIconLabelDescriptionList"/>
    <dgm:cxn modelId="{C1E22C60-D0C6-475D-B00E-ADB1A4A67064}" type="presParOf" srcId="{7EDF3E86-3810-40CA-A341-8F2B79271C29}" destId="{A4EBC67A-0D92-4440-B26E-2864F0293CE1}" srcOrd="4" destOrd="0" presId="urn:microsoft.com/office/officeart/2018/5/layout/CenteredIconLabelDescriptionList"/>
    <dgm:cxn modelId="{4D0D0EC7-26FB-4D75-AF1C-FDC84C1A8B5D}" type="presParOf" srcId="{13826754-E8EF-4AAC-8491-6E082C404DB6}" destId="{5E0930EF-38A9-4EE9-AC20-20A60ED82590}" srcOrd="1" destOrd="0" presId="urn:microsoft.com/office/officeart/2018/5/layout/CenteredIconLabelDescriptionList"/>
    <dgm:cxn modelId="{261566E3-F31A-402E-BE26-2F81F6D22211}" type="presParOf" srcId="{13826754-E8EF-4AAC-8491-6E082C404DB6}" destId="{FD99792B-206C-43E5-B78E-7765D789B2A7}" srcOrd="2" destOrd="0" presId="urn:microsoft.com/office/officeart/2018/5/layout/CenteredIconLabelDescriptionList"/>
    <dgm:cxn modelId="{D515F5DA-D3C8-4AC1-8472-CD326125B18C}" type="presParOf" srcId="{FD99792B-206C-43E5-B78E-7765D789B2A7}" destId="{69661183-8D9A-4222-9D8D-B6586430C98A}" srcOrd="0" destOrd="0" presId="urn:microsoft.com/office/officeart/2018/5/layout/CenteredIconLabelDescriptionList"/>
    <dgm:cxn modelId="{B10C3A0A-6347-43A1-94E7-15C208F16CC4}" type="presParOf" srcId="{FD99792B-206C-43E5-B78E-7765D789B2A7}" destId="{955B65E6-9BBB-4ED9-9F72-84C8B3498FF9}" srcOrd="1" destOrd="0" presId="urn:microsoft.com/office/officeart/2018/5/layout/CenteredIconLabelDescriptionList"/>
    <dgm:cxn modelId="{CD5D438A-33F1-4F16-A34F-B3F290FA85A1}" type="presParOf" srcId="{FD99792B-206C-43E5-B78E-7765D789B2A7}" destId="{4516F149-5A14-4643-897D-8F293801A9AE}" srcOrd="2" destOrd="0" presId="urn:microsoft.com/office/officeart/2018/5/layout/CenteredIconLabelDescriptionList"/>
    <dgm:cxn modelId="{4E8459E7-9107-4F26-B9BE-9800C67B7C3F}" type="presParOf" srcId="{FD99792B-206C-43E5-B78E-7765D789B2A7}" destId="{AA1AB96E-80DF-4839-999C-F1AD3194DD00}" srcOrd="3" destOrd="0" presId="urn:microsoft.com/office/officeart/2018/5/layout/CenteredIconLabelDescriptionList"/>
    <dgm:cxn modelId="{4AF55B76-0FD2-48F0-A03A-38FF89BF86F8}" type="presParOf" srcId="{FD99792B-206C-43E5-B78E-7765D789B2A7}" destId="{960B22A2-EC00-4D3D-80FE-4B5D904BCA77}" srcOrd="4" destOrd="0" presId="urn:microsoft.com/office/officeart/2018/5/layout/CenteredIconLabelDescriptionList"/>
    <dgm:cxn modelId="{0CBAEC7A-5AE5-425F-AD51-742D06C14197}" type="presParOf" srcId="{13826754-E8EF-4AAC-8491-6E082C404DB6}" destId="{D58773F8-261A-48DC-A6A5-A30EACA6401D}" srcOrd="3" destOrd="0" presId="urn:microsoft.com/office/officeart/2018/5/layout/CenteredIconLabelDescriptionList"/>
    <dgm:cxn modelId="{C01FBFC7-66D2-4EA5-A8EB-54FB3731B8D4}" type="presParOf" srcId="{13826754-E8EF-4AAC-8491-6E082C404DB6}" destId="{66496EC6-D9B7-4C8F-BC01-33E36F27606D}" srcOrd="4" destOrd="0" presId="urn:microsoft.com/office/officeart/2018/5/layout/CenteredIconLabelDescriptionList"/>
    <dgm:cxn modelId="{7E857CED-DC90-45C3-95D1-F3A392532894}" type="presParOf" srcId="{66496EC6-D9B7-4C8F-BC01-33E36F27606D}" destId="{1AAF6678-D9FC-4F5C-AFFB-31D444F7E7EA}" srcOrd="0" destOrd="0" presId="urn:microsoft.com/office/officeart/2018/5/layout/CenteredIconLabelDescriptionList"/>
    <dgm:cxn modelId="{030C3BC0-CB2E-4516-A43B-AA9CB93EDB14}" type="presParOf" srcId="{66496EC6-D9B7-4C8F-BC01-33E36F27606D}" destId="{6C5CED00-7D15-4F62-99C7-7CCD2EA53933}" srcOrd="1" destOrd="0" presId="urn:microsoft.com/office/officeart/2018/5/layout/CenteredIconLabelDescriptionList"/>
    <dgm:cxn modelId="{D2E7BBAA-F3F5-4DF2-B16C-669039223ED2}" type="presParOf" srcId="{66496EC6-D9B7-4C8F-BC01-33E36F27606D}" destId="{BE067338-92A1-4EEF-B39C-02A6CE56F836}" srcOrd="2" destOrd="0" presId="urn:microsoft.com/office/officeart/2018/5/layout/CenteredIconLabelDescriptionList"/>
    <dgm:cxn modelId="{0E6430A9-EA28-4B9B-9405-EB144188EA20}" type="presParOf" srcId="{66496EC6-D9B7-4C8F-BC01-33E36F27606D}" destId="{A6A0C1D3-160B-4F30-8D67-1B559E5A357D}" srcOrd="3" destOrd="0" presId="urn:microsoft.com/office/officeart/2018/5/layout/CenteredIconLabelDescriptionList"/>
    <dgm:cxn modelId="{889F05A2-961B-4089-BC33-14E3A2460194}" type="presParOf" srcId="{66496EC6-D9B7-4C8F-BC01-33E36F27606D}" destId="{92E9C935-9DE9-49AF-858F-E1F52F81DE2B}" srcOrd="4" destOrd="0" presId="urn:microsoft.com/office/officeart/2018/5/layout/CenteredIconLabelDescriptionList"/>
    <dgm:cxn modelId="{221EAAD4-2F62-4FEF-AC8F-4AA5F6FF4E74}" type="presParOf" srcId="{13826754-E8EF-4AAC-8491-6E082C404DB6}" destId="{700860EE-05A2-4CC5-A7A5-FB8820B3DFF0}" srcOrd="5" destOrd="0" presId="urn:microsoft.com/office/officeart/2018/5/layout/CenteredIconLabelDescriptionList"/>
    <dgm:cxn modelId="{1B23C5CD-0B42-4802-95D5-6EB548FAA306}" type="presParOf" srcId="{13826754-E8EF-4AAC-8491-6E082C404DB6}" destId="{F965758C-011C-404E-98D5-331768135178}" srcOrd="6" destOrd="0" presId="urn:microsoft.com/office/officeart/2018/5/layout/CenteredIconLabelDescriptionList"/>
    <dgm:cxn modelId="{E35BD5E9-93E5-454C-B4FF-C33299951C5B}" type="presParOf" srcId="{F965758C-011C-404E-98D5-331768135178}" destId="{633D73F2-4E1F-49BD-89ED-50AA023B8CFD}" srcOrd="0" destOrd="0" presId="urn:microsoft.com/office/officeart/2018/5/layout/CenteredIconLabelDescriptionList"/>
    <dgm:cxn modelId="{8888F2F4-3C40-4E18-B918-488E60A6802B}" type="presParOf" srcId="{F965758C-011C-404E-98D5-331768135178}" destId="{5DC675B5-C138-41B8-A458-97CA7FF0FD4C}" srcOrd="1" destOrd="0" presId="urn:microsoft.com/office/officeart/2018/5/layout/CenteredIconLabelDescriptionList"/>
    <dgm:cxn modelId="{A0CE5B38-4691-4DB7-8C78-ECC7F12EBEC3}" type="presParOf" srcId="{F965758C-011C-404E-98D5-331768135178}" destId="{DB346042-4378-49DA-A6C2-DE066CB0942C}" srcOrd="2" destOrd="0" presId="urn:microsoft.com/office/officeart/2018/5/layout/CenteredIconLabelDescriptionList"/>
    <dgm:cxn modelId="{51BEC1B6-D273-406B-8250-D2A5792514F7}" type="presParOf" srcId="{F965758C-011C-404E-98D5-331768135178}" destId="{C4C51218-C6AE-475C-8AA2-A52B2E76A980}" srcOrd="3" destOrd="0" presId="urn:microsoft.com/office/officeart/2018/5/layout/CenteredIconLabelDescriptionList"/>
    <dgm:cxn modelId="{E867EB3E-5478-4F58-841A-7D161049D25C}" type="presParOf" srcId="{F965758C-011C-404E-98D5-331768135178}" destId="{4EC8F4E8-21F7-45DC-B5AB-582F0229654A}" srcOrd="4" destOrd="0" presId="urn:microsoft.com/office/officeart/2018/5/layout/CenteredIconLabelDescriptionList"/>
    <dgm:cxn modelId="{8B41EB03-83BF-47DA-B17B-C26EA53F452C}" type="presParOf" srcId="{13826754-E8EF-4AAC-8491-6E082C404DB6}" destId="{C25D7C5D-19B6-4691-9AA0-7BF4B86EC653}" srcOrd="7" destOrd="0" presId="urn:microsoft.com/office/officeart/2018/5/layout/CenteredIconLabelDescriptionList"/>
    <dgm:cxn modelId="{38E3FB7C-137B-464C-88A5-3B4CF0E34C85}" type="presParOf" srcId="{13826754-E8EF-4AAC-8491-6E082C404DB6}" destId="{FC4B6094-DEC1-498A-B5D5-BD966F5C34CE}" srcOrd="8" destOrd="0" presId="urn:microsoft.com/office/officeart/2018/5/layout/CenteredIconLabelDescriptionList"/>
    <dgm:cxn modelId="{536EA8C7-FF42-4261-BC92-25B1EAFB7D4A}" type="presParOf" srcId="{FC4B6094-DEC1-498A-B5D5-BD966F5C34CE}" destId="{9E9674F1-783F-4231-BB81-DB18FE818455}" srcOrd="0" destOrd="0" presId="urn:microsoft.com/office/officeart/2018/5/layout/CenteredIconLabelDescriptionList"/>
    <dgm:cxn modelId="{30701C38-07EF-4D4E-A485-AA27A18903FD}" type="presParOf" srcId="{FC4B6094-DEC1-498A-B5D5-BD966F5C34CE}" destId="{C083B862-42DD-4775-AC1F-E00A2EB0E580}" srcOrd="1" destOrd="0" presId="urn:microsoft.com/office/officeart/2018/5/layout/CenteredIconLabelDescriptionList"/>
    <dgm:cxn modelId="{3B7D438B-862D-4425-9CFB-30B4A3272431}" type="presParOf" srcId="{FC4B6094-DEC1-498A-B5D5-BD966F5C34CE}" destId="{A125E068-7A09-46EB-8516-D96E61E604D5}" srcOrd="2" destOrd="0" presId="urn:microsoft.com/office/officeart/2018/5/layout/CenteredIconLabelDescriptionList"/>
    <dgm:cxn modelId="{D3586248-3502-4A52-A665-8D89FB59DC89}" type="presParOf" srcId="{FC4B6094-DEC1-498A-B5D5-BD966F5C34CE}" destId="{0808794E-A5C0-4BDD-92E3-70CE63CCD8D6}" srcOrd="3" destOrd="0" presId="urn:microsoft.com/office/officeart/2018/5/layout/CenteredIconLabelDescriptionList"/>
    <dgm:cxn modelId="{4DF6986C-DC33-4CF8-B95C-6D60E7D1C526}" type="presParOf" srcId="{FC4B6094-DEC1-498A-B5D5-BD966F5C34CE}" destId="{B2AA32E9-17BA-4533-B243-42C346273E43}" srcOrd="4" destOrd="0" presId="urn:microsoft.com/office/officeart/2018/5/layout/CenteredIconLabelDescriptionList"/>
    <dgm:cxn modelId="{FFCDAD86-2EF4-4573-82E4-BB09025CFA93}" type="presParOf" srcId="{13826754-E8EF-4AAC-8491-6E082C404DB6}" destId="{BB5BA984-AE64-4400-8CBA-0D1E3211E537}" srcOrd="9" destOrd="0" presId="urn:microsoft.com/office/officeart/2018/5/layout/CenteredIconLabelDescriptionList"/>
    <dgm:cxn modelId="{FE84DE5E-06C8-4E39-8FD1-6E50ABD7C0F9}" type="presParOf" srcId="{13826754-E8EF-4AAC-8491-6E082C404DB6}" destId="{4C9E5E4F-DEC6-4B72-A532-72D79C7B7F7B}" srcOrd="10" destOrd="0" presId="urn:microsoft.com/office/officeart/2018/5/layout/CenteredIconLabelDescriptionList"/>
    <dgm:cxn modelId="{632B0433-3FC8-44FB-8FE8-EDD148CA160B}" type="presParOf" srcId="{4C9E5E4F-DEC6-4B72-A532-72D79C7B7F7B}" destId="{81507420-F341-4156-83AA-A2A28A233519}" srcOrd="0" destOrd="0" presId="urn:microsoft.com/office/officeart/2018/5/layout/CenteredIconLabelDescriptionList"/>
    <dgm:cxn modelId="{F68B7EA3-22F5-4369-B31A-1F89B5C3D5BF}" type="presParOf" srcId="{4C9E5E4F-DEC6-4B72-A532-72D79C7B7F7B}" destId="{C5C04506-F518-4BAB-80DE-59E8E82C9E9C}" srcOrd="1" destOrd="0" presId="urn:microsoft.com/office/officeart/2018/5/layout/CenteredIconLabelDescriptionList"/>
    <dgm:cxn modelId="{7E26DA9A-AD6E-47DC-A72F-49E0D10C42A0}" type="presParOf" srcId="{4C9E5E4F-DEC6-4B72-A532-72D79C7B7F7B}" destId="{2C8D8CFA-4B72-4C04-B7EF-71F6D4C8A726}" srcOrd="2" destOrd="0" presId="urn:microsoft.com/office/officeart/2018/5/layout/CenteredIconLabelDescriptionList"/>
    <dgm:cxn modelId="{008BFB68-DBE6-44DC-A3DA-28016C65F9FB}" type="presParOf" srcId="{4C9E5E4F-DEC6-4B72-A532-72D79C7B7F7B}" destId="{BD1B76ED-CA68-4526-B2CE-D2FDC85964F5}" srcOrd="3" destOrd="0" presId="urn:microsoft.com/office/officeart/2018/5/layout/CenteredIconLabelDescriptionList"/>
    <dgm:cxn modelId="{6E53400C-5390-459D-BB69-9BD2C136007B}" type="presParOf" srcId="{4C9E5E4F-DEC6-4B72-A532-72D79C7B7F7B}" destId="{B0DD588C-4329-490E-B41D-F8D3413AA39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9068F-F582-45A0-A733-55A525A7C589}">
      <dsp:nvSpPr>
        <dsp:cNvPr id="0" name=""/>
        <dsp:cNvSpPr/>
      </dsp:nvSpPr>
      <dsp:spPr>
        <a:xfrm>
          <a:off x="0" y="665"/>
          <a:ext cx="7539978"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4E07561-0066-40C1-850A-0B301E4E8CA6}">
      <dsp:nvSpPr>
        <dsp:cNvPr id="0" name=""/>
        <dsp:cNvSpPr/>
      </dsp:nvSpPr>
      <dsp:spPr>
        <a:xfrm>
          <a:off x="0" y="665"/>
          <a:ext cx="7539978" cy="7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t>Product must be able to operate between -30° and 150° degrees Fahrenheit</a:t>
          </a:r>
          <a:br>
            <a:rPr lang="en-US" sz="1600" kern="1200">
              <a:solidFill>
                <a:srgbClr val="010000"/>
              </a:solidFill>
              <a:latin typeface="Calisto MT" panose="02040603050505030304"/>
            </a:rPr>
          </a:br>
          <a:br>
            <a:rPr lang="en-US" sz="1600" i="0" kern="1200">
              <a:latin typeface="Calisto MT" panose="02040603050505030304"/>
            </a:rPr>
          </a:br>
          <a:r>
            <a:rPr lang="en-US" sz="1600" i="1" kern="1200">
              <a:solidFill>
                <a:srgbClr val="DADADA"/>
              </a:solidFill>
              <a:latin typeface="Calisto MT" panose="02040603050505030304"/>
            </a:rPr>
            <a:t>-Use temperature resistant electronics and encase in an enclosure</a:t>
          </a:r>
          <a:endParaRPr lang="en-US" sz="1600" kern="1200">
            <a:solidFill>
              <a:srgbClr val="FFFFFF"/>
            </a:solidFill>
            <a:latin typeface="Calisto MT" panose="02040603050505030304"/>
          </a:endParaRPr>
        </a:p>
      </dsp:txBody>
      <dsp:txXfrm>
        <a:off x="0" y="665"/>
        <a:ext cx="7539978" cy="778836"/>
      </dsp:txXfrm>
    </dsp:sp>
    <dsp:sp modelId="{4C2001DC-3F6D-4728-8E96-A30D3EE066A4}">
      <dsp:nvSpPr>
        <dsp:cNvPr id="0" name=""/>
        <dsp:cNvSpPr/>
      </dsp:nvSpPr>
      <dsp:spPr>
        <a:xfrm>
          <a:off x="0" y="779502"/>
          <a:ext cx="7539978" cy="0"/>
        </a:xfrm>
        <a:prstGeom prst="line">
          <a:avLst/>
        </a:prstGeom>
        <a:gradFill rotWithShape="0">
          <a:gsLst>
            <a:gs pos="0">
              <a:schemeClr val="accent2">
                <a:hueOff val="-118343"/>
                <a:satOff val="-978"/>
                <a:lumOff val="-2091"/>
                <a:alphaOff val="0"/>
                <a:tint val="96000"/>
                <a:lumMod val="104000"/>
              </a:schemeClr>
            </a:gs>
            <a:gs pos="100000">
              <a:schemeClr val="accent2">
                <a:hueOff val="-118343"/>
                <a:satOff val="-978"/>
                <a:lumOff val="-2091"/>
                <a:alphaOff val="0"/>
                <a:shade val="90000"/>
                <a:lumMod val="90000"/>
              </a:schemeClr>
            </a:gs>
          </a:gsLst>
          <a:lin ang="5400000" scaled="0"/>
        </a:gradFill>
        <a:ln w="9525" cap="rnd" cmpd="sng" algn="ctr">
          <a:solidFill>
            <a:schemeClr val="accent2">
              <a:hueOff val="-118343"/>
              <a:satOff val="-978"/>
              <a:lumOff val="-209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66B4223-7E3E-4DB0-BF4F-C6707D01ECC9}">
      <dsp:nvSpPr>
        <dsp:cNvPr id="0" name=""/>
        <dsp:cNvSpPr/>
      </dsp:nvSpPr>
      <dsp:spPr>
        <a:xfrm>
          <a:off x="0" y="779502"/>
          <a:ext cx="7539978" cy="7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t>Product must read environmental data with sensors</a:t>
          </a:r>
          <a:br>
            <a:rPr lang="en-US" sz="1600" kern="1200">
              <a:latin typeface="Calisto MT" panose="02040603050505030304"/>
            </a:rPr>
          </a:br>
          <a:br>
            <a:rPr lang="en-US" sz="1600" kern="1200">
              <a:latin typeface="Calisto MT" panose="02040603050505030304"/>
            </a:rPr>
          </a:br>
          <a:r>
            <a:rPr lang="en-US" sz="1600" i="1" kern="1200">
              <a:solidFill>
                <a:srgbClr val="DADADA"/>
              </a:solidFill>
              <a:latin typeface="Calisto MT" panose="02040603050505030304"/>
            </a:rPr>
            <a:t>-Sensors will be connected to the PCB and controlled with microcontroller</a:t>
          </a:r>
          <a:endParaRPr lang="en-US" sz="1600" kern="1200">
            <a:solidFill>
              <a:srgbClr val="DADADA"/>
            </a:solidFill>
            <a:latin typeface="Calisto MT" panose="02040603050505030304"/>
          </a:endParaRPr>
        </a:p>
      </dsp:txBody>
      <dsp:txXfrm>
        <a:off x="0" y="779502"/>
        <a:ext cx="7539978" cy="778836"/>
      </dsp:txXfrm>
    </dsp:sp>
    <dsp:sp modelId="{0FB6D1D4-64DD-40E1-B9E6-BC4A4C6407BD}">
      <dsp:nvSpPr>
        <dsp:cNvPr id="0" name=""/>
        <dsp:cNvSpPr/>
      </dsp:nvSpPr>
      <dsp:spPr>
        <a:xfrm>
          <a:off x="0" y="1558338"/>
          <a:ext cx="7539978"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4AB65D06-BE3C-48EB-B098-90622A8C1807}">
      <dsp:nvSpPr>
        <dsp:cNvPr id="0" name=""/>
        <dsp:cNvSpPr/>
      </dsp:nvSpPr>
      <dsp:spPr>
        <a:xfrm>
          <a:off x="0" y="1558338"/>
          <a:ext cx="7539978" cy="7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t>Product shall transmit data over cellular transmission</a:t>
          </a:r>
          <a:br>
            <a:rPr lang="en-US" sz="1600" kern="1200">
              <a:solidFill>
                <a:srgbClr val="010000"/>
              </a:solidFill>
              <a:latin typeface="Calisto MT" panose="02040603050505030304"/>
            </a:rPr>
          </a:br>
          <a:br>
            <a:rPr lang="en-US" sz="1600" i="0" kern="1200">
              <a:latin typeface="Calisto MT" panose="02040603050505030304"/>
            </a:rPr>
          </a:br>
          <a:r>
            <a:rPr lang="en-US" sz="1600" i="1" kern="1200">
              <a:solidFill>
                <a:srgbClr val="DADADA"/>
              </a:solidFill>
              <a:latin typeface="Calisto MT" panose="02040603050505030304"/>
            </a:rPr>
            <a:t>-Cellular transmission module will be connected to the PCB and controlled with microcontroller</a:t>
          </a:r>
          <a:endParaRPr lang="en-US" sz="1600" kern="1200">
            <a:solidFill>
              <a:srgbClr val="FFFFFF"/>
            </a:solidFill>
            <a:latin typeface="Calisto MT" panose="02040603050505030304"/>
          </a:endParaRPr>
        </a:p>
      </dsp:txBody>
      <dsp:txXfrm>
        <a:off x="0" y="1558338"/>
        <a:ext cx="7539978" cy="778836"/>
      </dsp:txXfrm>
    </dsp:sp>
    <dsp:sp modelId="{F14B7D69-C2DB-4F45-A788-1323292AD61F}">
      <dsp:nvSpPr>
        <dsp:cNvPr id="0" name=""/>
        <dsp:cNvSpPr/>
      </dsp:nvSpPr>
      <dsp:spPr>
        <a:xfrm>
          <a:off x="0" y="2337175"/>
          <a:ext cx="7539978" cy="0"/>
        </a:xfrm>
        <a:prstGeom prst="line">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w="9525" cap="rnd" cmpd="sng" algn="ctr">
          <a:solidFill>
            <a:schemeClr val="accent2">
              <a:hueOff val="-355029"/>
              <a:satOff val="-2934"/>
              <a:lumOff val="-6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E050FCA-5BDD-4549-B8F3-12479DE7013C}">
      <dsp:nvSpPr>
        <dsp:cNvPr id="0" name=""/>
        <dsp:cNvSpPr/>
      </dsp:nvSpPr>
      <dsp:spPr>
        <a:xfrm>
          <a:off x="0" y="2337175"/>
          <a:ext cx="7539978" cy="7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t>Product will operate through an 18650 Li-ion battery</a:t>
          </a:r>
          <a:br>
            <a:rPr lang="en-US" sz="1600" kern="1200">
              <a:solidFill>
                <a:srgbClr val="010000"/>
              </a:solidFill>
              <a:latin typeface="Calisto MT" panose="02040603050505030304"/>
            </a:rPr>
          </a:br>
          <a:br>
            <a:rPr lang="en-US" sz="1600" kern="1200">
              <a:latin typeface="Calisto MT" panose="02040603050505030304"/>
            </a:rPr>
          </a:br>
          <a:r>
            <a:rPr lang="en-US" sz="1600" i="1" kern="1200">
              <a:solidFill>
                <a:srgbClr val="FFFFFF"/>
              </a:solidFill>
              <a:latin typeface="Calisto MT" panose="02040603050505030304"/>
            </a:rPr>
            <a:t>-Implement 18650 hardware and battery management system</a:t>
          </a:r>
          <a:endParaRPr lang="en-US" sz="1600" kern="1200">
            <a:solidFill>
              <a:srgbClr val="FFFFFF"/>
            </a:solidFill>
            <a:latin typeface="Calisto MT" panose="02040603050505030304"/>
          </a:endParaRPr>
        </a:p>
      </dsp:txBody>
      <dsp:txXfrm>
        <a:off x="0" y="2337175"/>
        <a:ext cx="7539978" cy="778836"/>
      </dsp:txXfrm>
    </dsp:sp>
    <dsp:sp modelId="{71238FEC-3A74-445C-B4A0-B3A281F6887E}">
      <dsp:nvSpPr>
        <dsp:cNvPr id="0" name=""/>
        <dsp:cNvSpPr/>
      </dsp:nvSpPr>
      <dsp:spPr>
        <a:xfrm>
          <a:off x="0" y="3116011"/>
          <a:ext cx="7539978"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A0F5E95-974D-4892-8BA3-EB0975C6815D}">
      <dsp:nvSpPr>
        <dsp:cNvPr id="0" name=""/>
        <dsp:cNvSpPr/>
      </dsp:nvSpPr>
      <dsp:spPr>
        <a:xfrm>
          <a:off x="0" y="3116011"/>
          <a:ext cx="7539978" cy="7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t>Product shall communicate with external sensors</a:t>
          </a:r>
          <a:br>
            <a:rPr lang="en-US" sz="1600" kern="1200">
              <a:solidFill>
                <a:srgbClr val="010000"/>
              </a:solidFill>
              <a:latin typeface="Calisto MT" panose="02040603050505030304"/>
            </a:rPr>
          </a:br>
          <a:br>
            <a:rPr lang="en-US" sz="1600" kern="1200">
              <a:solidFill>
                <a:srgbClr val="010000"/>
              </a:solidFill>
              <a:latin typeface="Calisto MT" panose="02040603050505030304"/>
            </a:rPr>
          </a:br>
          <a:r>
            <a:rPr lang="en-US" sz="1600" i="1" kern="1200">
              <a:solidFill>
                <a:srgbClr val="DADADA"/>
              </a:solidFill>
              <a:latin typeface="Calisto MT" panose="02040603050505030304"/>
            </a:rPr>
            <a:t>-Separate connection to the PCB will connect with external sensors</a:t>
          </a:r>
          <a:endParaRPr lang="en-US" sz="1600" kern="1200">
            <a:solidFill>
              <a:srgbClr val="FFFFFF"/>
            </a:solidFill>
            <a:latin typeface="Calisto MT" panose="02040603050505030304"/>
          </a:endParaRPr>
        </a:p>
      </dsp:txBody>
      <dsp:txXfrm>
        <a:off x="0" y="3116011"/>
        <a:ext cx="7539978" cy="778836"/>
      </dsp:txXfrm>
    </dsp:sp>
    <dsp:sp modelId="{382257E4-DF2F-4BF2-8A21-A992187DB570}">
      <dsp:nvSpPr>
        <dsp:cNvPr id="0" name=""/>
        <dsp:cNvSpPr/>
      </dsp:nvSpPr>
      <dsp:spPr>
        <a:xfrm>
          <a:off x="0" y="3894848"/>
          <a:ext cx="7539978" cy="0"/>
        </a:xfrm>
        <a:prstGeom prst="line">
          <a:avLst/>
        </a:prstGeom>
        <a:gradFill rotWithShape="0">
          <a:gsLst>
            <a:gs pos="0">
              <a:schemeClr val="accent2">
                <a:hueOff val="-591716"/>
                <a:satOff val="-4890"/>
                <a:lumOff val="-10457"/>
                <a:alphaOff val="0"/>
                <a:tint val="96000"/>
                <a:lumMod val="104000"/>
              </a:schemeClr>
            </a:gs>
            <a:gs pos="100000">
              <a:schemeClr val="accent2">
                <a:hueOff val="-591716"/>
                <a:satOff val="-4890"/>
                <a:lumOff val="-10457"/>
                <a:alphaOff val="0"/>
                <a:shade val="90000"/>
                <a:lumMod val="90000"/>
              </a:schemeClr>
            </a:gs>
          </a:gsLst>
          <a:lin ang="5400000" scaled="0"/>
        </a:gradFill>
        <a:ln w="9525" cap="rnd" cmpd="sng" algn="ctr">
          <a:solidFill>
            <a:schemeClr val="accent2">
              <a:hueOff val="-591716"/>
              <a:satOff val="-4890"/>
              <a:lumOff val="-1045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F08ED80-C536-4D67-BBA7-4B248BC1A5A3}">
      <dsp:nvSpPr>
        <dsp:cNvPr id="0" name=""/>
        <dsp:cNvSpPr/>
      </dsp:nvSpPr>
      <dsp:spPr>
        <a:xfrm>
          <a:off x="0" y="3894848"/>
          <a:ext cx="7539978" cy="7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t>Product shall have battery charging capabilities</a:t>
          </a:r>
          <a:br>
            <a:rPr lang="en-US" sz="1600" kern="1200">
              <a:solidFill>
                <a:srgbClr val="010000"/>
              </a:solidFill>
              <a:latin typeface="Calisto MT" panose="02040603050505030304"/>
            </a:rPr>
          </a:br>
          <a:br>
            <a:rPr lang="en-US" sz="1600" kern="1200">
              <a:solidFill>
                <a:srgbClr val="010000"/>
              </a:solidFill>
              <a:latin typeface="Calisto MT" panose="02040603050505030304"/>
            </a:rPr>
          </a:br>
          <a:r>
            <a:rPr lang="en-US" sz="1600" i="1" kern="1200">
              <a:solidFill>
                <a:srgbClr val="DADADA"/>
              </a:solidFill>
              <a:latin typeface="Calisto MT" panose="02040603050505030304"/>
            </a:rPr>
            <a:t>-Battery recharging circuit integrated onto PCB</a:t>
          </a:r>
          <a:r>
            <a:rPr lang="en-US" sz="1600" i="1" kern="1200">
              <a:solidFill>
                <a:srgbClr val="FFFFFF"/>
              </a:solidFill>
              <a:latin typeface="Calisto MT" panose="02040603050505030304"/>
            </a:rPr>
            <a:t> with Voltage Regulator</a:t>
          </a:r>
          <a:endParaRPr lang="en-US" sz="1600" kern="1200">
            <a:solidFill>
              <a:srgbClr val="FFFFFF"/>
            </a:solidFill>
            <a:latin typeface="Calisto MT" panose="02040603050505030304"/>
          </a:endParaRPr>
        </a:p>
      </dsp:txBody>
      <dsp:txXfrm>
        <a:off x="0" y="3894848"/>
        <a:ext cx="7539978" cy="778836"/>
      </dsp:txXfrm>
    </dsp:sp>
    <dsp:sp modelId="{D02DC147-AB33-46C2-B491-356793CA105B}">
      <dsp:nvSpPr>
        <dsp:cNvPr id="0" name=""/>
        <dsp:cNvSpPr/>
      </dsp:nvSpPr>
      <dsp:spPr>
        <a:xfrm>
          <a:off x="0" y="4673684"/>
          <a:ext cx="7539978"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776509B-25D9-4391-B512-BBB964BE2BDD}">
      <dsp:nvSpPr>
        <dsp:cNvPr id="0" name=""/>
        <dsp:cNvSpPr/>
      </dsp:nvSpPr>
      <dsp:spPr>
        <a:xfrm>
          <a:off x="0" y="4673684"/>
          <a:ext cx="7539978" cy="77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a:t>Product must read board temperature</a:t>
          </a:r>
          <a:br>
            <a:rPr lang="en-US" sz="1600" kern="1200">
              <a:solidFill>
                <a:srgbClr val="010000"/>
              </a:solidFill>
              <a:latin typeface="Calisto MT" panose="02040603050505030304"/>
            </a:rPr>
          </a:br>
          <a:br>
            <a:rPr lang="en-US" sz="1600" kern="1200">
              <a:latin typeface="Calisto MT" panose="02040603050505030304"/>
            </a:rPr>
          </a:br>
          <a:r>
            <a:rPr lang="en-US" sz="1600" i="1" kern="1200">
              <a:solidFill>
                <a:srgbClr val="DADADA"/>
              </a:solidFill>
              <a:latin typeface="Calisto MT" panose="02040603050505030304"/>
            </a:rPr>
            <a:t>-Sensor integrated onto PCB that can read current temperature</a:t>
          </a:r>
          <a:endParaRPr lang="en-US" sz="1600" kern="1200"/>
        </a:p>
      </dsp:txBody>
      <dsp:txXfrm>
        <a:off x="0" y="4673684"/>
        <a:ext cx="7539978" cy="7788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3E966-1933-435F-B115-EE1C42DFF19D}">
      <dsp:nvSpPr>
        <dsp:cNvPr id="0" name=""/>
        <dsp:cNvSpPr/>
      </dsp:nvSpPr>
      <dsp:spPr>
        <a:xfrm>
          <a:off x="557857" y="1203295"/>
          <a:ext cx="599484" cy="5994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D0A0B1-A922-483E-A0B0-56B50BEF2B3F}">
      <dsp:nvSpPr>
        <dsp:cNvPr id="0" name=""/>
        <dsp:cNvSpPr/>
      </dsp:nvSpPr>
      <dsp:spPr>
        <a:xfrm>
          <a:off x="1193" y="1913652"/>
          <a:ext cx="1712812" cy="73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90000"/>
            </a:lnSpc>
            <a:spcBef>
              <a:spcPct val="0"/>
            </a:spcBef>
            <a:spcAft>
              <a:spcPct val="35000"/>
            </a:spcAft>
            <a:buNone/>
            <a:defRPr b="1"/>
          </a:pPr>
          <a:r>
            <a:rPr lang="en-US" sz="1400" kern="1200"/>
            <a:t>Component and PCB prototype delivery not arriving on time</a:t>
          </a:r>
          <a:br>
            <a:rPr lang="en-US" sz="1400" kern="1200">
              <a:latin typeface="Calisto MT" panose="02040603050505030304"/>
            </a:rPr>
          </a:br>
          <a:endParaRPr lang="en-US" sz="1400" kern="1200"/>
        </a:p>
      </dsp:txBody>
      <dsp:txXfrm>
        <a:off x="1193" y="1913652"/>
        <a:ext cx="1712812" cy="738650"/>
      </dsp:txXfrm>
    </dsp:sp>
    <dsp:sp modelId="{A4EBC67A-0D92-4440-B26E-2864F0293CE1}">
      <dsp:nvSpPr>
        <dsp:cNvPr id="0" name=""/>
        <dsp:cNvSpPr/>
      </dsp:nvSpPr>
      <dsp:spPr>
        <a:xfrm>
          <a:off x="1193" y="2703872"/>
          <a:ext cx="1712812" cy="107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Finalize bill of materials and components so orders can be placed sooner</a:t>
          </a:r>
        </a:p>
      </dsp:txBody>
      <dsp:txXfrm>
        <a:off x="1193" y="2703872"/>
        <a:ext cx="1712812" cy="1077862"/>
      </dsp:txXfrm>
    </dsp:sp>
    <dsp:sp modelId="{69661183-8D9A-4222-9D8D-B6586430C98A}">
      <dsp:nvSpPr>
        <dsp:cNvPr id="0" name=""/>
        <dsp:cNvSpPr/>
      </dsp:nvSpPr>
      <dsp:spPr>
        <a:xfrm>
          <a:off x="2570412" y="1203295"/>
          <a:ext cx="599484" cy="5994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16F149-5A14-4643-897D-8F293801A9AE}">
      <dsp:nvSpPr>
        <dsp:cNvPr id="0" name=""/>
        <dsp:cNvSpPr/>
      </dsp:nvSpPr>
      <dsp:spPr>
        <a:xfrm>
          <a:off x="2013748" y="1913652"/>
          <a:ext cx="1712812" cy="73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Component Shortages</a:t>
          </a:r>
        </a:p>
      </dsp:txBody>
      <dsp:txXfrm>
        <a:off x="2013748" y="1913652"/>
        <a:ext cx="1712812" cy="738650"/>
      </dsp:txXfrm>
    </dsp:sp>
    <dsp:sp modelId="{960B22A2-EC00-4D3D-80FE-4B5D904BCA77}">
      <dsp:nvSpPr>
        <dsp:cNvPr id="0" name=""/>
        <dsp:cNvSpPr/>
      </dsp:nvSpPr>
      <dsp:spPr>
        <a:xfrm>
          <a:off x="2013748" y="2703872"/>
          <a:ext cx="1712812" cy="107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Choose parts with lots of stock</a:t>
          </a:r>
        </a:p>
        <a:p>
          <a:pPr marL="0" lvl="0" indent="0" algn="ctr" defTabSz="488950">
            <a:lnSpc>
              <a:spcPct val="90000"/>
            </a:lnSpc>
            <a:spcBef>
              <a:spcPct val="0"/>
            </a:spcBef>
            <a:spcAft>
              <a:spcPct val="35000"/>
            </a:spcAft>
            <a:buNone/>
          </a:pPr>
          <a:r>
            <a:rPr lang="en-US" sz="1100" kern="1200"/>
            <a:t>Order parts early</a:t>
          </a:r>
        </a:p>
        <a:p>
          <a:pPr marL="0" lvl="0" indent="0" algn="ctr" defTabSz="488950">
            <a:lnSpc>
              <a:spcPct val="90000"/>
            </a:lnSpc>
            <a:spcBef>
              <a:spcPct val="0"/>
            </a:spcBef>
            <a:spcAft>
              <a:spcPct val="35000"/>
            </a:spcAft>
            <a:buNone/>
          </a:pPr>
          <a:r>
            <a:rPr lang="en-US" sz="1100" kern="1200"/>
            <a:t>Identify Alternatives</a:t>
          </a:r>
        </a:p>
      </dsp:txBody>
      <dsp:txXfrm>
        <a:off x="2013748" y="2703872"/>
        <a:ext cx="1712812" cy="1077862"/>
      </dsp:txXfrm>
    </dsp:sp>
    <dsp:sp modelId="{1AAF6678-D9FC-4F5C-AFFB-31D444F7E7EA}">
      <dsp:nvSpPr>
        <dsp:cNvPr id="0" name=""/>
        <dsp:cNvSpPr/>
      </dsp:nvSpPr>
      <dsp:spPr>
        <a:xfrm>
          <a:off x="4582966" y="1203295"/>
          <a:ext cx="599484" cy="5994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067338-92A1-4EEF-B39C-02A6CE56F836}">
      <dsp:nvSpPr>
        <dsp:cNvPr id="0" name=""/>
        <dsp:cNvSpPr/>
      </dsp:nvSpPr>
      <dsp:spPr>
        <a:xfrm>
          <a:off x="4026302" y="1913652"/>
          <a:ext cx="1712812" cy="73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Assembly of prototype</a:t>
          </a:r>
        </a:p>
      </dsp:txBody>
      <dsp:txXfrm>
        <a:off x="4026302" y="1913652"/>
        <a:ext cx="1712812" cy="738650"/>
      </dsp:txXfrm>
    </dsp:sp>
    <dsp:sp modelId="{92E9C935-9DE9-49AF-858F-E1F52F81DE2B}">
      <dsp:nvSpPr>
        <dsp:cNvPr id="0" name=""/>
        <dsp:cNvSpPr/>
      </dsp:nvSpPr>
      <dsp:spPr>
        <a:xfrm>
          <a:off x="4026302" y="2703872"/>
          <a:ext cx="1712812" cy="107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Make sure to use functional pick and place machines</a:t>
          </a:r>
        </a:p>
      </dsp:txBody>
      <dsp:txXfrm>
        <a:off x="4026302" y="2703872"/>
        <a:ext cx="1712812" cy="1077862"/>
      </dsp:txXfrm>
    </dsp:sp>
    <dsp:sp modelId="{633D73F2-4E1F-49BD-89ED-50AA023B8CFD}">
      <dsp:nvSpPr>
        <dsp:cNvPr id="0" name=""/>
        <dsp:cNvSpPr/>
      </dsp:nvSpPr>
      <dsp:spPr>
        <a:xfrm>
          <a:off x="6595521" y="1203295"/>
          <a:ext cx="599484" cy="5994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346042-4378-49DA-A6C2-DE066CB0942C}">
      <dsp:nvSpPr>
        <dsp:cNvPr id="0" name=""/>
        <dsp:cNvSpPr/>
      </dsp:nvSpPr>
      <dsp:spPr>
        <a:xfrm>
          <a:off x="6038857" y="1913652"/>
          <a:ext cx="1712812" cy="73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Failure of cellular data transmission</a:t>
          </a:r>
        </a:p>
      </dsp:txBody>
      <dsp:txXfrm>
        <a:off x="6038857" y="1913652"/>
        <a:ext cx="1712812" cy="738650"/>
      </dsp:txXfrm>
    </dsp:sp>
    <dsp:sp modelId="{4EC8F4E8-21F7-45DC-B5AB-582F0229654A}">
      <dsp:nvSpPr>
        <dsp:cNvPr id="0" name=""/>
        <dsp:cNvSpPr/>
      </dsp:nvSpPr>
      <dsp:spPr>
        <a:xfrm>
          <a:off x="6038857" y="2703872"/>
          <a:ext cx="1712812" cy="107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Incorporate interface onto PCB to directly obtain data if cellular transmission fails</a:t>
          </a:r>
        </a:p>
      </dsp:txBody>
      <dsp:txXfrm>
        <a:off x="6038857" y="2703872"/>
        <a:ext cx="1712812" cy="1077862"/>
      </dsp:txXfrm>
    </dsp:sp>
    <dsp:sp modelId="{9E9674F1-783F-4231-BB81-DB18FE818455}">
      <dsp:nvSpPr>
        <dsp:cNvPr id="0" name=""/>
        <dsp:cNvSpPr/>
      </dsp:nvSpPr>
      <dsp:spPr>
        <a:xfrm>
          <a:off x="8608076" y="1203295"/>
          <a:ext cx="599484" cy="5994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25E068-7A09-46EB-8516-D96E61E604D5}">
      <dsp:nvSpPr>
        <dsp:cNvPr id="0" name=""/>
        <dsp:cNvSpPr/>
      </dsp:nvSpPr>
      <dsp:spPr>
        <a:xfrm>
          <a:off x="8051412" y="1913652"/>
          <a:ext cx="1712812" cy="73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Sensor Interface Accommodations</a:t>
          </a:r>
        </a:p>
      </dsp:txBody>
      <dsp:txXfrm>
        <a:off x="8051412" y="1913652"/>
        <a:ext cx="1712812" cy="738650"/>
      </dsp:txXfrm>
    </dsp:sp>
    <dsp:sp modelId="{B2AA32E9-17BA-4533-B243-42C346273E43}">
      <dsp:nvSpPr>
        <dsp:cNvPr id="0" name=""/>
        <dsp:cNvSpPr/>
      </dsp:nvSpPr>
      <dsp:spPr>
        <a:xfrm>
          <a:off x="8051412" y="2703872"/>
          <a:ext cx="1712812" cy="107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PCB will be designed to fit standard sensor interface designed by Software Logistics</a:t>
          </a:r>
        </a:p>
      </dsp:txBody>
      <dsp:txXfrm>
        <a:off x="8051412" y="2703872"/>
        <a:ext cx="1712812" cy="1077862"/>
      </dsp:txXfrm>
    </dsp:sp>
    <dsp:sp modelId="{81507420-F341-4156-83AA-A2A28A233519}">
      <dsp:nvSpPr>
        <dsp:cNvPr id="0" name=""/>
        <dsp:cNvSpPr/>
      </dsp:nvSpPr>
      <dsp:spPr>
        <a:xfrm>
          <a:off x="10620631" y="1203295"/>
          <a:ext cx="599484" cy="5994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8D8CFA-4B72-4C04-B7EF-71F6D4C8A726}">
      <dsp:nvSpPr>
        <dsp:cNvPr id="0" name=""/>
        <dsp:cNvSpPr/>
      </dsp:nvSpPr>
      <dsp:spPr>
        <a:xfrm>
          <a:off x="10063966" y="1913652"/>
          <a:ext cx="1712812" cy="738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PCB doesn’t work as intended</a:t>
          </a:r>
        </a:p>
      </dsp:txBody>
      <dsp:txXfrm>
        <a:off x="10063966" y="1913652"/>
        <a:ext cx="1712812" cy="738650"/>
      </dsp:txXfrm>
    </dsp:sp>
    <dsp:sp modelId="{B0DD588C-4329-490E-B41D-F8D3413AA39B}">
      <dsp:nvSpPr>
        <dsp:cNvPr id="0" name=""/>
        <dsp:cNvSpPr/>
      </dsp:nvSpPr>
      <dsp:spPr>
        <a:xfrm>
          <a:off x="10063966" y="2703872"/>
          <a:ext cx="1712812" cy="107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Conduct extensive analysis of systems and plan to have extra time for additional PCBs</a:t>
          </a:r>
        </a:p>
        <a:p>
          <a:pPr marL="0" lvl="0" indent="0" algn="ctr" defTabSz="488950">
            <a:lnSpc>
              <a:spcPct val="90000"/>
            </a:lnSpc>
            <a:spcBef>
              <a:spcPct val="0"/>
            </a:spcBef>
            <a:spcAft>
              <a:spcPct val="35000"/>
            </a:spcAft>
            <a:buNone/>
          </a:pPr>
          <a:r>
            <a:rPr lang="en-US" sz="1100" kern="1200"/>
            <a:t>Verification for correct use of different components using data sheets</a:t>
          </a:r>
        </a:p>
      </dsp:txBody>
      <dsp:txXfrm>
        <a:off x="10063966" y="2703872"/>
        <a:ext cx="1712812" cy="10778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68BA62-6F03-46D9-B3C2-F16CCCDE215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13579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68BA62-6F03-46D9-B3C2-F16CCCDE215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101890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68BA62-6F03-46D9-B3C2-F16CCCDE215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4033550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68BA62-6F03-46D9-B3C2-F16CCCDE215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70E38-B81D-4373-94AA-2C042C2B05D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9041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68BA62-6F03-46D9-B3C2-F16CCCDE215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334677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68BA62-6F03-46D9-B3C2-F16CCCDE215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342295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68BA62-6F03-46D9-B3C2-F16CCCDE215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2995185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68BA62-6F03-46D9-B3C2-F16CCCDE215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2552607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68BA62-6F03-46D9-B3C2-F16CCCDE215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148797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68BA62-6F03-46D9-B3C2-F16CCCDE215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373965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68BA62-6F03-46D9-B3C2-F16CCCDE215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26230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68BA62-6F03-46D9-B3C2-F16CCCDE215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341071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68BA62-6F03-46D9-B3C2-F16CCCDE2157}"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3957594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68BA62-6F03-46D9-B3C2-F16CCCDE215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421994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8BA62-6F03-46D9-B3C2-F16CCCDE2157}"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258568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8BA62-6F03-46D9-B3C2-F16CCCDE215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263310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8BA62-6F03-46D9-B3C2-F16CCCDE215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70E38-B81D-4373-94AA-2C042C2B05D5}" type="slidenum">
              <a:rPr lang="en-US" smtClean="0"/>
              <a:t>‹#›</a:t>
            </a:fld>
            <a:endParaRPr lang="en-US"/>
          </a:p>
        </p:txBody>
      </p:sp>
    </p:spTree>
    <p:extLst>
      <p:ext uri="{BB962C8B-B14F-4D97-AF65-F5344CB8AC3E}">
        <p14:creationId xmlns:p14="http://schemas.microsoft.com/office/powerpoint/2010/main" val="213441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A68BA62-6F03-46D9-B3C2-F16CCCDE2157}" type="datetimeFigureOut">
              <a:rPr lang="en-US" smtClean="0"/>
              <a:t>4/24/2024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F870E38-B81D-4373-94AA-2C042C2B05D5}" type="slidenum">
              <a:rPr lang="en-US" smtClean="0"/>
              <a:t>‹#›</a:t>
            </a:fld>
            <a:endParaRPr lang="en-US"/>
          </a:p>
        </p:txBody>
      </p:sp>
    </p:spTree>
    <p:extLst>
      <p:ext uri="{BB962C8B-B14F-4D97-AF65-F5344CB8AC3E}">
        <p14:creationId xmlns:p14="http://schemas.microsoft.com/office/powerpoint/2010/main" val="22975134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jpeg"/><Relationship Id="rId7"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0584-DFE6-B38C-225A-3168D43EDA74}"/>
              </a:ext>
            </a:extLst>
          </p:cNvPr>
          <p:cNvSpPr>
            <a:spLocks noGrp="1"/>
          </p:cNvSpPr>
          <p:nvPr>
            <p:ph type="ctrTitle"/>
          </p:nvPr>
        </p:nvSpPr>
        <p:spPr/>
        <p:txBody>
          <a:bodyPr/>
          <a:lstStyle/>
          <a:p>
            <a:r>
              <a:rPr lang="en-US"/>
              <a:t>Harsh Environment Sensor Board (Part II)</a:t>
            </a:r>
          </a:p>
        </p:txBody>
      </p:sp>
      <p:sp>
        <p:nvSpPr>
          <p:cNvPr id="3" name="Subtitle 2">
            <a:extLst>
              <a:ext uri="{FF2B5EF4-FFF2-40B4-BE49-F238E27FC236}">
                <a16:creationId xmlns:a16="http://schemas.microsoft.com/office/drawing/2014/main" id="{D76AFE14-3098-FD31-B577-256FAD34408A}"/>
              </a:ext>
            </a:extLst>
          </p:cNvPr>
          <p:cNvSpPr>
            <a:spLocks noGrp="1"/>
          </p:cNvSpPr>
          <p:nvPr>
            <p:ph type="subTitle" idx="1"/>
          </p:nvPr>
        </p:nvSpPr>
        <p:spPr/>
        <p:txBody>
          <a:bodyPr/>
          <a:lstStyle/>
          <a:p>
            <a:r>
              <a:rPr lang="en-US"/>
              <a:t>Joseph Portera, Jordan Anger, Jasper Everitt, Anthony </a:t>
            </a:r>
            <a:r>
              <a:rPr lang="en-US" err="1"/>
              <a:t>Sedore</a:t>
            </a:r>
            <a:endParaRPr lang="en-US"/>
          </a:p>
        </p:txBody>
      </p:sp>
    </p:spTree>
    <p:extLst>
      <p:ext uri="{BB962C8B-B14F-4D97-AF65-F5344CB8AC3E}">
        <p14:creationId xmlns:p14="http://schemas.microsoft.com/office/powerpoint/2010/main" val="461906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Picture 4" descr="Glowing circuit board">
            <a:extLst>
              <a:ext uri="{FF2B5EF4-FFF2-40B4-BE49-F238E27FC236}">
                <a16:creationId xmlns:a16="http://schemas.microsoft.com/office/drawing/2014/main" id="{BABB1E81-8F96-91B5-811C-55EDCE6F5B4D}"/>
              </a:ext>
            </a:extLst>
          </p:cNvPr>
          <p:cNvPicPr>
            <a:picLocks noChangeAspect="1"/>
          </p:cNvPicPr>
          <p:nvPr/>
        </p:nvPicPr>
        <p:blipFill rotWithShape="1">
          <a:blip r:embed="rId3"/>
          <a:srcRect l="36019" r="4734" b="-3"/>
          <a:stretch/>
        </p:blipFill>
        <p:spPr>
          <a:xfrm>
            <a:off x="-8622" y="10"/>
            <a:ext cx="6096000" cy="6857990"/>
          </a:xfrm>
          <a:prstGeom prst="rect">
            <a:avLst/>
          </a:prstGeom>
        </p:spPr>
      </p:pic>
      <p:pic>
        <p:nvPicPr>
          <p:cNvPr id="9"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2788EE8-86E7-9513-0648-84FC755396FF}"/>
              </a:ext>
            </a:extLst>
          </p:cNvPr>
          <p:cNvSpPr>
            <a:spLocks noGrp="1"/>
          </p:cNvSpPr>
          <p:nvPr>
            <p:ph type="title"/>
          </p:nvPr>
        </p:nvSpPr>
        <p:spPr>
          <a:xfrm>
            <a:off x="6953410" y="-4233"/>
            <a:ext cx="4538124" cy="970450"/>
          </a:xfrm>
        </p:spPr>
        <p:txBody>
          <a:bodyPr anchor="b">
            <a:normAutofit/>
          </a:bodyPr>
          <a:lstStyle/>
          <a:p>
            <a:pPr algn="l"/>
            <a:r>
              <a:rPr lang="en-US" sz="3200"/>
              <a:t>Risk Analysis</a:t>
            </a:r>
          </a:p>
        </p:txBody>
      </p:sp>
      <p:sp>
        <p:nvSpPr>
          <p:cNvPr id="3" name="Content Placeholder 2">
            <a:extLst>
              <a:ext uri="{FF2B5EF4-FFF2-40B4-BE49-F238E27FC236}">
                <a16:creationId xmlns:a16="http://schemas.microsoft.com/office/drawing/2014/main" id="{D8C95478-BCB8-CE50-E25C-6A3A128B224C}"/>
              </a:ext>
            </a:extLst>
          </p:cNvPr>
          <p:cNvSpPr>
            <a:spLocks noGrp="1"/>
          </p:cNvSpPr>
          <p:nvPr>
            <p:ph idx="1"/>
          </p:nvPr>
        </p:nvSpPr>
        <p:spPr>
          <a:xfrm>
            <a:off x="6900493" y="1732449"/>
            <a:ext cx="4403596" cy="4058751"/>
          </a:xfrm>
        </p:spPr>
        <p:txBody>
          <a:bodyPr anchor="t">
            <a:normAutofit/>
          </a:bodyPr>
          <a:lstStyle/>
          <a:p>
            <a:r>
              <a:rPr lang="en-US" sz="1800"/>
              <a:t>Most Critical Risks</a:t>
            </a:r>
          </a:p>
          <a:p>
            <a:pPr lvl="1"/>
            <a:r>
              <a:rPr lang="en-US"/>
              <a:t>Failure of initial PCB’s</a:t>
            </a:r>
          </a:p>
          <a:p>
            <a:pPr lvl="1"/>
            <a:r>
              <a:rPr lang="en-US"/>
              <a:t>Failure of cellular communication</a:t>
            </a:r>
          </a:p>
          <a:p>
            <a:pPr lvl="1"/>
            <a:r>
              <a:rPr lang="en-US"/>
              <a:t>Integrating all systems of the PCB together</a:t>
            </a:r>
          </a:p>
        </p:txBody>
      </p:sp>
    </p:spTree>
    <p:extLst>
      <p:ext uri="{BB962C8B-B14F-4D97-AF65-F5344CB8AC3E}">
        <p14:creationId xmlns:p14="http://schemas.microsoft.com/office/powerpoint/2010/main" val="323914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2464-D707-00B0-AE62-2872AABBD2EF}"/>
              </a:ext>
            </a:extLst>
          </p:cNvPr>
          <p:cNvSpPr>
            <a:spLocks noGrp="1"/>
          </p:cNvSpPr>
          <p:nvPr>
            <p:ph type="title"/>
          </p:nvPr>
        </p:nvSpPr>
        <p:spPr>
          <a:xfrm>
            <a:off x="913795" y="609600"/>
            <a:ext cx="5978072" cy="970450"/>
          </a:xfrm>
        </p:spPr>
        <p:txBody>
          <a:bodyPr>
            <a:normAutofit/>
          </a:bodyPr>
          <a:lstStyle/>
          <a:p>
            <a:r>
              <a:rPr lang="en-US"/>
              <a:t>Risk Mitigation</a:t>
            </a:r>
          </a:p>
        </p:txBody>
      </p:sp>
      <p:sp>
        <p:nvSpPr>
          <p:cNvPr id="3" name="Content Placeholder 2">
            <a:extLst>
              <a:ext uri="{FF2B5EF4-FFF2-40B4-BE49-F238E27FC236}">
                <a16:creationId xmlns:a16="http://schemas.microsoft.com/office/drawing/2014/main" id="{33D276E1-BD84-C433-54AC-11C23CC9CFC9}"/>
              </a:ext>
            </a:extLst>
          </p:cNvPr>
          <p:cNvSpPr>
            <a:spLocks noGrp="1"/>
          </p:cNvSpPr>
          <p:nvPr>
            <p:ph idx="1"/>
          </p:nvPr>
        </p:nvSpPr>
        <p:spPr>
          <a:xfrm>
            <a:off x="913795" y="1580050"/>
            <a:ext cx="5978072" cy="1982928"/>
          </a:xfrm>
        </p:spPr>
        <p:txBody>
          <a:bodyPr anchor="ctr">
            <a:normAutofit/>
          </a:bodyPr>
          <a:lstStyle/>
          <a:p>
            <a:r>
              <a:rPr lang="en-US" sz="1800"/>
              <a:t>Most Critical Risks</a:t>
            </a:r>
          </a:p>
          <a:p>
            <a:pPr marL="871200" lvl="1" indent="-457200">
              <a:buFont typeface="+mj-lt"/>
              <a:buAutoNum type="arabicParenR"/>
            </a:pPr>
            <a:r>
              <a:rPr lang="en-US"/>
              <a:t>Failure of initial PCB’s</a:t>
            </a:r>
          </a:p>
          <a:p>
            <a:pPr marL="871200" lvl="1" indent="-457200">
              <a:buFont typeface="+mj-lt"/>
              <a:buAutoNum type="arabicParenR"/>
            </a:pPr>
            <a:r>
              <a:rPr lang="en-US"/>
              <a:t>Failure of cellular communication</a:t>
            </a:r>
          </a:p>
          <a:p>
            <a:pPr marL="871200" lvl="1" indent="-457200">
              <a:buFont typeface="+mj-lt"/>
              <a:buAutoNum type="arabicParenR"/>
            </a:pPr>
            <a:r>
              <a:rPr lang="en-US"/>
              <a:t>Integrating all systems of the PCB together</a:t>
            </a:r>
          </a:p>
          <a:p>
            <a:pPr indent="-305435">
              <a:buClr>
                <a:srgbClr val="F9AB2E"/>
              </a:buClr>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5" name="Picture 4" descr="One orange paper crane surronded by dark cranes">
            <a:extLst>
              <a:ext uri="{FF2B5EF4-FFF2-40B4-BE49-F238E27FC236}">
                <a16:creationId xmlns:a16="http://schemas.microsoft.com/office/drawing/2014/main" id="{62672396-FC08-3AA7-2F39-E3A2709A0B8F}"/>
              </a:ext>
            </a:extLst>
          </p:cNvPr>
          <p:cNvPicPr>
            <a:picLocks noChangeAspect="1"/>
          </p:cNvPicPr>
          <p:nvPr/>
        </p:nvPicPr>
        <p:blipFill rotWithShape="1">
          <a:blip r:embed="rId3"/>
          <a:srcRect l="40960" r="19036" b="-2"/>
          <a:stretch/>
        </p:blipFill>
        <p:spPr>
          <a:xfrm>
            <a:off x="7620351" y="10"/>
            <a:ext cx="4571649" cy="6857990"/>
          </a:xfrm>
          <a:prstGeom prst="rect">
            <a:avLst/>
          </a:prstGeom>
        </p:spPr>
      </p:pic>
      <p:pic>
        <p:nvPicPr>
          <p:cNvPr id="9" name="Picture 8">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7" name="Picture 6">
            <a:extLst>
              <a:ext uri="{FF2B5EF4-FFF2-40B4-BE49-F238E27FC236}">
                <a16:creationId xmlns:a16="http://schemas.microsoft.com/office/drawing/2014/main" id="{62D379E7-6BA4-71B6-A966-E2BD891EB74A}"/>
              </a:ext>
            </a:extLst>
          </p:cNvPr>
          <p:cNvPicPr>
            <a:picLocks noChangeAspect="1"/>
          </p:cNvPicPr>
          <p:nvPr/>
        </p:nvPicPr>
        <p:blipFill>
          <a:blip r:embed="rId5"/>
          <a:stretch>
            <a:fillRect/>
          </a:stretch>
        </p:blipFill>
        <p:spPr>
          <a:xfrm>
            <a:off x="177948" y="3429000"/>
            <a:ext cx="3876675" cy="1362075"/>
          </a:xfrm>
          <a:prstGeom prst="rect">
            <a:avLst/>
          </a:prstGeom>
        </p:spPr>
      </p:pic>
      <p:pic>
        <p:nvPicPr>
          <p:cNvPr id="10" name="Picture 9">
            <a:extLst>
              <a:ext uri="{FF2B5EF4-FFF2-40B4-BE49-F238E27FC236}">
                <a16:creationId xmlns:a16="http://schemas.microsoft.com/office/drawing/2014/main" id="{623C5F34-77F3-10B9-3755-29429BBF3FBF}"/>
              </a:ext>
            </a:extLst>
          </p:cNvPr>
          <p:cNvPicPr>
            <a:picLocks noChangeAspect="1"/>
          </p:cNvPicPr>
          <p:nvPr/>
        </p:nvPicPr>
        <p:blipFill>
          <a:blip r:embed="rId6"/>
          <a:stretch>
            <a:fillRect/>
          </a:stretch>
        </p:blipFill>
        <p:spPr>
          <a:xfrm>
            <a:off x="4167718" y="3429000"/>
            <a:ext cx="3333750" cy="438150"/>
          </a:xfrm>
          <a:prstGeom prst="rect">
            <a:avLst/>
          </a:prstGeom>
        </p:spPr>
      </p:pic>
      <p:pic>
        <p:nvPicPr>
          <p:cNvPr id="12" name="Picture 11">
            <a:extLst>
              <a:ext uri="{FF2B5EF4-FFF2-40B4-BE49-F238E27FC236}">
                <a16:creationId xmlns:a16="http://schemas.microsoft.com/office/drawing/2014/main" id="{B0565687-4B8D-D903-AA6E-8E30FE371EE8}"/>
              </a:ext>
            </a:extLst>
          </p:cNvPr>
          <p:cNvPicPr>
            <a:picLocks noChangeAspect="1"/>
          </p:cNvPicPr>
          <p:nvPr/>
        </p:nvPicPr>
        <p:blipFill>
          <a:blip r:embed="rId7"/>
          <a:stretch>
            <a:fillRect/>
          </a:stretch>
        </p:blipFill>
        <p:spPr>
          <a:xfrm>
            <a:off x="4164758" y="3962065"/>
            <a:ext cx="3339669" cy="438149"/>
          </a:xfrm>
          <a:prstGeom prst="rect">
            <a:avLst/>
          </a:prstGeom>
        </p:spPr>
      </p:pic>
      <p:pic>
        <p:nvPicPr>
          <p:cNvPr id="14" name="Picture 13">
            <a:extLst>
              <a:ext uri="{FF2B5EF4-FFF2-40B4-BE49-F238E27FC236}">
                <a16:creationId xmlns:a16="http://schemas.microsoft.com/office/drawing/2014/main" id="{687A0EA7-09C3-2D38-6418-FF8060ED056B}"/>
              </a:ext>
            </a:extLst>
          </p:cNvPr>
          <p:cNvPicPr>
            <a:picLocks noChangeAspect="1"/>
          </p:cNvPicPr>
          <p:nvPr/>
        </p:nvPicPr>
        <p:blipFill>
          <a:blip r:embed="rId8"/>
          <a:stretch>
            <a:fillRect/>
          </a:stretch>
        </p:blipFill>
        <p:spPr>
          <a:xfrm>
            <a:off x="4148668" y="4481933"/>
            <a:ext cx="3352800" cy="457200"/>
          </a:xfrm>
          <a:prstGeom prst="rect">
            <a:avLst/>
          </a:prstGeom>
        </p:spPr>
      </p:pic>
      <p:sp>
        <p:nvSpPr>
          <p:cNvPr id="15" name="Content Placeholder 2">
            <a:extLst>
              <a:ext uri="{FF2B5EF4-FFF2-40B4-BE49-F238E27FC236}">
                <a16:creationId xmlns:a16="http://schemas.microsoft.com/office/drawing/2014/main" id="{F3AAB0F5-94B7-136E-A68A-4B14DC2CDBC2}"/>
              </a:ext>
            </a:extLst>
          </p:cNvPr>
          <p:cNvSpPr txBox="1">
            <a:spLocks/>
          </p:cNvSpPr>
          <p:nvPr/>
        </p:nvSpPr>
        <p:spPr>
          <a:xfrm>
            <a:off x="177948" y="4874880"/>
            <a:ext cx="5978072" cy="1982928"/>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800"/>
              <a:t>Mitigation Plans</a:t>
            </a:r>
          </a:p>
          <a:p>
            <a:pPr lvl="1"/>
            <a:r>
              <a:rPr lang="en-US"/>
              <a:t>Build small prototypes to test on first. Order multiple PCBs. Order PCB’s ahead of schedule.</a:t>
            </a:r>
          </a:p>
          <a:p>
            <a:pPr lvl="1"/>
            <a:r>
              <a:rPr lang="en-US"/>
              <a:t>Test communication system before implementing onto PCB</a:t>
            </a:r>
          </a:p>
          <a:p>
            <a:pPr lvl="1"/>
            <a:r>
              <a:rPr lang="en-US"/>
              <a:t>Perform checks on PCB design and simulate to evaluate all systems are integrated.</a:t>
            </a:r>
          </a:p>
          <a:p>
            <a:pPr indent="-305435">
              <a:buClr>
                <a:srgbClr val="F9AB2E"/>
              </a:buClr>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8651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4972-0F9D-79FF-FC8E-C0E516DB3A41}"/>
              </a:ext>
            </a:extLst>
          </p:cNvPr>
          <p:cNvSpPr>
            <a:spLocks noGrp="1"/>
          </p:cNvSpPr>
          <p:nvPr>
            <p:ph type="title"/>
          </p:nvPr>
        </p:nvSpPr>
        <p:spPr>
          <a:xfrm>
            <a:off x="923564" y="3908"/>
            <a:ext cx="10353762" cy="970450"/>
          </a:xfrm>
        </p:spPr>
        <p:txBody>
          <a:bodyPr/>
          <a:lstStyle/>
          <a:p>
            <a:r>
              <a:rPr lang="en-US"/>
              <a:t>Project Schedule</a:t>
            </a:r>
          </a:p>
        </p:txBody>
      </p:sp>
      <p:pic>
        <p:nvPicPr>
          <p:cNvPr id="4" name="Picture 3">
            <a:extLst>
              <a:ext uri="{FF2B5EF4-FFF2-40B4-BE49-F238E27FC236}">
                <a16:creationId xmlns:a16="http://schemas.microsoft.com/office/drawing/2014/main" id="{A9DB5054-B7BD-4141-3424-4DE2F0EFB26A}"/>
              </a:ext>
            </a:extLst>
          </p:cNvPr>
          <p:cNvPicPr>
            <a:picLocks noChangeAspect="1"/>
          </p:cNvPicPr>
          <p:nvPr/>
        </p:nvPicPr>
        <p:blipFill>
          <a:blip r:embed="rId2"/>
          <a:stretch>
            <a:fillRect/>
          </a:stretch>
        </p:blipFill>
        <p:spPr>
          <a:xfrm>
            <a:off x="3127" y="981599"/>
            <a:ext cx="12184867" cy="5871478"/>
          </a:xfrm>
          <a:prstGeom prst="rect">
            <a:avLst/>
          </a:prstGeom>
        </p:spPr>
      </p:pic>
    </p:spTree>
    <p:extLst>
      <p:ext uri="{BB962C8B-B14F-4D97-AF65-F5344CB8AC3E}">
        <p14:creationId xmlns:p14="http://schemas.microsoft.com/office/powerpoint/2010/main" val="257401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BEC2-93D7-A0FD-F563-10ACB0BF5875}"/>
              </a:ext>
            </a:extLst>
          </p:cNvPr>
          <p:cNvSpPr>
            <a:spLocks noGrp="1"/>
          </p:cNvSpPr>
          <p:nvPr>
            <p:ph type="title"/>
          </p:nvPr>
        </p:nvSpPr>
        <p:spPr>
          <a:xfrm>
            <a:off x="923564" y="3908"/>
            <a:ext cx="10353762" cy="970450"/>
          </a:xfrm>
        </p:spPr>
        <p:txBody>
          <a:bodyPr/>
          <a:lstStyle/>
          <a:p>
            <a:r>
              <a:rPr lang="en-US"/>
              <a:t>Bill Of Materials</a:t>
            </a:r>
          </a:p>
        </p:txBody>
      </p:sp>
      <p:pic>
        <p:nvPicPr>
          <p:cNvPr id="3" name="Picture 2" descr="A screenshot of a computer&#10;&#10;Description automatically generated">
            <a:extLst>
              <a:ext uri="{FF2B5EF4-FFF2-40B4-BE49-F238E27FC236}">
                <a16:creationId xmlns:a16="http://schemas.microsoft.com/office/drawing/2014/main" id="{FD51DBBF-CBA5-1CE3-8554-6C79A8BBFE84}"/>
              </a:ext>
            </a:extLst>
          </p:cNvPr>
          <p:cNvPicPr>
            <a:picLocks noChangeAspect="1"/>
          </p:cNvPicPr>
          <p:nvPr/>
        </p:nvPicPr>
        <p:blipFill>
          <a:blip r:embed="rId2"/>
          <a:stretch>
            <a:fillRect/>
          </a:stretch>
        </p:blipFill>
        <p:spPr>
          <a:xfrm>
            <a:off x="-3907" y="979702"/>
            <a:ext cx="12287736" cy="5963441"/>
          </a:xfrm>
          <a:prstGeom prst="rect">
            <a:avLst/>
          </a:prstGeom>
        </p:spPr>
      </p:pic>
    </p:spTree>
    <p:extLst>
      <p:ext uri="{BB962C8B-B14F-4D97-AF65-F5344CB8AC3E}">
        <p14:creationId xmlns:p14="http://schemas.microsoft.com/office/powerpoint/2010/main" val="3720989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14168-9D52-ADF5-EDC9-4033420AA3BF}"/>
              </a:ext>
            </a:extLst>
          </p:cNvPr>
          <p:cNvSpPr>
            <a:spLocks noGrp="1"/>
          </p:cNvSpPr>
          <p:nvPr>
            <p:ph type="title"/>
          </p:nvPr>
        </p:nvSpPr>
        <p:spPr>
          <a:xfrm>
            <a:off x="923564" y="3908"/>
            <a:ext cx="10353762" cy="970450"/>
          </a:xfrm>
        </p:spPr>
        <p:txBody>
          <a:bodyPr/>
          <a:lstStyle/>
          <a:p>
            <a:r>
              <a:rPr lang="en-US"/>
              <a:t>Action Register</a:t>
            </a:r>
          </a:p>
        </p:txBody>
      </p:sp>
      <p:pic>
        <p:nvPicPr>
          <p:cNvPr id="4" name="Picture 3">
            <a:extLst>
              <a:ext uri="{FF2B5EF4-FFF2-40B4-BE49-F238E27FC236}">
                <a16:creationId xmlns:a16="http://schemas.microsoft.com/office/drawing/2014/main" id="{74A76B42-3238-5BE1-CC5B-FB295FBCCAA1}"/>
              </a:ext>
            </a:extLst>
          </p:cNvPr>
          <p:cNvPicPr>
            <a:picLocks noChangeAspect="1"/>
          </p:cNvPicPr>
          <p:nvPr/>
        </p:nvPicPr>
        <p:blipFill>
          <a:blip r:embed="rId2"/>
          <a:stretch>
            <a:fillRect/>
          </a:stretch>
        </p:blipFill>
        <p:spPr>
          <a:xfrm>
            <a:off x="581548" y="977230"/>
            <a:ext cx="11037794" cy="5784770"/>
          </a:xfrm>
          <a:prstGeom prst="rect">
            <a:avLst/>
          </a:prstGeom>
        </p:spPr>
      </p:pic>
    </p:spTree>
    <p:extLst>
      <p:ext uri="{BB962C8B-B14F-4D97-AF65-F5344CB8AC3E}">
        <p14:creationId xmlns:p14="http://schemas.microsoft.com/office/powerpoint/2010/main" val="201539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0B14-EE78-DA6E-C691-D2B54854EA5F}"/>
              </a:ext>
            </a:extLst>
          </p:cNvPr>
          <p:cNvSpPr>
            <a:spLocks noGrp="1"/>
          </p:cNvSpPr>
          <p:nvPr>
            <p:ph type="title"/>
          </p:nvPr>
        </p:nvSpPr>
        <p:spPr>
          <a:xfrm>
            <a:off x="5146160" y="2381"/>
            <a:ext cx="5978072" cy="970450"/>
          </a:xfrm>
        </p:spPr>
        <p:txBody>
          <a:bodyPr>
            <a:normAutofit/>
          </a:bodyPr>
          <a:lstStyle/>
          <a:p>
            <a:r>
              <a:rPr lang="en-US"/>
              <a:t>Introduction</a:t>
            </a:r>
          </a:p>
        </p:txBody>
      </p:sp>
      <p:pic>
        <p:nvPicPr>
          <p:cNvPr id="5" name="Picture 4" descr="Close up of circuit board">
            <a:extLst>
              <a:ext uri="{FF2B5EF4-FFF2-40B4-BE49-F238E27FC236}">
                <a16:creationId xmlns:a16="http://schemas.microsoft.com/office/drawing/2014/main" id="{733A8AF3-ADF3-F805-DC74-D472A893CA76}"/>
              </a:ext>
            </a:extLst>
          </p:cNvPr>
          <p:cNvPicPr>
            <a:picLocks noChangeAspect="1"/>
          </p:cNvPicPr>
          <p:nvPr/>
        </p:nvPicPr>
        <p:blipFill rotWithShape="1">
          <a:blip r:embed="rId3"/>
          <a:srcRect l="21036" r="34533" b="-3"/>
          <a:stretch/>
        </p:blipFill>
        <p:spPr>
          <a:xfrm>
            <a:off x="-403555" y="1"/>
            <a:ext cx="4571649" cy="6858000"/>
          </a:xfrm>
          <a:prstGeom prst="rect">
            <a:avLst/>
          </a:prstGeom>
        </p:spPr>
      </p:pic>
      <p:sp>
        <p:nvSpPr>
          <p:cNvPr id="3" name="Content Placeholder 2">
            <a:extLst>
              <a:ext uri="{FF2B5EF4-FFF2-40B4-BE49-F238E27FC236}">
                <a16:creationId xmlns:a16="http://schemas.microsoft.com/office/drawing/2014/main" id="{A2DC8C62-0E5B-29C5-9EC0-A65ECB2774A1}"/>
              </a:ext>
            </a:extLst>
          </p:cNvPr>
          <p:cNvSpPr>
            <a:spLocks noGrp="1"/>
          </p:cNvSpPr>
          <p:nvPr>
            <p:ph idx="1"/>
          </p:nvPr>
        </p:nvSpPr>
        <p:spPr>
          <a:xfrm>
            <a:off x="4340726" y="516758"/>
            <a:ext cx="7848352" cy="4395483"/>
          </a:xfrm>
        </p:spPr>
        <p:txBody>
          <a:bodyPr anchor="ctr">
            <a:noAutofit/>
          </a:bodyPr>
          <a:lstStyle/>
          <a:p>
            <a:pPr marL="36830" indent="0">
              <a:buClr>
                <a:srgbClr val="01F5AC"/>
              </a:buClr>
              <a:buNone/>
            </a:pPr>
            <a:r>
              <a:rPr lang="en-US" sz="2800"/>
              <a:t>The Harsh Environment Sensor Board is a hardware and software solution aimed at monitoring and reporting telemetry data from various sensors to remote operators. This PCB is meant to be small and efficient for clients who need to monitor systems in harsh environmental conditions. It reports its data through cellular networks to users.</a:t>
            </a:r>
            <a:endParaRPr lang="en-US" sz="28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4" name="Picture 3" descr="A black rectangular object with a green and white circuit board&#10;&#10;Description automatically generated">
            <a:extLst>
              <a:ext uri="{FF2B5EF4-FFF2-40B4-BE49-F238E27FC236}">
                <a16:creationId xmlns:a16="http://schemas.microsoft.com/office/drawing/2014/main" id="{EC73AFF2-D444-8FD9-B140-93AF2E230F62}"/>
              </a:ext>
            </a:extLst>
          </p:cNvPr>
          <p:cNvPicPr>
            <a:picLocks noChangeAspect="1"/>
          </p:cNvPicPr>
          <p:nvPr/>
        </p:nvPicPr>
        <p:blipFill>
          <a:blip r:embed="rId5"/>
          <a:stretch>
            <a:fillRect/>
          </a:stretch>
        </p:blipFill>
        <p:spPr>
          <a:xfrm rot="5400000">
            <a:off x="-1499520" y="1100060"/>
            <a:ext cx="6887397" cy="4699868"/>
          </a:xfrm>
          <a:prstGeom prst="rect">
            <a:avLst/>
          </a:prstGeom>
        </p:spPr>
      </p:pic>
    </p:spTree>
    <p:extLst>
      <p:ext uri="{BB962C8B-B14F-4D97-AF65-F5344CB8AC3E}">
        <p14:creationId xmlns:p14="http://schemas.microsoft.com/office/powerpoint/2010/main" val="69521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E049-555A-5BED-9ABA-CD409E86E04A}"/>
              </a:ext>
            </a:extLst>
          </p:cNvPr>
          <p:cNvSpPr>
            <a:spLocks noGrp="1"/>
          </p:cNvSpPr>
          <p:nvPr>
            <p:ph type="title"/>
          </p:nvPr>
        </p:nvSpPr>
        <p:spPr>
          <a:xfrm>
            <a:off x="633743" y="609599"/>
            <a:ext cx="3413156" cy="5273675"/>
          </a:xfrm>
        </p:spPr>
        <p:txBody>
          <a:bodyPr>
            <a:normAutofit/>
          </a:bodyPr>
          <a:lstStyle/>
          <a:p>
            <a:r>
              <a:rPr lang="en-US"/>
              <a:t>Requirements</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0C41CDBD-2ED8-4663-3A41-97EACB67E140}"/>
              </a:ext>
            </a:extLst>
          </p:cNvPr>
          <p:cNvGraphicFramePr>
            <a:graphicFrameLocks noGrp="1"/>
          </p:cNvGraphicFramePr>
          <p:nvPr>
            <p:ph idx="1"/>
            <p:extLst>
              <p:ext uri="{D42A27DB-BD31-4B8C-83A1-F6EECF244321}">
                <p14:modId xmlns:p14="http://schemas.microsoft.com/office/powerpoint/2010/main" val="3111243042"/>
              </p:ext>
            </p:extLst>
          </p:nvPr>
        </p:nvGraphicFramePr>
        <p:xfrm>
          <a:off x="4639584" y="691824"/>
          <a:ext cx="7539978" cy="5453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4173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369E-8229-075B-5FC6-5C3D5407CCF8}"/>
              </a:ext>
            </a:extLst>
          </p:cNvPr>
          <p:cNvSpPr>
            <a:spLocks noGrp="1"/>
          </p:cNvSpPr>
          <p:nvPr>
            <p:ph type="title"/>
          </p:nvPr>
        </p:nvSpPr>
        <p:spPr>
          <a:xfrm>
            <a:off x="919277" y="-54708"/>
            <a:ext cx="10353762" cy="970450"/>
          </a:xfrm>
        </p:spPr>
        <p:txBody>
          <a:bodyPr/>
          <a:lstStyle/>
          <a:p>
            <a:r>
              <a:rPr lang="en-US"/>
              <a:t>System Diagram</a:t>
            </a:r>
          </a:p>
        </p:txBody>
      </p:sp>
      <p:sp>
        <p:nvSpPr>
          <p:cNvPr id="3" name="Rectangle 2">
            <a:extLst>
              <a:ext uri="{FF2B5EF4-FFF2-40B4-BE49-F238E27FC236}">
                <a16:creationId xmlns:a16="http://schemas.microsoft.com/office/drawing/2014/main" id="{C4E4D3DE-6D37-F6ED-6DD7-3689FAA4EC90}"/>
              </a:ext>
            </a:extLst>
          </p:cNvPr>
          <p:cNvSpPr/>
          <p:nvPr/>
        </p:nvSpPr>
        <p:spPr>
          <a:xfrm>
            <a:off x="5342137" y="2519157"/>
            <a:ext cx="1469178" cy="390867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ESP-32</a:t>
            </a:r>
          </a:p>
        </p:txBody>
      </p:sp>
      <p:sp>
        <p:nvSpPr>
          <p:cNvPr id="4" name="Rectangle 3">
            <a:extLst>
              <a:ext uri="{FF2B5EF4-FFF2-40B4-BE49-F238E27FC236}">
                <a16:creationId xmlns:a16="http://schemas.microsoft.com/office/drawing/2014/main" id="{625EE145-2242-B8AE-227B-A90B8F1AA4FC}"/>
              </a:ext>
            </a:extLst>
          </p:cNvPr>
          <p:cNvSpPr/>
          <p:nvPr/>
        </p:nvSpPr>
        <p:spPr>
          <a:xfrm>
            <a:off x="7841934" y="819732"/>
            <a:ext cx="1830991" cy="93742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Lithium Battery</a:t>
            </a:r>
            <a:br>
              <a:rPr lang="en-US"/>
            </a:br>
            <a:r>
              <a:rPr lang="en-US"/>
              <a:t>Interface</a:t>
            </a:r>
          </a:p>
        </p:txBody>
      </p:sp>
      <p:sp>
        <p:nvSpPr>
          <p:cNvPr id="5" name="Rectangle 4">
            <a:extLst>
              <a:ext uri="{FF2B5EF4-FFF2-40B4-BE49-F238E27FC236}">
                <a16:creationId xmlns:a16="http://schemas.microsoft.com/office/drawing/2014/main" id="{6AE17E58-251C-3026-7B22-9ECAF47D9025}"/>
              </a:ext>
            </a:extLst>
          </p:cNvPr>
          <p:cNvSpPr/>
          <p:nvPr/>
        </p:nvSpPr>
        <p:spPr>
          <a:xfrm>
            <a:off x="10725474" y="918408"/>
            <a:ext cx="1332128" cy="74007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18650</a:t>
            </a:r>
          </a:p>
        </p:txBody>
      </p:sp>
      <p:cxnSp>
        <p:nvCxnSpPr>
          <p:cNvPr id="7" name="Straight Arrow Connector 6">
            <a:extLst>
              <a:ext uri="{FF2B5EF4-FFF2-40B4-BE49-F238E27FC236}">
                <a16:creationId xmlns:a16="http://schemas.microsoft.com/office/drawing/2014/main" id="{26F4142C-7656-9177-54EC-A83C6C8A090C}"/>
              </a:ext>
            </a:extLst>
          </p:cNvPr>
          <p:cNvCxnSpPr/>
          <p:nvPr/>
        </p:nvCxnSpPr>
        <p:spPr>
          <a:xfrm>
            <a:off x="9673904" y="1283681"/>
            <a:ext cx="1056932" cy="1535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B67C9D-674B-2DEE-615E-54C43710FF08}"/>
              </a:ext>
            </a:extLst>
          </p:cNvPr>
          <p:cNvCxnSpPr>
            <a:cxnSpLocks/>
          </p:cNvCxnSpPr>
          <p:nvPr/>
        </p:nvCxnSpPr>
        <p:spPr>
          <a:xfrm>
            <a:off x="6806810" y="1289163"/>
            <a:ext cx="1024040" cy="986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86AC14E-51B1-B547-5025-C8BE3EF4BF1A}"/>
              </a:ext>
            </a:extLst>
          </p:cNvPr>
          <p:cNvSpPr/>
          <p:nvPr/>
        </p:nvSpPr>
        <p:spPr>
          <a:xfrm>
            <a:off x="5413402" y="962264"/>
            <a:ext cx="1365020" cy="696215"/>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5V Bus</a:t>
            </a:r>
          </a:p>
        </p:txBody>
      </p:sp>
      <p:cxnSp>
        <p:nvCxnSpPr>
          <p:cNvPr id="10" name="Straight Arrow Connector 9">
            <a:extLst>
              <a:ext uri="{FF2B5EF4-FFF2-40B4-BE49-F238E27FC236}">
                <a16:creationId xmlns:a16="http://schemas.microsoft.com/office/drawing/2014/main" id="{89D9F26F-1E5E-DD48-090F-FE5856F9F164}"/>
              </a:ext>
            </a:extLst>
          </p:cNvPr>
          <p:cNvCxnSpPr/>
          <p:nvPr/>
        </p:nvCxnSpPr>
        <p:spPr>
          <a:xfrm flipH="1">
            <a:off x="5874116" y="1717104"/>
            <a:ext cx="1095" cy="79927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C62D943-B048-798B-2107-3484165F1EA5}"/>
              </a:ext>
            </a:extLst>
          </p:cNvPr>
          <p:cNvSpPr/>
          <p:nvPr/>
        </p:nvSpPr>
        <p:spPr>
          <a:xfrm>
            <a:off x="572783" y="1499501"/>
            <a:ext cx="1699422" cy="40018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USB-C</a:t>
            </a:r>
          </a:p>
        </p:txBody>
      </p:sp>
      <p:cxnSp>
        <p:nvCxnSpPr>
          <p:cNvPr id="12" name="Straight Arrow Connector 11">
            <a:extLst>
              <a:ext uri="{FF2B5EF4-FFF2-40B4-BE49-F238E27FC236}">
                <a16:creationId xmlns:a16="http://schemas.microsoft.com/office/drawing/2014/main" id="{0092F5E2-0CA0-2D70-54D3-738136D4CC57}"/>
              </a:ext>
            </a:extLst>
          </p:cNvPr>
          <p:cNvCxnSpPr>
            <a:cxnSpLocks/>
          </p:cNvCxnSpPr>
          <p:nvPr/>
        </p:nvCxnSpPr>
        <p:spPr>
          <a:xfrm>
            <a:off x="2300938" y="1185348"/>
            <a:ext cx="3057867" cy="98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11C4797-F4F1-89CC-3470-79F95A394F23}"/>
              </a:ext>
            </a:extLst>
          </p:cNvPr>
          <p:cNvSpPr/>
          <p:nvPr/>
        </p:nvSpPr>
        <p:spPr>
          <a:xfrm>
            <a:off x="534409" y="2886450"/>
            <a:ext cx="1737796" cy="893567"/>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Serial DATA</a:t>
            </a:r>
          </a:p>
          <a:p>
            <a:pPr algn="ctr"/>
            <a:r>
              <a:rPr lang="en-US"/>
              <a:t> Converter</a:t>
            </a:r>
          </a:p>
        </p:txBody>
      </p:sp>
      <p:cxnSp>
        <p:nvCxnSpPr>
          <p:cNvPr id="16" name="Straight Arrow Connector 15">
            <a:extLst>
              <a:ext uri="{FF2B5EF4-FFF2-40B4-BE49-F238E27FC236}">
                <a16:creationId xmlns:a16="http://schemas.microsoft.com/office/drawing/2014/main" id="{ECFF01FA-D62C-53BA-0F5F-9657FFF54460}"/>
              </a:ext>
            </a:extLst>
          </p:cNvPr>
          <p:cNvCxnSpPr>
            <a:cxnSpLocks/>
          </p:cNvCxnSpPr>
          <p:nvPr/>
        </p:nvCxnSpPr>
        <p:spPr>
          <a:xfrm>
            <a:off x="1374477" y="2002169"/>
            <a:ext cx="9869" cy="8540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EDBE7DB-919C-7A76-B5B2-28F19BDA1373}"/>
              </a:ext>
            </a:extLst>
          </p:cNvPr>
          <p:cNvSpPr/>
          <p:nvPr/>
        </p:nvSpPr>
        <p:spPr>
          <a:xfrm>
            <a:off x="556336" y="3960925"/>
            <a:ext cx="1721350" cy="723625"/>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24VDC Input</a:t>
            </a:r>
          </a:p>
        </p:txBody>
      </p:sp>
      <p:cxnSp>
        <p:nvCxnSpPr>
          <p:cNvPr id="21" name="Straight Arrow Connector 20">
            <a:extLst>
              <a:ext uri="{FF2B5EF4-FFF2-40B4-BE49-F238E27FC236}">
                <a16:creationId xmlns:a16="http://schemas.microsoft.com/office/drawing/2014/main" id="{CF647544-F82C-F23E-E6CC-5B4109EF2E43}"/>
              </a:ext>
            </a:extLst>
          </p:cNvPr>
          <p:cNvCxnSpPr>
            <a:cxnSpLocks/>
          </p:cNvCxnSpPr>
          <p:nvPr/>
        </p:nvCxnSpPr>
        <p:spPr>
          <a:xfrm>
            <a:off x="2279009" y="4353952"/>
            <a:ext cx="3063349" cy="4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B3F2BC-3F11-D99F-C31D-0CCFBF4A9C09}"/>
              </a:ext>
            </a:extLst>
          </p:cNvPr>
          <p:cNvSpPr/>
          <p:nvPr/>
        </p:nvSpPr>
        <p:spPr>
          <a:xfrm>
            <a:off x="556336" y="4843529"/>
            <a:ext cx="1721350" cy="723625"/>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Analog Signal Input</a:t>
            </a:r>
          </a:p>
        </p:txBody>
      </p:sp>
      <p:cxnSp>
        <p:nvCxnSpPr>
          <p:cNvPr id="23" name="Straight Arrow Connector 22">
            <a:extLst>
              <a:ext uri="{FF2B5EF4-FFF2-40B4-BE49-F238E27FC236}">
                <a16:creationId xmlns:a16="http://schemas.microsoft.com/office/drawing/2014/main" id="{70B229A0-A215-1F3B-C311-D784540B4602}"/>
              </a:ext>
            </a:extLst>
          </p:cNvPr>
          <p:cNvCxnSpPr>
            <a:cxnSpLocks/>
          </p:cNvCxnSpPr>
          <p:nvPr/>
        </p:nvCxnSpPr>
        <p:spPr>
          <a:xfrm>
            <a:off x="2279009" y="5203664"/>
            <a:ext cx="3063349" cy="4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4DC63D5-4DB1-0698-7C5C-ADF2F13A1BD7}"/>
              </a:ext>
            </a:extLst>
          </p:cNvPr>
          <p:cNvSpPr/>
          <p:nvPr/>
        </p:nvSpPr>
        <p:spPr>
          <a:xfrm>
            <a:off x="556336" y="5726133"/>
            <a:ext cx="1721350" cy="58109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Temp 1</a:t>
            </a:r>
          </a:p>
        </p:txBody>
      </p:sp>
      <p:cxnSp>
        <p:nvCxnSpPr>
          <p:cNvPr id="30" name="Straight Arrow Connector 29">
            <a:extLst>
              <a:ext uri="{FF2B5EF4-FFF2-40B4-BE49-F238E27FC236}">
                <a16:creationId xmlns:a16="http://schemas.microsoft.com/office/drawing/2014/main" id="{AD9B28F5-EF0C-E2FC-B286-B2D7DF974C2C}"/>
              </a:ext>
            </a:extLst>
          </p:cNvPr>
          <p:cNvCxnSpPr>
            <a:cxnSpLocks/>
          </p:cNvCxnSpPr>
          <p:nvPr/>
        </p:nvCxnSpPr>
        <p:spPr>
          <a:xfrm flipV="1">
            <a:off x="2283296" y="5921695"/>
            <a:ext cx="3052385" cy="10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8E1D272-933E-964E-C72C-D2EA6AD165A9}"/>
              </a:ext>
            </a:extLst>
          </p:cNvPr>
          <p:cNvSpPr/>
          <p:nvPr/>
        </p:nvSpPr>
        <p:spPr>
          <a:xfrm>
            <a:off x="578264" y="918407"/>
            <a:ext cx="1721350" cy="49338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5VDC Input</a:t>
            </a:r>
          </a:p>
        </p:txBody>
      </p:sp>
      <p:cxnSp>
        <p:nvCxnSpPr>
          <p:cNvPr id="40" name="Connector: Elbow 39">
            <a:extLst>
              <a:ext uri="{FF2B5EF4-FFF2-40B4-BE49-F238E27FC236}">
                <a16:creationId xmlns:a16="http://schemas.microsoft.com/office/drawing/2014/main" id="{8BEBF97D-094F-DA7A-695E-1E85A572E385}"/>
              </a:ext>
            </a:extLst>
          </p:cNvPr>
          <p:cNvCxnSpPr/>
          <p:nvPr/>
        </p:nvCxnSpPr>
        <p:spPr>
          <a:xfrm flipV="1">
            <a:off x="2296484" y="1448416"/>
            <a:ext cx="3052385" cy="247787"/>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C1B3A2D-ED32-A9AA-605B-20DD766C3725}"/>
              </a:ext>
            </a:extLst>
          </p:cNvPr>
          <p:cNvSpPr/>
          <p:nvPr/>
        </p:nvSpPr>
        <p:spPr>
          <a:xfrm>
            <a:off x="7935128" y="2157344"/>
            <a:ext cx="1173150" cy="723625"/>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3.3v Regulator</a:t>
            </a:r>
          </a:p>
        </p:txBody>
      </p:sp>
      <p:cxnSp>
        <p:nvCxnSpPr>
          <p:cNvPr id="42" name="Connector: Elbow 41">
            <a:extLst>
              <a:ext uri="{FF2B5EF4-FFF2-40B4-BE49-F238E27FC236}">
                <a16:creationId xmlns:a16="http://schemas.microsoft.com/office/drawing/2014/main" id="{26B34FE4-5AE6-18AD-C77C-0AEC44A47D96}"/>
              </a:ext>
            </a:extLst>
          </p:cNvPr>
          <p:cNvCxnSpPr>
            <a:cxnSpLocks/>
          </p:cNvCxnSpPr>
          <p:nvPr/>
        </p:nvCxnSpPr>
        <p:spPr>
          <a:xfrm>
            <a:off x="6451851" y="2008676"/>
            <a:ext cx="1495493" cy="360717"/>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CCACE7-C883-97B3-F97D-D60A8879FB1B}"/>
              </a:ext>
            </a:extLst>
          </p:cNvPr>
          <p:cNvCxnSpPr/>
          <p:nvPr/>
        </p:nvCxnSpPr>
        <p:spPr>
          <a:xfrm>
            <a:off x="6419302" y="1658172"/>
            <a:ext cx="9869" cy="333307"/>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CC241B3-8DBD-5A9E-792D-316025144095}"/>
              </a:ext>
            </a:extLst>
          </p:cNvPr>
          <p:cNvCxnSpPr>
            <a:cxnSpLocks/>
          </p:cNvCxnSpPr>
          <p:nvPr/>
        </p:nvCxnSpPr>
        <p:spPr>
          <a:xfrm flipV="1">
            <a:off x="2281055" y="3476304"/>
            <a:ext cx="3024975" cy="1754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D06370B-F7E6-E4B9-D226-05FFDEC8B94E}"/>
              </a:ext>
            </a:extLst>
          </p:cNvPr>
          <p:cNvCxnSpPr>
            <a:cxnSpLocks/>
          </p:cNvCxnSpPr>
          <p:nvPr/>
        </p:nvCxnSpPr>
        <p:spPr>
          <a:xfrm flipH="1">
            <a:off x="2322797" y="2677483"/>
            <a:ext cx="2939456" cy="404572"/>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9E97BF8-C1EF-DF16-3C30-869321686C80}"/>
              </a:ext>
            </a:extLst>
          </p:cNvPr>
          <p:cNvCxnSpPr>
            <a:cxnSpLocks/>
          </p:cNvCxnSpPr>
          <p:nvPr/>
        </p:nvCxnSpPr>
        <p:spPr>
          <a:xfrm flipH="1">
            <a:off x="6838949" y="2747722"/>
            <a:ext cx="1086535" cy="4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9B260CE-F25E-C584-3A4F-19B69FE83BDD}"/>
              </a:ext>
            </a:extLst>
          </p:cNvPr>
          <p:cNvCxnSpPr>
            <a:cxnSpLocks/>
          </p:cNvCxnSpPr>
          <p:nvPr/>
        </p:nvCxnSpPr>
        <p:spPr>
          <a:xfrm flipH="1" flipV="1">
            <a:off x="6827283" y="3165156"/>
            <a:ext cx="2608849" cy="108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B444EA9-746F-7349-4299-93C2BEB32D85}"/>
              </a:ext>
            </a:extLst>
          </p:cNvPr>
          <p:cNvCxnSpPr>
            <a:cxnSpLocks/>
          </p:cNvCxnSpPr>
          <p:nvPr/>
        </p:nvCxnSpPr>
        <p:spPr>
          <a:xfrm>
            <a:off x="9466106" y="1822632"/>
            <a:ext cx="4387" cy="1316484"/>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064189F-8E97-B6A5-3041-90A4F3C4B0BA}"/>
              </a:ext>
            </a:extLst>
          </p:cNvPr>
          <p:cNvSpPr/>
          <p:nvPr/>
        </p:nvSpPr>
        <p:spPr>
          <a:xfrm>
            <a:off x="9874565" y="4927094"/>
            <a:ext cx="1721350" cy="32709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RST_CMD</a:t>
            </a:r>
          </a:p>
        </p:txBody>
      </p:sp>
      <p:sp>
        <p:nvSpPr>
          <p:cNvPr id="54" name="Rectangle 53">
            <a:extLst>
              <a:ext uri="{FF2B5EF4-FFF2-40B4-BE49-F238E27FC236}">
                <a16:creationId xmlns:a16="http://schemas.microsoft.com/office/drawing/2014/main" id="{B5504E1E-B3E5-67DB-897F-F141C138949F}"/>
              </a:ext>
            </a:extLst>
          </p:cNvPr>
          <p:cNvSpPr/>
          <p:nvPr/>
        </p:nvSpPr>
        <p:spPr>
          <a:xfrm>
            <a:off x="9874565" y="4508914"/>
            <a:ext cx="1721350" cy="336862"/>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CFG_CMD</a:t>
            </a:r>
            <a:endParaRPr lang="en-US">
              <a:solidFill>
                <a:srgbClr val="000000"/>
              </a:solidFill>
            </a:endParaRPr>
          </a:p>
        </p:txBody>
      </p:sp>
      <p:sp>
        <p:nvSpPr>
          <p:cNvPr id="9" name="Rectangle 8">
            <a:extLst>
              <a:ext uri="{FF2B5EF4-FFF2-40B4-BE49-F238E27FC236}">
                <a16:creationId xmlns:a16="http://schemas.microsoft.com/office/drawing/2014/main" id="{25478A78-9105-B5F3-D1E0-70E723982C40}"/>
              </a:ext>
            </a:extLst>
          </p:cNvPr>
          <p:cNvSpPr/>
          <p:nvPr/>
        </p:nvSpPr>
        <p:spPr>
          <a:xfrm>
            <a:off x="9874566" y="5396017"/>
            <a:ext cx="1760426" cy="1245401"/>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Networking</a:t>
            </a:r>
            <a:br>
              <a:rPr lang="en-US"/>
            </a:br>
            <a:r>
              <a:rPr lang="en-US"/>
              <a:t>CCA (4G LTE)</a:t>
            </a:r>
          </a:p>
        </p:txBody>
      </p:sp>
      <p:cxnSp>
        <p:nvCxnSpPr>
          <p:cNvPr id="13" name="Straight Arrow Connector 12">
            <a:extLst>
              <a:ext uri="{FF2B5EF4-FFF2-40B4-BE49-F238E27FC236}">
                <a16:creationId xmlns:a16="http://schemas.microsoft.com/office/drawing/2014/main" id="{13609A0E-EF2C-EAD3-6C83-F688CBCA06E7}"/>
              </a:ext>
            </a:extLst>
          </p:cNvPr>
          <p:cNvCxnSpPr>
            <a:cxnSpLocks/>
          </p:cNvCxnSpPr>
          <p:nvPr/>
        </p:nvCxnSpPr>
        <p:spPr>
          <a:xfrm>
            <a:off x="6812844" y="6015842"/>
            <a:ext cx="2994051" cy="86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51AC53-FACE-2AAB-85A8-D1CFB932D074}"/>
              </a:ext>
            </a:extLst>
          </p:cNvPr>
          <p:cNvCxnSpPr>
            <a:cxnSpLocks/>
          </p:cNvCxnSpPr>
          <p:nvPr/>
        </p:nvCxnSpPr>
        <p:spPr>
          <a:xfrm flipH="1">
            <a:off x="6846819" y="5087767"/>
            <a:ext cx="3004256" cy="86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12CF88-8EA5-7325-237D-D9FC02B3FEEE}"/>
              </a:ext>
            </a:extLst>
          </p:cNvPr>
          <p:cNvCxnSpPr>
            <a:cxnSpLocks/>
          </p:cNvCxnSpPr>
          <p:nvPr/>
        </p:nvCxnSpPr>
        <p:spPr>
          <a:xfrm flipH="1">
            <a:off x="6837049" y="4247612"/>
            <a:ext cx="3004256" cy="86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308D605-9E04-C6B0-0D76-D430490C013E}"/>
              </a:ext>
            </a:extLst>
          </p:cNvPr>
          <p:cNvSpPr/>
          <p:nvPr/>
        </p:nvSpPr>
        <p:spPr>
          <a:xfrm>
            <a:off x="9874565" y="4069298"/>
            <a:ext cx="1721350" cy="33686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SLP_CMD</a:t>
            </a:r>
            <a:endParaRPr lang="en-US">
              <a:solidFill>
                <a:srgbClr val="000000"/>
              </a:solidFill>
            </a:endParaRPr>
          </a:p>
        </p:txBody>
      </p:sp>
      <p:cxnSp>
        <p:nvCxnSpPr>
          <p:cNvPr id="25" name="Straight Arrow Connector 24">
            <a:extLst>
              <a:ext uri="{FF2B5EF4-FFF2-40B4-BE49-F238E27FC236}">
                <a16:creationId xmlns:a16="http://schemas.microsoft.com/office/drawing/2014/main" id="{28F64D83-1AEF-7A5A-B119-15B736C8BEDD}"/>
              </a:ext>
            </a:extLst>
          </p:cNvPr>
          <p:cNvCxnSpPr>
            <a:cxnSpLocks/>
          </p:cNvCxnSpPr>
          <p:nvPr/>
        </p:nvCxnSpPr>
        <p:spPr>
          <a:xfrm flipH="1">
            <a:off x="6846818" y="4667689"/>
            <a:ext cx="3004256" cy="86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28842BF-72A5-0E92-9846-90EFF19E3C29}"/>
              </a:ext>
            </a:extLst>
          </p:cNvPr>
          <p:cNvSpPr/>
          <p:nvPr/>
        </p:nvSpPr>
        <p:spPr>
          <a:xfrm>
            <a:off x="9874565" y="3629682"/>
            <a:ext cx="1721350" cy="336863"/>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BOOT_CMD</a:t>
            </a:r>
            <a:endParaRPr lang="en-US">
              <a:solidFill>
                <a:srgbClr val="000000"/>
              </a:solidFill>
            </a:endParaRPr>
          </a:p>
        </p:txBody>
      </p:sp>
      <p:cxnSp>
        <p:nvCxnSpPr>
          <p:cNvPr id="27" name="Straight Arrow Connector 26">
            <a:extLst>
              <a:ext uri="{FF2B5EF4-FFF2-40B4-BE49-F238E27FC236}">
                <a16:creationId xmlns:a16="http://schemas.microsoft.com/office/drawing/2014/main" id="{F23F7A74-237C-732C-558B-74028ADF8F89}"/>
              </a:ext>
            </a:extLst>
          </p:cNvPr>
          <p:cNvCxnSpPr>
            <a:cxnSpLocks/>
          </p:cNvCxnSpPr>
          <p:nvPr/>
        </p:nvCxnSpPr>
        <p:spPr>
          <a:xfrm flipH="1">
            <a:off x="6846818" y="3788458"/>
            <a:ext cx="3004256" cy="86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91F0A8B-7475-5E7C-56B0-0AB9C1231F1B}"/>
              </a:ext>
            </a:extLst>
          </p:cNvPr>
          <p:cNvCxnSpPr>
            <a:cxnSpLocks/>
          </p:cNvCxnSpPr>
          <p:nvPr/>
        </p:nvCxnSpPr>
        <p:spPr>
          <a:xfrm flipH="1">
            <a:off x="3781710" y="3074710"/>
            <a:ext cx="19437" cy="3068692"/>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6978D25-D3E3-05FD-8A93-7FEB27E37977}"/>
              </a:ext>
            </a:extLst>
          </p:cNvPr>
          <p:cNvCxnSpPr>
            <a:cxnSpLocks/>
          </p:cNvCxnSpPr>
          <p:nvPr/>
        </p:nvCxnSpPr>
        <p:spPr>
          <a:xfrm flipH="1" flipV="1">
            <a:off x="2298578" y="6140767"/>
            <a:ext cx="1456710" cy="1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C0471AE-8235-0A6D-D3C9-005D2DE6F677}"/>
              </a:ext>
            </a:extLst>
          </p:cNvPr>
          <p:cNvSpPr txBox="1"/>
          <p:nvPr/>
        </p:nvSpPr>
        <p:spPr>
          <a:xfrm>
            <a:off x="4172275" y="2369852"/>
            <a:ext cx="115765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t>3.3V</a:t>
            </a:r>
          </a:p>
        </p:txBody>
      </p:sp>
      <p:sp>
        <p:nvSpPr>
          <p:cNvPr id="36" name="TextBox 35">
            <a:extLst>
              <a:ext uri="{FF2B5EF4-FFF2-40B4-BE49-F238E27FC236}">
                <a16:creationId xmlns:a16="http://schemas.microsoft.com/office/drawing/2014/main" id="{7C39F6C3-D49C-BE45-645F-CA7CAF3654E1}"/>
              </a:ext>
            </a:extLst>
          </p:cNvPr>
          <p:cNvSpPr txBox="1"/>
          <p:nvPr/>
        </p:nvSpPr>
        <p:spPr>
          <a:xfrm>
            <a:off x="7201551" y="244230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3.3v</a:t>
            </a:r>
          </a:p>
        </p:txBody>
      </p:sp>
      <p:sp>
        <p:nvSpPr>
          <p:cNvPr id="37" name="TextBox 36">
            <a:extLst>
              <a:ext uri="{FF2B5EF4-FFF2-40B4-BE49-F238E27FC236}">
                <a16:creationId xmlns:a16="http://schemas.microsoft.com/office/drawing/2014/main" id="{ACE3F8AF-CE81-E8C6-1A55-97FBAB669D4B}"/>
              </a:ext>
            </a:extLst>
          </p:cNvPr>
          <p:cNvSpPr txBox="1"/>
          <p:nvPr/>
        </p:nvSpPr>
        <p:spPr>
          <a:xfrm>
            <a:off x="7322852" y="2010833"/>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5v</a:t>
            </a:r>
          </a:p>
        </p:txBody>
      </p:sp>
      <p:sp>
        <p:nvSpPr>
          <p:cNvPr id="39" name="TextBox 38">
            <a:extLst>
              <a:ext uri="{FF2B5EF4-FFF2-40B4-BE49-F238E27FC236}">
                <a16:creationId xmlns:a16="http://schemas.microsoft.com/office/drawing/2014/main" id="{64096012-B34F-6874-2C23-E643C5A9621B}"/>
              </a:ext>
            </a:extLst>
          </p:cNvPr>
          <p:cNvSpPr txBox="1"/>
          <p:nvPr/>
        </p:nvSpPr>
        <p:spPr>
          <a:xfrm>
            <a:off x="2809467" y="138885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5v</a:t>
            </a:r>
          </a:p>
        </p:txBody>
      </p:sp>
      <p:sp>
        <p:nvSpPr>
          <p:cNvPr id="45" name="TextBox 44">
            <a:extLst>
              <a:ext uri="{FF2B5EF4-FFF2-40B4-BE49-F238E27FC236}">
                <a16:creationId xmlns:a16="http://schemas.microsoft.com/office/drawing/2014/main" id="{AF53EE6E-0ECB-7B83-76E6-962CC3220238}"/>
              </a:ext>
            </a:extLst>
          </p:cNvPr>
          <p:cNvSpPr txBox="1"/>
          <p:nvPr/>
        </p:nvSpPr>
        <p:spPr>
          <a:xfrm>
            <a:off x="2811909" y="870274"/>
            <a:ext cx="7408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5v</a:t>
            </a:r>
          </a:p>
        </p:txBody>
      </p:sp>
      <p:sp>
        <p:nvSpPr>
          <p:cNvPr id="46" name="TextBox 45">
            <a:extLst>
              <a:ext uri="{FF2B5EF4-FFF2-40B4-BE49-F238E27FC236}">
                <a16:creationId xmlns:a16="http://schemas.microsoft.com/office/drawing/2014/main" id="{82C9B6BC-E55C-994F-6495-8CA3A0A0E167}"/>
              </a:ext>
            </a:extLst>
          </p:cNvPr>
          <p:cNvSpPr txBox="1"/>
          <p:nvPr/>
        </p:nvSpPr>
        <p:spPr>
          <a:xfrm>
            <a:off x="9944261" y="952501"/>
            <a:ext cx="661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4.1v</a:t>
            </a:r>
          </a:p>
        </p:txBody>
      </p:sp>
      <p:sp>
        <p:nvSpPr>
          <p:cNvPr id="48" name="TextBox 47">
            <a:extLst>
              <a:ext uri="{FF2B5EF4-FFF2-40B4-BE49-F238E27FC236}">
                <a16:creationId xmlns:a16="http://schemas.microsoft.com/office/drawing/2014/main" id="{637341F6-C950-523F-C057-03DDBA298C57}"/>
              </a:ext>
            </a:extLst>
          </p:cNvPr>
          <p:cNvSpPr txBox="1"/>
          <p:nvPr/>
        </p:nvSpPr>
        <p:spPr>
          <a:xfrm>
            <a:off x="7194224" y="950871"/>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5v</a:t>
            </a:r>
          </a:p>
        </p:txBody>
      </p:sp>
      <p:sp>
        <p:nvSpPr>
          <p:cNvPr id="57" name="TextBox 56">
            <a:extLst>
              <a:ext uri="{FF2B5EF4-FFF2-40B4-BE49-F238E27FC236}">
                <a16:creationId xmlns:a16="http://schemas.microsoft.com/office/drawing/2014/main" id="{650ABD66-F55C-A1A0-0379-D42308D334DA}"/>
              </a:ext>
            </a:extLst>
          </p:cNvPr>
          <p:cNvSpPr txBox="1"/>
          <p:nvPr/>
        </p:nvSpPr>
        <p:spPr>
          <a:xfrm>
            <a:off x="7193410" y="2857501"/>
            <a:ext cx="1058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status</a:t>
            </a:r>
          </a:p>
        </p:txBody>
      </p:sp>
      <p:sp>
        <p:nvSpPr>
          <p:cNvPr id="58" name="TextBox 57">
            <a:extLst>
              <a:ext uri="{FF2B5EF4-FFF2-40B4-BE49-F238E27FC236}">
                <a16:creationId xmlns:a16="http://schemas.microsoft.com/office/drawing/2014/main" id="{F71C9572-7604-3E9D-D51A-BF18EBF895A1}"/>
              </a:ext>
            </a:extLst>
          </p:cNvPr>
          <p:cNvSpPr txBox="1"/>
          <p:nvPr/>
        </p:nvSpPr>
        <p:spPr>
          <a:xfrm>
            <a:off x="7729903" y="3477845"/>
            <a:ext cx="1584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High/Low</a:t>
            </a:r>
          </a:p>
        </p:txBody>
      </p:sp>
      <p:sp>
        <p:nvSpPr>
          <p:cNvPr id="59" name="TextBox 58">
            <a:extLst>
              <a:ext uri="{FF2B5EF4-FFF2-40B4-BE49-F238E27FC236}">
                <a16:creationId xmlns:a16="http://schemas.microsoft.com/office/drawing/2014/main" id="{529AD19A-E3F8-968B-A3FC-A9DBED960749}"/>
              </a:ext>
            </a:extLst>
          </p:cNvPr>
          <p:cNvSpPr txBox="1"/>
          <p:nvPr/>
        </p:nvSpPr>
        <p:spPr>
          <a:xfrm>
            <a:off x="7729903" y="3936998"/>
            <a:ext cx="1584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High/Low</a:t>
            </a:r>
          </a:p>
        </p:txBody>
      </p:sp>
      <p:sp>
        <p:nvSpPr>
          <p:cNvPr id="60" name="TextBox 59">
            <a:extLst>
              <a:ext uri="{FF2B5EF4-FFF2-40B4-BE49-F238E27FC236}">
                <a16:creationId xmlns:a16="http://schemas.microsoft.com/office/drawing/2014/main" id="{25B5E055-561B-E986-4323-B2AC4DCF6AFD}"/>
              </a:ext>
            </a:extLst>
          </p:cNvPr>
          <p:cNvSpPr txBox="1"/>
          <p:nvPr/>
        </p:nvSpPr>
        <p:spPr>
          <a:xfrm>
            <a:off x="7729903" y="4357074"/>
            <a:ext cx="1584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High/Low</a:t>
            </a:r>
          </a:p>
        </p:txBody>
      </p:sp>
      <p:sp>
        <p:nvSpPr>
          <p:cNvPr id="61" name="TextBox 60">
            <a:extLst>
              <a:ext uri="{FF2B5EF4-FFF2-40B4-BE49-F238E27FC236}">
                <a16:creationId xmlns:a16="http://schemas.microsoft.com/office/drawing/2014/main" id="{0A6B80F2-DBDD-4EDE-6569-B72EC4F44C42}"/>
              </a:ext>
            </a:extLst>
          </p:cNvPr>
          <p:cNvSpPr txBox="1"/>
          <p:nvPr/>
        </p:nvSpPr>
        <p:spPr>
          <a:xfrm>
            <a:off x="7729902" y="4777151"/>
            <a:ext cx="1584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High/Low</a:t>
            </a:r>
          </a:p>
        </p:txBody>
      </p:sp>
      <p:sp>
        <p:nvSpPr>
          <p:cNvPr id="62" name="TextBox 61">
            <a:extLst>
              <a:ext uri="{FF2B5EF4-FFF2-40B4-BE49-F238E27FC236}">
                <a16:creationId xmlns:a16="http://schemas.microsoft.com/office/drawing/2014/main" id="{22581C78-0CEB-EDBB-1B65-1EF9A48349F0}"/>
              </a:ext>
            </a:extLst>
          </p:cNvPr>
          <p:cNvSpPr txBox="1"/>
          <p:nvPr/>
        </p:nvSpPr>
        <p:spPr>
          <a:xfrm>
            <a:off x="7378211" y="5685689"/>
            <a:ext cx="1935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Compressed Data</a:t>
            </a:r>
          </a:p>
        </p:txBody>
      </p:sp>
      <p:sp>
        <p:nvSpPr>
          <p:cNvPr id="63" name="TextBox 62">
            <a:extLst>
              <a:ext uri="{FF2B5EF4-FFF2-40B4-BE49-F238E27FC236}">
                <a16:creationId xmlns:a16="http://schemas.microsoft.com/office/drawing/2014/main" id="{F1AB8D50-79E2-C40F-6D15-F698658699E4}"/>
              </a:ext>
            </a:extLst>
          </p:cNvPr>
          <p:cNvSpPr txBox="1"/>
          <p:nvPr/>
        </p:nvSpPr>
        <p:spPr>
          <a:xfrm>
            <a:off x="4056671" y="3135921"/>
            <a:ext cx="1584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Ser Data</a:t>
            </a:r>
          </a:p>
        </p:txBody>
      </p:sp>
      <p:sp>
        <p:nvSpPr>
          <p:cNvPr id="64" name="TextBox 63">
            <a:extLst>
              <a:ext uri="{FF2B5EF4-FFF2-40B4-BE49-F238E27FC236}">
                <a16:creationId xmlns:a16="http://schemas.microsoft.com/office/drawing/2014/main" id="{4E61A1E5-BA2F-3515-5A7E-C93DA5DC1B98}"/>
              </a:ext>
            </a:extLst>
          </p:cNvPr>
          <p:cNvSpPr txBox="1"/>
          <p:nvPr/>
        </p:nvSpPr>
        <p:spPr>
          <a:xfrm>
            <a:off x="3861289" y="4015152"/>
            <a:ext cx="1789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Analog Volts</a:t>
            </a:r>
          </a:p>
        </p:txBody>
      </p:sp>
      <p:sp>
        <p:nvSpPr>
          <p:cNvPr id="66" name="TextBox 65">
            <a:extLst>
              <a:ext uri="{FF2B5EF4-FFF2-40B4-BE49-F238E27FC236}">
                <a16:creationId xmlns:a16="http://schemas.microsoft.com/office/drawing/2014/main" id="{7715C52C-B165-F785-7796-8FB37E314A9B}"/>
              </a:ext>
            </a:extLst>
          </p:cNvPr>
          <p:cNvSpPr txBox="1"/>
          <p:nvPr/>
        </p:nvSpPr>
        <p:spPr>
          <a:xfrm>
            <a:off x="3861289" y="4855305"/>
            <a:ext cx="1789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Analog Volts</a:t>
            </a:r>
          </a:p>
        </p:txBody>
      </p:sp>
      <p:sp>
        <p:nvSpPr>
          <p:cNvPr id="67" name="TextBox 66">
            <a:extLst>
              <a:ext uri="{FF2B5EF4-FFF2-40B4-BE49-F238E27FC236}">
                <a16:creationId xmlns:a16="http://schemas.microsoft.com/office/drawing/2014/main" id="{19C23FBA-A754-7B94-1A01-05E426815905}"/>
              </a:ext>
            </a:extLst>
          </p:cNvPr>
          <p:cNvSpPr txBox="1"/>
          <p:nvPr/>
        </p:nvSpPr>
        <p:spPr>
          <a:xfrm>
            <a:off x="4037134" y="5568459"/>
            <a:ext cx="1789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Ser Data</a:t>
            </a:r>
          </a:p>
        </p:txBody>
      </p:sp>
      <p:sp>
        <p:nvSpPr>
          <p:cNvPr id="68" name="TextBox 67">
            <a:extLst>
              <a:ext uri="{FF2B5EF4-FFF2-40B4-BE49-F238E27FC236}">
                <a16:creationId xmlns:a16="http://schemas.microsoft.com/office/drawing/2014/main" id="{28403351-AE06-5D86-991D-C6AF010AFB00}"/>
              </a:ext>
            </a:extLst>
          </p:cNvPr>
          <p:cNvSpPr txBox="1"/>
          <p:nvPr/>
        </p:nvSpPr>
        <p:spPr>
          <a:xfrm>
            <a:off x="2806212" y="6144844"/>
            <a:ext cx="1789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3.3v</a:t>
            </a:r>
          </a:p>
        </p:txBody>
      </p:sp>
      <p:sp>
        <p:nvSpPr>
          <p:cNvPr id="69" name="TextBox 68">
            <a:extLst>
              <a:ext uri="{FF2B5EF4-FFF2-40B4-BE49-F238E27FC236}">
                <a16:creationId xmlns:a16="http://schemas.microsoft.com/office/drawing/2014/main" id="{57055C28-FFCF-3233-F58D-88290DC92985}"/>
              </a:ext>
            </a:extLst>
          </p:cNvPr>
          <p:cNvSpPr txBox="1"/>
          <p:nvPr/>
        </p:nvSpPr>
        <p:spPr>
          <a:xfrm>
            <a:off x="1438519" y="2188305"/>
            <a:ext cx="1789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Ser Data</a:t>
            </a:r>
            <a:endParaRPr lang="en-US" err="1"/>
          </a:p>
        </p:txBody>
      </p:sp>
    </p:spTree>
    <p:extLst>
      <p:ext uri="{BB962C8B-B14F-4D97-AF65-F5344CB8AC3E}">
        <p14:creationId xmlns:p14="http://schemas.microsoft.com/office/powerpoint/2010/main" val="292334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369E-8229-075B-5FC6-5C3D5407CCF8}"/>
              </a:ext>
            </a:extLst>
          </p:cNvPr>
          <p:cNvSpPr>
            <a:spLocks noGrp="1"/>
          </p:cNvSpPr>
          <p:nvPr>
            <p:ph type="title"/>
          </p:nvPr>
        </p:nvSpPr>
        <p:spPr>
          <a:xfrm>
            <a:off x="919277" y="-54708"/>
            <a:ext cx="10353762" cy="970450"/>
          </a:xfrm>
        </p:spPr>
        <p:txBody>
          <a:bodyPr/>
          <a:lstStyle/>
          <a:p>
            <a:r>
              <a:rPr lang="en-US"/>
              <a:t>System Diagram</a:t>
            </a:r>
          </a:p>
        </p:txBody>
      </p:sp>
      <p:pic>
        <p:nvPicPr>
          <p:cNvPr id="31" name="Picture 30" descr="A circuit board with many wires&#10;&#10;Description automatically generated">
            <a:extLst>
              <a:ext uri="{FF2B5EF4-FFF2-40B4-BE49-F238E27FC236}">
                <a16:creationId xmlns:a16="http://schemas.microsoft.com/office/drawing/2014/main" id="{EA83C3C8-D76E-A018-016D-45AB60B80A63}"/>
              </a:ext>
            </a:extLst>
          </p:cNvPr>
          <p:cNvPicPr>
            <a:picLocks noChangeAspect="1"/>
          </p:cNvPicPr>
          <p:nvPr/>
        </p:nvPicPr>
        <p:blipFill>
          <a:blip r:embed="rId2"/>
          <a:stretch>
            <a:fillRect/>
          </a:stretch>
        </p:blipFill>
        <p:spPr>
          <a:xfrm>
            <a:off x="178288" y="800100"/>
            <a:ext cx="5788269" cy="5511800"/>
          </a:xfrm>
          <a:prstGeom prst="rect">
            <a:avLst/>
          </a:prstGeom>
        </p:spPr>
      </p:pic>
      <p:pic>
        <p:nvPicPr>
          <p:cNvPr id="33" name="Picture 32" descr="A diagram of a circuit board&#10;&#10;Description automatically generated">
            <a:extLst>
              <a:ext uri="{FF2B5EF4-FFF2-40B4-BE49-F238E27FC236}">
                <a16:creationId xmlns:a16="http://schemas.microsoft.com/office/drawing/2014/main" id="{784897C4-8057-0907-0B8B-5751C34DD80F}"/>
              </a:ext>
            </a:extLst>
          </p:cNvPr>
          <p:cNvPicPr>
            <a:picLocks noChangeAspect="1"/>
          </p:cNvPicPr>
          <p:nvPr/>
        </p:nvPicPr>
        <p:blipFill>
          <a:blip r:embed="rId3"/>
          <a:stretch>
            <a:fillRect/>
          </a:stretch>
        </p:blipFill>
        <p:spPr>
          <a:xfrm>
            <a:off x="5853966" y="796191"/>
            <a:ext cx="4899758" cy="2637693"/>
          </a:xfrm>
          <a:prstGeom prst="rect">
            <a:avLst/>
          </a:prstGeom>
        </p:spPr>
      </p:pic>
      <p:pic>
        <p:nvPicPr>
          <p:cNvPr id="35" name="Picture 34" descr="A diagram of a battery charger and booster&#10;&#10;Description automatically generated">
            <a:extLst>
              <a:ext uri="{FF2B5EF4-FFF2-40B4-BE49-F238E27FC236}">
                <a16:creationId xmlns:a16="http://schemas.microsoft.com/office/drawing/2014/main" id="{77D3812C-72CA-F2E8-A02C-66371CCCBDE9}"/>
              </a:ext>
            </a:extLst>
          </p:cNvPr>
          <p:cNvPicPr>
            <a:picLocks noChangeAspect="1"/>
          </p:cNvPicPr>
          <p:nvPr/>
        </p:nvPicPr>
        <p:blipFill>
          <a:blip r:embed="rId4"/>
          <a:stretch>
            <a:fillRect/>
          </a:stretch>
        </p:blipFill>
        <p:spPr>
          <a:xfrm>
            <a:off x="8482257" y="3282340"/>
            <a:ext cx="3707179" cy="3575783"/>
          </a:xfrm>
          <a:prstGeom prst="rect">
            <a:avLst/>
          </a:prstGeom>
        </p:spPr>
      </p:pic>
      <p:pic>
        <p:nvPicPr>
          <p:cNvPr id="38" name="Picture 37" descr="A diagram of a circuit&#10;&#10;Description automatically generated">
            <a:extLst>
              <a:ext uri="{FF2B5EF4-FFF2-40B4-BE49-F238E27FC236}">
                <a16:creationId xmlns:a16="http://schemas.microsoft.com/office/drawing/2014/main" id="{030634C6-BA56-4D66-B73B-3CF5E15CE427}"/>
              </a:ext>
            </a:extLst>
          </p:cNvPr>
          <p:cNvPicPr>
            <a:picLocks noChangeAspect="1"/>
          </p:cNvPicPr>
          <p:nvPr/>
        </p:nvPicPr>
        <p:blipFill rotWithShape="1">
          <a:blip r:embed="rId5"/>
          <a:srcRect t="-325" r="13609" b="-741"/>
          <a:stretch/>
        </p:blipFill>
        <p:spPr>
          <a:xfrm>
            <a:off x="5619506" y="3429357"/>
            <a:ext cx="3121029" cy="1460393"/>
          </a:xfrm>
          <a:prstGeom prst="rect">
            <a:avLst/>
          </a:prstGeom>
        </p:spPr>
      </p:pic>
      <p:pic>
        <p:nvPicPr>
          <p:cNvPr id="44" name="Picture 43" descr="A diagram of a circuit&#10;&#10;Description automatically generated">
            <a:extLst>
              <a:ext uri="{FF2B5EF4-FFF2-40B4-BE49-F238E27FC236}">
                <a16:creationId xmlns:a16="http://schemas.microsoft.com/office/drawing/2014/main" id="{CCAA0502-FF14-CAD4-8947-C0307BC346EE}"/>
              </a:ext>
            </a:extLst>
          </p:cNvPr>
          <p:cNvPicPr>
            <a:picLocks noChangeAspect="1"/>
          </p:cNvPicPr>
          <p:nvPr/>
        </p:nvPicPr>
        <p:blipFill>
          <a:blip r:embed="rId6"/>
          <a:stretch>
            <a:fillRect/>
          </a:stretch>
        </p:blipFill>
        <p:spPr>
          <a:xfrm>
            <a:off x="5858486" y="4792540"/>
            <a:ext cx="2634028" cy="2069612"/>
          </a:xfrm>
          <a:prstGeom prst="rect">
            <a:avLst/>
          </a:prstGeom>
        </p:spPr>
      </p:pic>
      <p:pic>
        <p:nvPicPr>
          <p:cNvPr id="55" name="Picture 54" descr="A screenshot of a computer&#10;&#10;Description automatically generated">
            <a:extLst>
              <a:ext uri="{FF2B5EF4-FFF2-40B4-BE49-F238E27FC236}">
                <a16:creationId xmlns:a16="http://schemas.microsoft.com/office/drawing/2014/main" id="{0FB3EA0A-999D-D90B-B322-64FBCE143EF5}"/>
              </a:ext>
            </a:extLst>
          </p:cNvPr>
          <p:cNvPicPr>
            <a:picLocks noChangeAspect="1"/>
          </p:cNvPicPr>
          <p:nvPr/>
        </p:nvPicPr>
        <p:blipFill>
          <a:blip r:embed="rId7"/>
          <a:stretch>
            <a:fillRect/>
          </a:stretch>
        </p:blipFill>
        <p:spPr>
          <a:xfrm>
            <a:off x="10757388" y="792284"/>
            <a:ext cx="1433146" cy="2489201"/>
          </a:xfrm>
          <a:prstGeom prst="rect">
            <a:avLst/>
          </a:prstGeom>
        </p:spPr>
      </p:pic>
    </p:spTree>
    <p:extLst>
      <p:ext uri="{BB962C8B-B14F-4D97-AF65-F5344CB8AC3E}">
        <p14:creationId xmlns:p14="http://schemas.microsoft.com/office/powerpoint/2010/main" val="12519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CFE0-F3E4-EF59-7FE5-C819C07E5400}"/>
              </a:ext>
            </a:extLst>
          </p:cNvPr>
          <p:cNvSpPr>
            <a:spLocks noGrp="1"/>
          </p:cNvSpPr>
          <p:nvPr>
            <p:ph type="title"/>
          </p:nvPr>
        </p:nvSpPr>
        <p:spPr>
          <a:xfrm>
            <a:off x="892628" y="-4233"/>
            <a:ext cx="5978072" cy="970450"/>
          </a:xfrm>
        </p:spPr>
        <p:txBody>
          <a:bodyPr>
            <a:normAutofit/>
          </a:bodyPr>
          <a:lstStyle/>
          <a:p>
            <a:r>
              <a:rPr lang="en-US"/>
              <a:t>Technical Trades</a:t>
            </a:r>
          </a:p>
        </p:txBody>
      </p:sp>
      <p:sp>
        <p:nvSpPr>
          <p:cNvPr id="3" name="Content Placeholder 2">
            <a:extLst>
              <a:ext uri="{FF2B5EF4-FFF2-40B4-BE49-F238E27FC236}">
                <a16:creationId xmlns:a16="http://schemas.microsoft.com/office/drawing/2014/main" id="{0B5228CA-066D-B941-E3D0-84DBD5F3891B}"/>
              </a:ext>
            </a:extLst>
          </p:cNvPr>
          <p:cNvSpPr>
            <a:spLocks noGrp="1"/>
          </p:cNvSpPr>
          <p:nvPr>
            <p:ph idx="1"/>
          </p:nvPr>
        </p:nvSpPr>
        <p:spPr>
          <a:xfrm>
            <a:off x="3629" y="738718"/>
            <a:ext cx="7226904" cy="6120298"/>
          </a:xfrm>
        </p:spPr>
        <p:txBody>
          <a:bodyPr anchor="ctr">
            <a:normAutofit/>
          </a:bodyPr>
          <a:lstStyle/>
          <a:p>
            <a:pPr indent="-305435">
              <a:lnSpc>
                <a:spcPct val="90000"/>
              </a:lnSpc>
              <a:buClr>
                <a:srgbClr val="71E85F"/>
              </a:buClr>
            </a:pPr>
            <a:r>
              <a:rPr lang="en-US" sz="1200">
                <a:ea typeface="+mn-lt"/>
                <a:cs typeface="+mn-lt"/>
              </a:rPr>
              <a:t>Power Source Selection:</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Trade:</a:t>
            </a:r>
            <a:r>
              <a:rPr lang="en-US" sz="1200" b="1">
                <a:ea typeface="+mn-lt"/>
                <a:cs typeface="+mn-lt"/>
              </a:rPr>
              <a:t> </a:t>
            </a:r>
            <a:r>
              <a:rPr lang="en-US" sz="1200">
                <a:ea typeface="+mn-lt"/>
                <a:cs typeface="+mn-lt"/>
              </a:rPr>
              <a:t>Choosing between a rechargeable 18650 battery versus a non-rechargeable but higher capacity alternative</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Rationale</a:t>
            </a:r>
            <a:r>
              <a:rPr lang="en-US" sz="1200">
                <a:ea typeface="+mn-lt"/>
                <a:cs typeface="+mn-lt"/>
              </a:rPr>
              <a:t>: The rechargeable battery was selected for its balance between power capacity and sustainability, allowing for long-term use without the need for frequent replacements in remote locations</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lnSpc>
                <a:spcPct val="90000"/>
              </a:lnSpc>
              <a:buClr>
                <a:srgbClr val="71E85F"/>
              </a:buClr>
            </a:pPr>
            <a:r>
              <a:rPr lang="en-US" sz="1200">
                <a:ea typeface="+mn-lt"/>
                <a:cs typeface="+mn-lt"/>
              </a:rPr>
              <a:t>Communication Protocols:</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Trade</a:t>
            </a:r>
            <a:r>
              <a:rPr lang="en-US" sz="1200">
                <a:ea typeface="+mn-lt"/>
                <a:cs typeface="+mn-lt"/>
              </a:rPr>
              <a:t>: Implementing a 4G LTE module as opposed to a lower power but shorter range communication option like LoRa</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Rationale</a:t>
            </a:r>
            <a:r>
              <a:rPr lang="en-US" sz="1200">
                <a:ea typeface="+mn-lt"/>
                <a:cs typeface="+mn-lt"/>
              </a:rPr>
              <a:t>: 4G LTE was chosen for its widespread availability and reliability in data transmission, ensuring remote monitoring capabilities without significant geographical limitations</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lnSpc>
                <a:spcPct val="90000"/>
              </a:lnSpc>
              <a:buClr>
                <a:srgbClr val="71E85F"/>
              </a:buClr>
            </a:pPr>
            <a:r>
              <a:rPr lang="en-US" sz="1200">
                <a:ea typeface="+mn-lt"/>
                <a:cs typeface="+mn-lt"/>
              </a:rPr>
              <a:t>Enclosure Material:</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Trade</a:t>
            </a:r>
            <a:r>
              <a:rPr lang="en-US" sz="1200">
                <a:ea typeface="+mn-lt"/>
                <a:cs typeface="+mn-lt"/>
              </a:rPr>
              <a:t>: Selection of enclosure material considering factors such as thermal resistance, weight, and durability</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Rationale</a:t>
            </a:r>
            <a:r>
              <a:rPr lang="en-US" sz="1200">
                <a:ea typeface="+mn-lt"/>
                <a:cs typeface="+mn-lt"/>
              </a:rPr>
              <a:t>: The chosen material provides an optimal balance between thermal insulation, structural integrity, and weight, making it suitable for various harsh environments</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lnSpc>
                <a:spcPct val="90000"/>
              </a:lnSpc>
              <a:buClr>
                <a:srgbClr val="71E85F"/>
              </a:buClr>
            </a:pPr>
            <a:r>
              <a:rPr lang="en-US" sz="1200">
                <a:ea typeface="+mn-lt"/>
                <a:cs typeface="+mn-lt"/>
              </a:rPr>
              <a:t>Temperature Range Adaptability:</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Trade</a:t>
            </a:r>
            <a:r>
              <a:rPr lang="en-US" sz="1200">
                <a:ea typeface="+mn-lt"/>
                <a:cs typeface="+mn-lt"/>
              </a:rPr>
              <a:t>: Designing for the extreme temperature range with trade-offs between component cost and operating range</a:t>
            </a:r>
            <a:endParaRPr lang="en-US" sz="12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719455" lvl="1" indent="-269875">
              <a:lnSpc>
                <a:spcPct val="90000"/>
              </a:lnSpc>
              <a:buClr>
                <a:srgbClr val="71E85F"/>
              </a:buClr>
            </a:pPr>
            <a:r>
              <a:rPr lang="en-US" sz="1200" b="1" u="sng">
                <a:ea typeface="+mn-lt"/>
                <a:cs typeface="+mn-lt"/>
              </a:rPr>
              <a:t>Rationale</a:t>
            </a:r>
            <a:r>
              <a:rPr lang="en-US" sz="1200">
                <a:ea typeface="+mn-lt"/>
                <a:cs typeface="+mn-lt"/>
              </a:rPr>
              <a:t>: The chosen components offer the best compromise between the ability to withstand extreme temperatures and cost-effectiveness</a:t>
            </a:r>
            <a:br>
              <a:rPr lang="en-US" sz="700"/>
            </a:br>
            <a:endParaRPr lang="en-US" sz="7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14" name="Picture 13">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a:extLst>
              <a:ext uri="{FF2B5EF4-FFF2-40B4-BE49-F238E27FC236}">
                <a16:creationId xmlns:a16="http://schemas.microsoft.com/office/drawing/2014/main" id="{8B0B2665-3AC5-0403-0111-B01D1E70DECF}"/>
              </a:ext>
            </a:extLst>
          </p:cNvPr>
          <p:cNvPicPr>
            <a:picLocks noChangeAspect="1"/>
          </p:cNvPicPr>
          <p:nvPr/>
        </p:nvPicPr>
        <p:blipFill rotWithShape="1">
          <a:blip r:embed="rId4"/>
          <a:srcRect l="41952" r="22229" b="-1"/>
          <a:stretch/>
        </p:blipFill>
        <p:spPr>
          <a:xfrm>
            <a:off x="7235445" y="-2118"/>
            <a:ext cx="4969259" cy="6860205"/>
          </a:xfrm>
          <a:prstGeom prst="rect">
            <a:avLst/>
          </a:prstGeom>
        </p:spPr>
      </p:pic>
    </p:spTree>
    <p:extLst>
      <p:ext uri="{BB962C8B-B14F-4D97-AF65-F5344CB8AC3E}">
        <p14:creationId xmlns:p14="http://schemas.microsoft.com/office/powerpoint/2010/main" val="257063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06DB-597A-EB85-E8BF-6A0809E353B2}"/>
              </a:ext>
            </a:extLst>
          </p:cNvPr>
          <p:cNvSpPr>
            <a:spLocks noGrp="1"/>
          </p:cNvSpPr>
          <p:nvPr>
            <p:ph type="title"/>
          </p:nvPr>
        </p:nvSpPr>
        <p:spPr>
          <a:xfrm>
            <a:off x="923564" y="3908"/>
            <a:ext cx="10353762" cy="970450"/>
          </a:xfrm>
        </p:spPr>
        <p:txBody>
          <a:bodyPr/>
          <a:lstStyle/>
          <a:p>
            <a:r>
              <a:rPr lang="en-US" err="1"/>
              <a:t>SWaP</a:t>
            </a:r>
            <a:r>
              <a:rPr lang="en-US"/>
              <a:t> and Performance</a:t>
            </a:r>
          </a:p>
        </p:txBody>
      </p:sp>
      <p:sp>
        <p:nvSpPr>
          <p:cNvPr id="3" name="Content Placeholder 2">
            <a:extLst>
              <a:ext uri="{FF2B5EF4-FFF2-40B4-BE49-F238E27FC236}">
                <a16:creationId xmlns:a16="http://schemas.microsoft.com/office/drawing/2014/main" id="{A5358380-F97B-D4C5-68CB-5CF2228EBCF2}"/>
              </a:ext>
            </a:extLst>
          </p:cNvPr>
          <p:cNvSpPr>
            <a:spLocks noGrp="1"/>
          </p:cNvSpPr>
          <p:nvPr>
            <p:ph idx="1"/>
          </p:nvPr>
        </p:nvSpPr>
        <p:spPr>
          <a:xfrm>
            <a:off x="57219" y="533357"/>
            <a:ext cx="6675887" cy="6130627"/>
          </a:xfrm>
        </p:spPr>
        <p:txBody>
          <a:bodyPr>
            <a:normAutofit fontScale="92500" lnSpcReduction="20000"/>
          </a:bodyPr>
          <a:lstStyle/>
          <a:p>
            <a:pPr indent="-305435"/>
            <a:r>
              <a:rPr lang="en-US"/>
              <a:t>Size</a:t>
            </a:r>
          </a:p>
          <a:p>
            <a:pPr marL="719455" lvl="1" indent="-269875"/>
            <a:r>
              <a:rPr lang="en-US"/>
              <a:t>PCB Size - 2.3” x 3.6”</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Enclosure – 7.87" x 4.72" x 2.95"</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Weight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Two 18650 Cells: 45g * 2 = 90g</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Weight of 4-Layer PCB &amp; Components = 73 g</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Waterproof ABS Plastic Enclosure = 43 g</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Total Weight = 206 g (0.45 pounds)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Power Requirements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Capacity of 14 </a:t>
            </a:r>
            <a:r>
              <a:rPr lang="en-US" err="1"/>
              <a:t>Wh</a:t>
            </a:r>
            <a:r>
              <a:rPr lang="en-US"/>
              <a:t> for one 18650 Cell = 14 </a:t>
            </a:r>
            <a:r>
              <a:rPr lang="en-US" err="1"/>
              <a:t>Wh</a:t>
            </a:r>
            <a:r>
              <a:rPr lang="en-US"/>
              <a:t> * 2 = 28 </a:t>
            </a:r>
            <a:r>
              <a:rPr lang="en-US" err="1"/>
              <a:t>Wh</a:t>
            </a:r>
            <a:endParaRPr lang="en-US" err="1">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ESP32 Microcontroller sleep energy consumption of 0.8mA, 240mA transmitting </a:t>
            </a:r>
            <a:r>
              <a:rPr lang="en-US" err="1"/>
              <a:t>WiFi</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Estimated Power Consumption of 1w, Battery Lifespan of ~1 Days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1025525" lvl="2" indent="-215900"/>
            <a:r>
              <a:rPr lang="en-US"/>
              <a:t>Transmission Time of 60 seconds per hour</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en-US"/>
              <a:t>Performance</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a:t>One Day on battery power with full capabilities, or could be extended to 2 days in a low power state.</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4" name="Picture 3" descr="A black rectangular object with a green and white circuit board&#10;&#10;Description automatically generated">
            <a:extLst>
              <a:ext uri="{FF2B5EF4-FFF2-40B4-BE49-F238E27FC236}">
                <a16:creationId xmlns:a16="http://schemas.microsoft.com/office/drawing/2014/main" id="{4CF29997-9688-CE31-43F3-5919BA3ED80D}"/>
              </a:ext>
            </a:extLst>
          </p:cNvPr>
          <p:cNvPicPr>
            <a:picLocks noChangeAspect="1"/>
          </p:cNvPicPr>
          <p:nvPr/>
        </p:nvPicPr>
        <p:blipFill>
          <a:blip r:embed="rId2"/>
          <a:stretch>
            <a:fillRect/>
          </a:stretch>
        </p:blipFill>
        <p:spPr>
          <a:xfrm>
            <a:off x="7808119" y="3974036"/>
            <a:ext cx="4239788" cy="2928072"/>
          </a:xfrm>
          <a:prstGeom prst="rect">
            <a:avLst/>
          </a:prstGeom>
        </p:spPr>
      </p:pic>
      <p:pic>
        <p:nvPicPr>
          <p:cNvPr id="5" name="Picture 4" descr="A computer screen shot of a computer chip&#10;&#10;Description automatically generated">
            <a:extLst>
              <a:ext uri="{FF2B5EF4-FFF2-40B4-BE49-F238E27FC236}">
                <a16:creationId xmlns:a16="http://schemas.microsoft.com/office/drawing/2014/main" id="{BC884FA3-CD6F-B9E7-6605-635711936A2A}"/>
              </a:ext>
            </a:extLst>
          </p:cNvPr>
          <p:cNvPicPr>
            <a:picLocks noChangeAspect="1"/>
          </p:cNvPicPr>
          <p:nvPr/>
        </p:nvPicPr>
        <p:blipFill rotWithShape="1">
          <a:blip r:embed="rId3"/>
          <a:srcRect l="8571" r="14" b="121"/>
          <a:stretch/>
        </p:blipFill>
        <p:spPr>
          <a:xfrm>
            <a:off x="6567452" y="782317"/>
            <a:ext cx="5481236" cy="3095087"/>
          </a:xfrm>
          <a:prstGeom prst="rect">
            <a:avLst/>
          </a:prstGeom>
        </p:spPr>
      </p:pic>
    </p:spTree>
    <p:extLst>
      <p:ext uri="{BB962C8B-B14F-4D97-AF65-F5344CB8AC3E}">
        <p14:creationId xmlns:p14="http://schemas.microsoft.com/office/powerpoint/2010/main" val="352594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FED1-88B5-923A-7545-3FBF3C7200A3}"/>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Testing and Integration</a:t>
            </a:r>
          </a:p>
        </p:txBody>
      </p:sp>
      <p:pic>
        <p:nvPicPr>
          <p:cNvPr id="16" name="Picture 15">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8" name="Picture 17">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11" name="Picture 10">
            <a:extLst>
              <a:ext uri="{FF2B5EF4-FFF2-40B4-BE49-F238E27FC236}">
                <a16:creationId xmlns:a16="http://schemas.microsoft.com/office/drawing/2014/main" id="{9C00A805-DEB0-408E-FC3B-8872C102AD1F}"/>
              </a:ext>
            </a:extLst>
          </p:cNvPr>
          <p:cNvPicPr>
            <a:picLocks noChangeAspect="1"/>
          </p:cNvPicPr>
          <p:nvPr/>
        </p:nvPicPr>
        <p:blipFill rotWithShape="1">
          <a:blip r:embed="rId4"/>
          <a:srcRect l="49" r="931"/>
          <a:stretch/>
        </p:blipFill>
        <p:spPr>
          <a:xfrm>
            <a:off x="4552950" y="10"/>
            <a:ext cx="7641664" cy="6857990"/>
          </a:xfrm>
          <a:prstGeom prst="rect">
            <a:avLst/>
          </a:prstGeom>
        </p:spPr>
      </p:pic>
    </p:spTree>
    <p:extLst>
      <p:ext uri="{BB962C8B-B14F-4D97-AF65-F5344CB8AC3E}">
        <p14:creationId xmlns:p14="http://schemas.microsoft.com/office/powerpoint/2010/main" val="255415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9668-5F3B-2525-7E85-B4D41B6BC05A}"/>
              </a:ext>
            </a:extLst>
          </p:cNvPr>
          <p:cNvSpPr>
            <a:spLocks noGrp="1"/>
          </p:cNvSpPr>
          <p:nvPr>
            <p:ph type="title"/>
          </p:nvPr>
        </p:nvSpPr>
        <p:spPr>
          <a:xfrm>
            <a:off x="913795" y="609600"/>
            <a:ext cx="10353762" cy="970450"/>
          </a:xfrm>
        </p:spPr>
        <p:txBody>
          <a:bodyPr>
            <a:normAutofit/>
          </a:bodyPr>
          <a:lstStyle/>
          <a:p>
            <a:r>
              <a:rPr lang="en-US"/>
              <a:t>Risks</a:t>
            </a:r>
          </a:p>
        </p:txBody>
      </p:sp>
      <p:graphicFrame>
        <p:nvGraphicFramePr>
          <p:cNvPr id="6" name="Content Placeholder 2">
            <a:extLst>
              <a:ext uri="{FF2B5EF4-FFF2-40B4-BE49-F238E27FC236}">
                <a16:creationId xmlns:a16="http://schemas.microsoft.com/office/drawing/2014/main" id="{6E417C12-2797-F7A5-AFEA-02C74FE0A4E7}"/>
              </a:ext>
            </a:extLst>
          </p:cNvPr>
          <p:cNvGraphicFramePr>
            <a:graphicFrameLocks noGrp="1"/>
          </p:cNvGraphicFramePr>
          <p:nvPr>
            <p:ph idx="1"/>
            <p:extLst>
              <p:ext uri="{D42A27DB-BD31-4B8C-83A1-F6EECF244321}">
                <p14:modId xmlns:p14="http://schemas.microsoft.com/office/powerpoint/2010/main" val="3122297032"/>
              </p:ext>
            </p:extLst>
          </p:nvPr>
        </p:nvGraphicFramePr>
        <p:xfrm>
          <a:off x="166643" y="1240581"/>
          <a:ext cx="11777973" cy="4985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0422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C027566E64CF49B185C48C575F99BB" ma:contentTypeVersion="4" ma:contentTypeDescription="Create a new document." ma:contentTypeScope="" ma:versionID="0de1a7616309e265f06a05c46210323f">
  <xsd:schema xmlns:xsd="http://www.w3.org/2001/XMLSchema" xmlns:xs="http://www.w3.org/2001/XMLSchema" xmlns:p="http://schemas.microsoft.com/office/2006/metadata/properties" xmlns:ns2="dc41b183-f9b0-431c-b56b-d1b3db9bfba2" targetNamespace="http://schemas.microsoft.com/office/2006/metadata/properties" ma:root="true" ma:fieldsID="f3b279144b85eafa2ed837d7b54d7ddc" ns2:_="">
    <xsd:import namespace="dc41b183-f9b0-431c-b56b-d1b3db9bfb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41b183-f9b0-431c-b56b-d1b3db9bf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C74E11-4C92-4844-AC7F-A909C15F1B13}">
  <ds:schemaRefs>
    <ds:schemaRef ds:uri="dc41b183-f9b0-431c-b56b-d1b3db9bfb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CA3A71-B615-420A-A217-304ED0C596CA}">
  <ds:schemaRefs>
    <ds:schemaRef ds:uri="dc41b183-f9b0-431c-b56b-d1b3db9bfb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A22F0C5-947B-4219-92B9-6226B2C669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TM04033929[[fn=Slate]]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Slate</vt:lpstr>
      <vt:lpstr>Harsh Environment Sensor Board (Part II)</vt:lpstr>
      <vt:lpstr>Introduction</vt:lpstr>
      <vt:lpstr>Requirements</vt:lpstr>
      <vt:lpstr>System Diagram</vt:lpstr>
      <vt:lpstr>System Diagram</vt:lpstr>
      <vt:lpstr>Technical Trades</vt:lpstr>
      <vt:lpstr>SWaP and Performance</vt:lpstr>
      <vt:lpstr>Testing and Integration</vt:lpstr>
      <vt:lpstr>Risks</vt:lpstr>
      <vt:lpstr>Risk Analysis</vt:lpstr>
      <vt:lpstr>Risk Mitigation</vt:lpstr>
      <vt:lpstr>Project Schedule</vt:lpstr>
      <vt:lpstr>Bill Of Materials</vt:lpstr>
      <vt:lpstr>Action Register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 Environment Sensor Board (Part II)</dc:title>
  <dc:creator>Joseph Portera</dc:creator>
  <cp:revision>1</cp:revision>
  <dcterms:created xsi:type="dcterms:W3CDTF">2024-04-10T20:55:02Z</dcterms:created>
  <dcterms:modified xsi:type="dcterms:W3CDTF">2024-04-25T02:08:37Z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0x010100FBC027566E64CF49B185C48C575F99BB</vt:lpwstr>
  </property>
</Properties>
</file>