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0FF372-71B0-4561-88AC-CBAAAFDF966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2874C2-3239-437E-B9A5-67BF173B88E7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43982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F372-71B0-4561-88AC-CBAAAFDF966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74C2-3239-437E-B9A5-67BF173B8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66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F372-71B0-4561-88AC-CBAAAFDF966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74C2-3239-437E-B9A5-67BF173B8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57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F372-71B0-4561-88AC-CBAAAFDF966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74C2-3239-437E-B9A5-67BF173B8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44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0FF372-71B0-4561-88AC-CBAAAFDF966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874C2-3239-437E-B9A5-67BF173B88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8893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F372-71B0-4561-88AC-CBAAAFDF966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74C2-3239-437E-B9A5-67BF173B8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53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F372-71B0-4561-88AC-CBAAAFDF966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74C2-3239-437E-B9A5-67BF173B8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44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F372-71B0-4561-88AC-CBAAAFDF966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74C2-3239-437E-B9A5-67BF173B8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98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F372-71B0-4561-88AC-CBAAAFDF966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74C2-3239-437E-B9A5-67BF173B8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0FF372-71B0-4561-88AC-CBAAAFDF966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874C2-3239-437E-B9A5-67BF173B88E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624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0FF372-71B0-4561-88AC-CBAAAFDF966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874C2-3239-437E-B9A5-67BF173B88E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47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30FF372-71B0-4561-88AC-CBAAAFDF966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32874C2-3239-437E-B9A5-67BF173B88E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967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FF15C0-9EDE-4C39-9FB2-B7B2245CB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Chain of </a:t>
            </a:r>
            <a:r>
              <a:rPr lang="fr-FR" dirty="0" err="1"/>
              <a:t>responsibility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B3151F-0379-4C02-AF7A-B0B6F5DF1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Ou comment chacun fait ce qu’il doit faire</a:t>
            </a:r>
          </a:p>
        </p:txBody>
      </p:sp>
    </p:spTree>
    <p:extLst>
      <p:ext uri="{BB962C8B-B14F-4D97-AF65-F5344CB8AC3E}">
        <p14:creationId xmlns:p14="http://schemas.microsoft.com/office/powerpoint/2010/main" val="425363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1ACD3-72F5-4602-BD28-4D25C243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604815-EE2D-42FB-B885-D0BA066FB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Intentions</a:t>
            </a:r>
          </a:p>
          <a:p>
            <a:r>
              <a:rPr lang="fr-FR" dirty="0"/>
              <a:t>Motivations</a:t>
            </a:r>
          </a:p>
          <a:p>
            <a:r>
              <a:rPr lang="fr-FR" dirty="0"/>
              <a:t>Avantages</a:t>
            </a:r>
          </a:p>
          <a:p>
            <a:r>
              <a:rPr lang="fr-FR" dirty="0"/>
              <a:t>Exemple de code</a:t>
            </a:r>
          </a:p>
          <a:p>
            <a:r>
              <a:rPr lang="fr-FR" dirty="0"/>
              <a:t>Diagramme UML</a:t>
            </a:r>
          </a:p>
          <a:p>
            <a:r>
              <a:rPr lang="fr-FR" dirty="0"/>
              <a:t>Source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776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BFC99-4C42-480A-BE60-6378097E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Intentions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6025D6-DC24-4011-A5A0-74F9CFAAE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Limiter les couples d’objets (émetteur-récepteur)</a:t>
            </a:r>
          </a:p>
          <a:p>
            <a:r>
              <a:rPr lang="fr-FR" dirty="0"/>
              <a:t>Donner la chance à plusieurs objets de gérer une requête</a:t>
            </a:r>
          </a:p>
          <a:p>
            <a:r>
              <a:rPr lang="fr-FR" dirty="0"/>
              <a:t>Faire circuler la requête, d’objet en objet, jusqu’à ce qu’elle soit gérée</a:t>
            </a:r>
          </a:p>
        </p:txBody>
      </p:sp>
    </p:spTree>
    <p:extLst>
      <p:ext uri="{BB962C8B-B14F-4D97-AF65-F5344CB8AC3E}">
        <p14:creationId xmlns:p14="http://schemas.microsoft.com/office/powerpoint/2010/main" val="187324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00397-9AA0-4C8E-A72A-42D9C0DF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Motivations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2F913-35FF-48C0-8836-BF07DD9A3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fr-FR" dirty="0"/>
              <a:t>Transmettre le message le long de la chaîne d’objets</a:t>
            </a:r>
          </a:p>
          <a:p>
            <a:r>
              <a:rPr lang="fr-FR" dirty="0"/>
              <a:t> Assurer que le receveur reste implicite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Comment ?</a:t>
            </a:r>
          </a:p>
          <a:p>
            <a:r>
              <a:rPr lang="fr-FR" dirty="0"/>
              <a:t>Partage d’une interface permettant :</a:t>
            </a:r>
          </a:p>
          <a:p>
            <a:pPr lvl="1" fontAlgn="base"/>
            <a:r>
              <a:rPr lang="fr-FR" dirty="0"/>
              <a:t>De répondre à la requête</a:t>
            </a:r>
          </a:p>
          <a:p>
            <a:pPr lvl="1" fontAlgn="base"/>
            <a:r>
              <a:rPr lang="fr-FR" dirty="0"/>
              <a:t>D’accéder à son successeur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427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EB1FA-55AE-44EA-9011-76CE7EAF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62CAD1-FD9C-4D12-BBBB-DB333801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Séparation de l’émetteur et du récepteur.</a:t>
            </a:r>
          </a:p>
          <a:p>
            <a:r>
              <a:rPr lang="fr-FR" dirty="0"/>
              <a:t>Flexibilité</a:t>
            </a:r>
          </a:p>
          <a:p>
            <a:r>
              <a:rPr lang="fr-FR" dirty="0"/>
              <a:t>Supprime l’obligation de connaitre l’objet répondant</a:t>
            </a:r>
          </a:p>
        </p:txBody>
      </p:sp>
    </p:spTree>
    <p:extLst>
      <p:ext uri="{BB962C8B-B14F-4D97-AF65-F5344CB8AC3E}">
        <p14:creationId xmlns:p14="http://schemas.microsoft.com/office/powerpoint/2010/main" val="28178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745ED-1975-4225-89BE-E24AA909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 de code</a:t>
            </a:r>
            <a:endParaRPr lang="fr-FR" sz="1300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5C01C40C-7896-4B50-BEC0-84154B1C8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655419"/>
              </p:ext>
            </p:extLst>
          </p:nvPr>
        </p:nvGraphicFramePr>
        <p:xfrm>
          <a:off x="1086679" y="1322732"/>
          <a:ext cx="10707757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896">
                  <a:extLst>
                    <a:ext uri="{9D8B030D-6E8A-4147-A177-3AD203B41FA5}">
                      <a16:colId xmlns:a16="http://schemas.microsoft.com/office/drawing/2014/main" val="1504474997"/>
                    </a:ext>
                  </a:extLst>
                </a:gridCol>
                <a:gridCol w="5247861">
                  <a:extLst>
                    <a:ext uri="{9D8B030D-6E8A-4147-A177-3AD203B41FA5}">
                      <a16:colId xmlns:a16="http://schemas.microsoft.com/office/drawing/2014/main" val="598263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843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dirty="0">
                          <a:effectLst/>
                        </a:rPr>
                        <a:t> Main()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{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Setup Chain of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Responsibility</a:t>
                      </a:r>
                      <a:endParaRPr lang="fr-FR" dirty="0">
                        <a:effectLst/>
                      </a:endParaRPr>
                    </a:p>
                    <a:p>
                      <a:r>
                        <a:rPr lang="fr-FR" dirty="0">
                          <a:effectLst/>
                        </a:rPr>
                        <a:t>     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Approver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dirty="0" err="1">
                          <a:effectLst/>
                        </a:rPr>
                        <a:t>larry</a:t>
                      </a:r>
                      <a:r>
                        <a:rPr lang="fr-FR" dirty="0">
                          <a:effectLst/>
                        </a:rPr>
                        <a:t> =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</a:t>
                      </a:r>
                      <a:r>
                        <a:rPr lang="fr-FR" dirty="0">
                          <a:effectLst/>
                        </a:rPr>
                        <a:t>();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Approver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dirty="0" err="1">
                          <a:effectLst/>
                        </a:rPr>
                        <a:t>sam</a:t>
                      </a:r>
                      <a:r>
                        <a:rPr lang="fr-FR" dirty="0">
                          <a:effectLst/>
                        </a:rPr>
                        <a:t> =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</a:t>
                      </a:r>
                      <a:r>
                        <a:rPr lang="fr-FR" dirty="0">
                          <a:effectLst/>
                        </a:rPr>
                        <a:t>();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Approver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dirty="0" err="1">
                          <a:effectLst/>
                        </a:rPr>
                        <a:t>tammy</a:t>
                      </a:r>
                      <a:r>
                        <a:rPr lang="fr-FR" dirty="0">
                          <a:effectLst/>
                        </a:rPr>
                        <a:t> =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President</a:t>
                      </a:r>
                      <a:r>
                        <a:rPr lang="fr-FR" dirty="0">
                          <a:effectLst/>
                        </a:rPr>
                        <a:t>();</a:t>
                      </a:r>
                    </a:p>
                    <a:p>
                      <a:r>
                        <a:rPr lang="fr-FR" dirty="0">
                          <a:effectLst/>
                        </a:rPr>
                        <a:t> 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</a:t>
                      </a:r>
                      <a:r>
                        <a:rPr lang="fr-FR" dirty="0" err="1">
                          <a:effectLst/>
                        </a:rPr>
                        <a:t>larry.</a:t>
                      </a:r>
                      <a:r>
                        <a:rPr lang="fr-FR" dirty="0" err="1">
                          <a:effectLst/>
                          <a:highlight>
                            <a:srgbClr val="FFFF00"/>
                          </a:highlight>
                        </a:rPr>
                        <a:t>SetSuccessor</a:t>
                      </a:r>
                      <a:r>
                        <a:rPr lang="fr-FR" dirty="0">
                          <a:effectLst/>
                        </a:rPr>
                        <a:t>(</a:t>
                      </a:r>
                      <a:r>
                        <a:rPr lang="fr-FR" dirty="0" err="1">
                          <a:effectLst/>
                        </a:rPr>
                        <a:t>sam</a:t>
                      </a:r>
                      <a:r>
                        <a:rPr lang="fr-FR" dirty="0">
                          <a:effectLst/>
                        </a:rPr>
                        <a:t>);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</a:t>
                      </a:r>
                      <a:r>
                        <a:rPr lang="fr-FR" dirty="0" err="1">
                          <a:effectLst/>
                        </a:rPr>
                        <a:t>sam.</a:t>
                      </a:r>
                      <a:r>
                        <a:rPr lang="fr-FR" dirty="0" err="1">
                          <a:effectLst/>
                          <a:highlight>
                            <a:srgbClr val="FFFF00"/>
                          </a:highlight>
                        </a:rPr>
                        <a:t>SetSuccessor</a:t>
                      </a:r>
                      <a:r>
                        <a:rPr lang="fr-FR" dirty="0">
                          <a:effectLst/>
                        </a:rPr>
                        <a:t>(</a:t>
                      </a:r>
                      <a:r>
                        <a:rPr lang="fr-FR" dirty="0" err="1">
                          <a:effectLst/>
                        </a:rPr>
                        <a:t>tammy</a:t>
                      </a:r>
                      <a:r>
                        <a:rPr lang="fr-FR" dirty="0">
                          <a:effectLst/>
                        </a:rPr>
                        <a:t>);</a:t>
                      </a:r>
                    </a:p>
                    <a:p>
                      <a:r>
                        <a:rPr lang="fr-FR" dirty="0">
                          <a:effectLst/>
                        </a:rPr>
                        <a:t> 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</a:t>
                      </a:r>
                      <a:r>
                        <a:rPr lang="fr-FR" dirty="0">
                          <a:effectLst/>
                        </a:rPr>
                        <a:t> p =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</a:t>
                      </a:r>
                      <a:r>
                        <a:rPr lang="fr-FR" dirty="0">
                          <a:effectLst/>
                        </a:rPr>
                        <a:t>(2034, 350.00,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"Assets"</a:t>
                      </a:r>
                      <a:r>
                        <a:rPr lang="fr-FR" dirty="0">
                          <a:effectLst/>
                        </a:rPr>
                        <a:t>);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</a:t>
                      </a:r>
                      <a:r>
                        <a:rPr lang="fr-FR" dirty="0" err="1">
                          <a:effectLst/>
                        </a:rPr>
                        <a:t>larry.</a:t>
                      </a:r>
                      <a:r>
                        <a:rPr lang="fr-FR" dirty="0" err="1">
                          <a:effectLst/>
                          <a:highlight>
                            <a:srgbClr val="FFFF00"/>
                          </a:highlight>
                        </a:rPr>
                        <a:t>ProcessRequest</a:t>
                      </a:r>
                      <a:r>
                        <a:rPr lang="fr-FR" dirty="0">
                          <a:effectLst/>
                        </a:rPr>
                        <a:t>(p);</a:t>
                      </a:r>
                    </a:p>
                    <a:p>
                      <a:r>
                        <a:rPr lang="fr-FR" dirty="0">
                          <a:effectLst/>
                        </a:rPr>
                        <a:t> 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user</a:t>
                      </a:r>
                      <a:endParaRPr lang="fr-FR" dirty="0">
                        <a:effectLst/>
                      </a:endParaRPr>
                    </a:p>
                    <a:p>
                      <a:r>
                        <a:rPr lang="fr-FR" dirty="0">
                          <a:effectLst/>
                        </a:rPr>
                        <a:t>     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</a:t>
                      </a:r>
                      <a:r>
                        <a:rPr lang="fr-FR" dirty="0" err="1">
                          <a:effectLst/>
                        </a:rPr>
                        <a:t>.ReadKey</a:t>
                      </a:r>
                      <a:r>
                        <a:rPr lang="fr-FR" dirty="0">
                          <a:effectLst/>
                        </a:rPr>
                        <a:t>();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}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abstract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Approver</a:t>
                      </a:r>
                      <a:endParaRPr lang="fr-FR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r>
                        <a:rPr lang="fr-FR" dirty="0">
                          <a:effectLst/>
                        </a:rPr>
                        <a:t>  {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Approver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dirty="0" err="1">
                          <a:effectLst/>
                        </a:rPr>
                        <a:t>successor</a:t>
                      </a:r>
                      <a:r>
                        <a:rPr lang="fr-FR" dirty="0">
                          <a:effectLst/>
                        </a:rPr>
                        <a:t>;</a:t>
                      </a:r>
                    </a:p>
                    <a:p>
                      <a:r>
                        <a:rPr lang="fr-FR" dirty="0">
                          <a:effectLst/>
                        </a:rPr>
                        <a:t> 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dirty="0" err="1">
                          <a:effectLst/>
                        </a:rPr>
                        <a:t>SetSuccessor</a:t>
                      </a:r>
                      <a:r>
                        <a:rPr lang="fr-FR" dirty="0">
                          <a:effectLst/>
                        </a:rPr>
                        <a:t>(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Approver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dirty="0" err="1">
                          <a:effectLst/>
                        </a:rPr>
                        <a:t>successor</a:t>
                      </a:r>
                      <a:r>
                        <a:rPr lang="fr-FR" dirty="0">
                          <a:effectLst/>
                        </a:rPr>
                        <a:t>)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{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fr-FR" dirty="0" err="1">
                          <a:effectLst/>
                        </a:rPr>
                        <a:t>.successor</a:t>
                      </a:r>
                      <a:r>
                        <a:rPr lang="fr-FR" dirty="0">
                          <a:effectLst/>
                        </a:rPr>
                        <a:t> = </a:t>
                      </a:r>
                      <a:r>
                        <a:rPr lang="fr-FR" dirty="0" err="1">
                          <a:effectLst/>
                        </a:rPr>
                        <a:t>successor</a:t>
                      </a:r>
                      <a:r>
                        <a:rPr lang="fr-FR" dirty="0">
                          <a:effectLst/>
                        </a:rPr>
                        <a:t>;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}</a:t>
                      </a:r>
                    </a:p>
                    <a:p>
                      <a:r>
                        <a:rPr lang="fr-FR" dirty="0">
                          <a:effectLst/>
                        </a:rPr>
                        <a:t> 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abstract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dirty="0" err="1">
                          <a:effectLst/>
                        </a:rPr>
                        <a:t>ProcessRequest</a:t>
                      </a:r>
                      <a:r>
                        <a:rPr lang="fr-FR" dirty="0">
                          <a:effectLst/>
                        </a:rPr>
                        <a:t>(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dirty="0" err="1">
                          <a:effectLst/>
                        </a:rPr>
                        <a:t>purchase</a:t>
                      </a:r>
                      <a:r>
                        <a:rPr lang="fr-FR" dirty="0">
                          <a:effectLst/>
                        </a:rPr>
                        <a:t>);</a:t>
                      </a:r>
                    </a:p>
                    <a:p>
                      <a:r>
                        <a:rPr lang="fr-FR" dirty="0">
                          <a:effectLst/>
                        </a:rPr>
                        <a:t>  }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41490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A00A2C29-2F51-4884-BD9D-EB218CEE5318}"/>
              </a:ext>
            </a:extLst>
          </p:cNvPr>
          <p:cNvSpPr txBox="1"/>
          <p:nvPr/>
        </p:nvSpPr>
        <p:spPr>
          <a:xfrm>
            <a:off x="5977522" y="378023"/>
            <a:ext cx="5988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source : http://www.dofactory.com/net/chain-of-responsibility-design-pattern</a:t>
            </a:r>
          </a:p>
        </p:txBody>
      </p:sp>
    </p:spTree>
    <p:extLst>
      <p:ext uri="{BB962C8B-B14F-4D97-AF65-F5344CB8AC3E}">
        <p14:creationId xmlns:p14="http://schemas.microsoft.com/office/powerpoint/2010/main" val="293601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745ED-1975-4225-89BE-E24AA909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code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5C01C40C-7896-4B50-BEC0-84154B1C8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677801"/>
              </p:ext>
            </p:extLst>
          </p:nvPr>
        </p:nvGraphicFramePr>
        <p:xfrm>
          <a:off x="914400" y="1428750"/>
          <a:ext cx="10800522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261">
                  <a:extLst>
                    <a:ext uri="{9D8B030D-6E8A-4147-A177-3AD203B41FA5}">
                      <a16:colId xmlns:a16="http://schemas.microsoft.com/office/drawing/2014/main" val="1504474997"/>
                    </a:ext>
                  </a:extLst>
                </a:gridCol>
                <a:gridCol w="5400261">
                  <a:extLst>
                    <a:ext uri="{9D8B030D-6E8A-4147-A177-3AD203B41FA5}">
                      <a16:colId xmlns:a16="http://schemas.microsoft.com/office/drawing/2014/main" val="598263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Président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843506"/>
                  </a:ext>
                </a:extLst>
              </a:tr>
              <a:tr h="167308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</a:t>
                      </a:r>
                      <a:r>
                        <a:rPr lang="fr-FR" dirty="0">
                          <a:effectLst/>
                        </a:rPr>
                        <a:t> :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Approver</a:t>
                      </a:r>
                      <a:endParaRPr lang="fr-FR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r>
                        <a:rPr lang="fr-FR" dirty="0">
                          <a:effectLst/>
                        </a:rPr>
                        <a:t>  {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override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dirty="0" err="1">
                          <a:effectLst/>
                        </a:rPr>
                        <a:t>ProcessRequest</a:t>
                      </a:r>
                      <a:r>
                        <a:rPr lang="fr-FR" dirty="0">
                          <a:effectLst/>
                        </a:rPr>
                        <a:t>(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dirty="0" err="1">
                          <a:effectLst/>
                        </a:rPr>
                        <a:t>purchase</a:t>
                      </a:r>
                      <a:r>
                        <a:rPr lang="fr-FR" dirty="0">
                          <a:effectLst/>
                        </a:rPr>
                        <a:t>)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{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fr-FR" dirty="0">
                          <a:effectLst/>
                        </a:rPr>
                        <a:t> (</a:t>
                      </a:r>
                      <a:r>
                        <a:rPr lang="fr-FR" dirty="0" err="1">
                          <a:effectLst/>
                        </a:rPr>
                        <a:t>purchase.Amount</a:t>
                      </a:r>
                      <a:r>
                        <a:rPr lang="fr-FR" dirty="0">
                          <a:effectLst/>
                        </a:rPr>
                        <a:t> &lt; 10000.0)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{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 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</a:t>
                      </a:r>
                      <a:r>
                        <a:rPr lang="fr-FR" dirty="0" err="1">
                          <a:effectLst/>
                        </a:rPr>
                        <a:t>.WriteLine</a:t>
                      </a:r>
                      <a:r>
                        <a:rPr lang="fr-FR" dirty="0">
                          <a:effectLst/>
                        </a:rPr>
                        <a:t>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"{0}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approved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{1}"</a:t>
                      </a:r>
                      <a:r>
                        <a:rPr lang="fr-FR" dirty="0">
                          <a:effectLst/>
                        </a:rPr>
                        <a:t>,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   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fr-FR" dirty="0" err="1">
                          <a:effectLst/>
                        </a:rPr>
                        <a:t>.GetType</a:t>
                      </a:r>
                      <a:r>
                        <a:rPr lang="fr-FR" dirty="0">
                          <a:effectLst/>
                        </a:rPr>
                        <a:t>().Name, </a:t>
                      </a:r>
                      <a:r>
                        <a:rPr lang="fr-FR" dirty="0" err="1">
                          <a:effectLst/>
                        </a:rPr>
                        <a:t>purchase.Number</a:t>
                      </a:r>
                      <a:r>
                        <a:rPr lang="fr-FR" dirty="0">
                          <a:effectLst/>
                        </a:rPr>
                        <a:t>);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}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fr-FR" dirty="0">
                          <a:effectLst/>
                        </a:rPr>
                        <a:t> (</a:t>
                      </a:r>
                      <a:r>
                        <a:rPr lang="fr-FR" dirty="0" err="1">
                          <a:effectLst/>
                        </a:rPr>
                        <a:t>successor</a:t>
                      </a:r>
                      <a:r>
                        <a:rPr lang="fr-FR" dirty="0">
                          <a:effectLst/>
                        </a:rPr>
                        <a:t> !=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fr-FR" dirty="0">
                          <a:effectLst/>
                        </a:rPr>
                        <a:t>)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{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  </a:t>
                      </a:r>
                      <a:r>
                        <a:rPr lang="fr-FR" dirty="0" err="1">
                          <a:effectLst/>
                          <a:highlight>
                            <a:srgbClr val="FFFF00"/>
                          </a:highlight>
                        </a:rPr>
                        <a:t>successor.ProcessRequest</a:t>
                      </a:r>
                      <a:r>
                        <a:rPr lang="fr-FR" dirty="0">
                          <a:effectLst/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fr-FR" dirty="0" err="1">
                          <a:effectLst/>
                          <a:highlight>
                            <a:srgbClr val="FFFF00"/>
                          </a:highlight>
                        </a:rPr>
                        <a:t>purchase</a:t>
                      </a:r>
                      <a:r>
                        <a:rPr lang="fr-FR" dirty="0">
                          <a:effectLst/>
                          <a:highlight>
                            <a:srgbClr val="FFFF00"/>
                          </a:highlight>
                        </a:rPr>
                        <a:t>);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}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}</a:t>
                      </a:r>
                    </a:p>
                    <a:p>
                      <a:r>
                        <a:rPr lang="fr-FR" dirty="0">
                          <a:effectLst/>
                        </a:rPr>
                        <a:t>  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President</a:t>
                      </a:r>
                      <a:r>
                        <a:rPr lang="fr-FR" dirty="0">
                          <a:effectLst/>
                        </a:rPr>
                        <a:t> :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Approver</a:t>
                      </a:r>
                      <a:endParaRPr lang="fr-FR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r>
                        <a:rPr lang="fr-FR" dirty="0">
                          <a:effectLst/>
                        </a:rPr>
                        <a:t>  {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override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dirty="0" err="1">
                          <a:effectLst/>
                        </a:rPr>
                        <a:t>ProcessRequest</a:t>
                      </a:r>
                      <a:r>
                        <a:rPr lang="fr-FR" dirty="0">
                          <a:effectLst/>
                        </a:rPr>
                        <a:t>(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dirty="0" err="1">
                          <a:effectLst/>
                        </a:rPr>
                        <a:t>purchase</a:t>
                      </a:r>
                      <a:r>
                        <a:rPr lang="fr-FR" dirty="0">
                          <a:effectLst/>
                        </a:rPr>
                        <a:t>)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{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fr-FR" dirty="0">
                          <a:effectLst/>
                        </a:rPr>
                        <a:t> (</a:t>
                      </a:r>
                      <a:r>
                        <a:rPr lang="fr-FR" dirty="0" err="1">
                          <a:effectLst/>
                        </a:rPr>
                        <a:t>purchase.Amount</a:t>
                      </a:r>
                      <a:r>
                        <a:rPr lang="fr-FR" dirty="0">
                          <a:effectLst/>
                        </a:rPr>
                        <a:t> &lt; 100000.0)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{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 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</a:t>
                      </a:r>
                      <a:r>
                        <a:rPr lang="fr-FR" dirty="0" err="1">
                          <a:effectLst/>
                        </a:rPr>
                        <a:t>.WriteLine</a:t>
                      </a:r>
                      <a:r>
                        <a:rPr lang="fr-FR" dirty="0">
                          <a:effectLst/>
                        </a:rPr>
                        <a:t>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"{0}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approved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{1}"</a:t>
                      </a:r>
                      <a:r>
                        <a:rPr lang="fr-FR" dirty="0">
                          <a:effectLst/>
                        </a:rPr>
                        <a:t>,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   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fr-FR" dirty="0" err="1">
                          <a:effectLst/>
                        </a:rPr>
                        <a:t>.GetType</a:t>
                      </a:r>
                      <a:r>
                        <a:rPr lang="fr-FR" dirty="0">
                          <a:effectLst/>
                        </a:rPr>
                        <a:t>().Name, </a:t>
                      </a:r>
                      <a:r>
                        <a:rPr lang="fr-FR" dirty="0" err="1">
                          <a:effectLst/>
                        </a:rPr>
                        <a:t>purchase.Number</a:t>
                      </a:r>
                      <a:r>
                        <a:rPr lang="fr-FR" dirty="0">
                          <a:effectLst/>
                        </a:rPr>
                        <a:t>);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}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endParaRPr lang="fr-FR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r>
                        <a:rPr lang="fr-FR" dirty="0">
                          <a:effectLst/>
                        </a:rPr>
                        <a:t>      {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 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</a:t>
                      </a:r>
                      <a:r>
                        <a:rPr lang="fr-FR" dirty="0" err="1">
                          <a:effectLst/>
                        </a:rPr>
                        <a:t>.WriteLine</a:t>
                      </a:r>
                      <a:r>
                        <a:rPr lang="fr-FR" dirty="0">
                          <a:effectLst/>
                        </a:rPr>
                        <a:t>(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    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{0}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executive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meeting!"</a:t>
                      </a:r>
                      <a:r>
                        <a:rPr lang="fr-FR" dirty="0">
                          <a:effectLst/>
                        </a:rPr>
                        <a:t>,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    </a:t>
                      </a:r>
                      <a:r>
                        <a:rPr lang="fr-FR" dirty="0" err="1">
                          <a:effectLst/>
                        </a:rPr>
                        <a:t>purchase.Number</a:t>
                      </a:r>
                      <a:r>
                        <a:rPr lang="fr-FR" dirty="0">
                          <a:effectLst/>
                        </a:rPr>
                        <a:t>);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  }</a:t>
                      </a:r>
                    </a:p>
                    <a:p>
                      <a:r>
                        <a:rPr lang="fr-FR" dirty="0">
                          <a:effectLst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41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63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70420-6A67-4975-A2AA-AD79F45B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UML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75C6C45-9914-427B-B23C-32FF05F04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64" y="1420837"/>
            <a:ext cx="9174936" cy="5169876"/>
          </a:xfrm>
        </p:spPr>
      </p:pic>
    </p:spTree>
    <p:extLst>
      <p:ext uri="{BB962C8B-B14F-4D97-AF65-F5344CB8AC3E}">
        <p14:creationId xmlns:p14="http://schemas.microsoft.com/office/powerpoint/2010/main" val="88290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967D3-9F82-43A4-8641-5F8A4F77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B3124-F849-477A-9D86-F712E3A7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Design Patterns, </a:t>
            </a:r>
            <a:r>
              <a:rPr lang="en-US" b="1" dirty="0"/>
              <a:t>Elements of Reusable Object-Oriented Software, Erich GAMMA, Richard HELM, Ralph JOHNSON, John VLISSIDES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309801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Rogn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ogn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gn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63</TotalTime>
  <Words>158</Words>
  <Application>Microsoft Office PowerPoint</Application>
  <PresentationFormat>Grand écran</PresentationFormat>
  <Paragraphs>93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Franklin Gothic Book</vt:lpstr>
      <vt:lpstr>Rognage</vt:lpstr>
      <vt:lpstr>Chain of responsibility</vt:lpstr>
      <vt:lpstr>Sommaire</vt:lpstr>
      <vt:lpstr>Intentions</vt:lpstr>
      <vt:lpstr>Motivations</vt:lpstr>
      <vt:lpstr>Avantages</vt:lpstr>
      <vt:lpstr>Exemple de code</vt:lpstr>
      <vt:lpstr>Exemple de code</vt:lpstr>
      <vt:lpstr>Diagramme UML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of responsibility</dc:title>
  <dc:creator>Laetitia</dc:creator>
  <cp:lastModifiedBy>Laetitia</cp:lastModifiedBy>
  <cp:revision>9</cp:revision>
  <dcterms:created xsi:type="dcterms:W3CDTF">2018-04-05T20:21:42Z</dcterms:created>
  <dcterms:modified xsi:type="dcterms:W3CDTF">2018-04-05T21:24:42Z</dcterms:modified>
</cp:coreProperties>
</file>