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5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4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7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2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9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3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58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5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1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0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43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5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3927-0DF7-4D4E-8F69-8F2AF6546F0F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6F04D1-8DF3-4821-9A6C-CC33A3C3F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AE359-4E84-4E64-9672-42FA1090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5400" y="-827248"/>
            <a:ext cx="9144000" cy="2387600"/>
          </a:xfrm>
        </p:spPr>
        <p:txBody>
          <a:bodyPr/>
          <a:lstStyle/>
          <a:p>
            <a:r>
              <a:rPr lang="fr-FR" dirty="0"/>
              <a:t>Mediator</a:t>
            </a:r>
          </a:p>
        </p:txBody>
      </p:sp>
      <p:pic>
        <p:nvPicPr>
          <p:cNvPr id="1026" name="Picture 2" descr="RÃ©sultats de recherche d'images pour Â«Â mediatorÂ Â»">
            <a:extLst>
              <a:ext uri="{FF2B5EF4-FFF2-40B4-BE49-F238E27FC236}">
                <a16:creationId xmlns:a16="http://schemas.microsoft.com/office/drawing/2014/main" id="{BB85317E-91B5-43F2-AA5C-AB4F91E3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6222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F4261-DD1F-47D0-880F-B083E259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643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Il est utilisé pour réduire les dépendances entre plusieurs classes et permet une réutilisation directe de ces classes (sans héritage) indépendamment de leurs interactions.</a:t>
            </a:r>
          </a:p>
          <a:p>
            <a:r>
              <a:rPr lang="fr-FR" dirty="0"/>
              <a:t>Sert quand il y a une quantité importante de classes</a:t>
            </a:r>
          </a:p>
          <a:p>
            <a:r>
              <a:rPr lang="fr-FR" dirty="0"/>
              <a:t>Complètement inutile sur un petit projet.</a:t>
            </a:r>
          </a:p>
          <a:p>
            <a:r>
              <a:rPr lang="fr-FR" dirty="0"/>
              <a:t>Le Médiateur est la seule classe ayant connaissance des interfaces des autres classes. </a:t>
            </a:r>
          </a:p>
          <a:p>
            <a:r>
              <a:rPr lang="fr-FR" dirty="0"/>
              <a:t>Lorsqu'une classe désire interagir avec une autre, elle doit passer par le médiateur qui se chargera de transmettre l'information à la ou les classes concernées.</a:t>
            </a:r>
          </a:p>
        </p:txBody>
      </p:sp>
    </p:spTree>
    <p:extLst>
      <p:ext uri="{BB962C8B-B14F-4D97-AF65-F5344CB8AC3E}">
        <p14:creationId xmlns:p14="http://schemas.microsoft.com/office/powerpoint/2010/main" val="29377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FFCC8D-8CEB-45CA-9636-C9E18811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454691"/>
            <a:ext cx="10187199" cy="54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3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diator scheme">
            <a:extLst>
              <a:ext uri="{FF2B5EF4-FFF2-40B4-BE49-F238E27FC236}">
                <a16:creationId xmlns:a16="http://schemas.microsoft.com/office/drawing/2014/main" id="{1A081B6B-277C-406A-B8E1-5D392CED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8" y="381000"/>
            <a:ext cx="10388328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6C3541D-4657-4680-A498-272FD217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1907"/>
            <a:ext cx="4333875" cy="3114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727155-8B8F-4C89-A63E-C5A2A568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7" y="1552575"/>
            <a:ext cx="6805613" cy="47673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042A73-40B6-4455-B9B1-B7BCDC5EE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3118485"/>
            <a:ext cx="5191125" cy="1085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515B31-89D8-416A-8F1F-66FF80DAB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" y="4242435"/>
            <a:ext cx="4991100" cy="1104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060AB6-7422-4A98-8996-760CE82D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437" y="-10514"/>
            <a:ext cx="6805614" cy="1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9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61</TotalTime>
  <Words>59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Mediator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HOULES Axel</dc:creator>
  <cp:lastModifiedBy>HOULES Axel</cp:lastModifiedBy>
  <cp:revision>5</cp:revision>
  <dcterms:created xsi:type="dcterms:W3CDTF">2018-04-05T20:18:33Z</dcterms:created>
  <dcterms:modified xsi:type="dcterms:W3CDTF">2018-04-05T21:19:57Z</dcterms:modified>
</cp:coreProperties>
</file>