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ourcemaking.com/design_patterns/memento/java/1" TargetMode="External"/><Relationship Id="rId4" Type="http://schemas.openxmlformats.org/officeDocument/2006/relationships/hyperlink" Target="http://w3sdesign.com/?gr=b06&amp;ugr=stru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Memento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Intention	/ Motivation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/>
              <a:t>Implémentation</a:t>
            </a:r>
            <a:r>
              <a:rPr lang="fr-CA"/>
              <a:t> de </a:t>
            </a:r>
            <a:r>
              <a:rPr lang="fr-CA"/>
              <a:t>point</a:t>
            </a:r>
            <a:r>
              <a:rPr lang="fr-CA"/>
              <a:t> de sauvegarde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/>
              <a:t>Ctrl</a:t>
            </a:r>
            <a:r>
              <a:rPr lang="fr-CA"/>
              <a:t> -Z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/>
              <a:t>Stocker état interne d’un objet sans violer le principe d’encapsulation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Avantages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/>
              <a:t>Il est facile de revenir à un état antérieur sans accéder aux attributs de l’objet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Diagramme UML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6060" l="0" r="0" t="-6060"/>
          <a:stretch/>
        </p:blipFill>
        <p:spPr>
          <a:xfrm>
            <a:off x="372600" y="1152475"/>
            <a:ext cx="8398800" cy="34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Explication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/>
              <a:t>Originator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CA"/>
              <a:t>objet pour lequel il faut sauvegarder l’état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CA"/>
              <a:t>Contient les méthodes pour créer et restaurer un </a:t>
            </a:r>
            <a:r>
              <a:rPr lang="fr-CA"/>
              <a:t>memento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/>
              <a:t>Memento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CA"/>
              <a:t>Sauvegarde de l’objet dans un état spécifique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/>
              <a:t>Caretaker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CA"/>
              <a:t>Stock tous les memento pour un originator précis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CA"/>
              <a:t>Appel </a:t>
            </a:r>
            <a:r>
              <a:rPr lang="fr-CA"/>
              <a:t>les méthodes pour créer et restaurer un memento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4525"/>
            <a:ext cx="3866800" cy="388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628" y="598550"/>
            <a:ext cx="3828675" cy="33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Source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u="sng">
                <a:solidFill>
                  <a:schemeClr val="hlink"/>
                </a:solidFill>
                <a:hlinkClick r:id="rId3"/>
              </a:rPr>
              <a:t>https://sourcemaking.com/design_patterns/memento/java/1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-CA" u="sng">
                <a:solidFill>
                  <a:schemeClr val="hlink"/>
                </a:solidFill>
                <a:hlinkClick r:id="rId4"/>
              </a:rPr>
              <a:t>http://w3sdesign.com/?gr=b06&amp;ugr=struct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