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Template method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Patron de comportement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Intention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éfinit le squelette d'un algorithme à l'aide d'opérations abstraites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Comportement concret sera implémenté dans les sous-classes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Motivation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Exemple 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Applic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ations effectuant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du traitement de données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Reçoit plusieurs types de fichiers en paramètre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 L’i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mplémentation de méthodes différentes pour chaque type de donnée entraînerait beaucoup de répétitions. 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Pour éviter cette redondance, on déclare une classe abstraite qui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définit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les méthodes communes pour chaque type de fichier.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Elles seront ensuite redéfinies dans les sous-classes.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0" y="1017725"/>
            <a:ext cx="5863327" cy="37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Réutilisation de code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Lisibilité, fixe clairement un comportement standard qui devrait être partagé par les sous-classes.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Flexibilité, laisse les sous-classes gérer comment ils implémentent un algorithme sans changer sa structure.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</a:t>
            </a:r>
            <a:r>
              <a:rPr lang="fr"/>
              <a:t>emple de code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155324" cy="397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600" y="445025"/>
            <a:ext cx="4687690" cy="4546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 flipH="1" rot="10800000">
            <a:off x="2840850" y="1273900"/>
            <a:ext cx="1662300" cy="3543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Shape 94"/>
          <p:cNvCxnSpPr/>
          <p:nvPr/>
        </p:nvCxnSpPr>
        <p:spPr>
          <a:xfrm>
            <a:off x="3201925" y="1771275"/>
            <a:ext cx="1437600" cy="2520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Shape 95"/>
          <p:cNvCxnSpPr/>
          <p:nvPr/>
        </p:nvCxnSpPr>
        <p:spPr>
          <a:xfrm>
            <a:off x="2725025" y="1948400"/>
            <a:ext cx="1887300" cy="8244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Shape 96"/>
          <p:cNvCxnSpPr/>
          <p:nvPr/>
        </p:nvCxnSpPr>
        <p:spPr>
          <a:xfrm>
            <a:off x="2671275" y="2112625"/>
            <a:ext cx="1961400" cy="13686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Shape 97"/>
          <p:cNvSpPr txBox="1"/>
          <p:nvPr/>
        </p:nvSpPr>
        <p:spPr>
          <a:xfrm>
            <a:off x="1425400" y="3808225"/>
            <a:ext cx="6053400" cy="9129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Monopoly monopoly = new Monopoly();</a:t>
            </a:r>
            <a:endParaRPr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monopoly.play();</a:t>
            </a:r>
            <a:endParaRPr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