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75" d="100"/>
          <a:sy n="75" d="100"/>
        </p:scale>
        <p:origin x="61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5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772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9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0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1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7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03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398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46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6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47594-11E1-43E2-98FE-F88CECEF88DE}" type="datetimeFigureOut">
              <a:rPr lang="fr-CA" smtClean="0"/>
              <a:t>2018-04-05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980E0D-626F-4DC3-BB13-866F5E9C2AA0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1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hyperlink" Target="http://dictionnaire.sensagent.leparisien.fr/Commande%20(patron%20de%20conception)/fr-fr/#Java" TargetMode="Externa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4FC1-AD9F-41A7-A31E-3D57CE256918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/>
              <a:t>patron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9D7CB-00C6-4EF1-81CA-2BE3CC4B5288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z="2800" b="1" dirty="0"/>
              <a:t>Command</a:t>
            </a:r>
            <a:r>
              <a:rPr lang="fr-FR" b="1" dirty="0"/>
              <a:t>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80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8A27-BFF6-47AF-A89D-BE1A9B5FC6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b="1" dirty="0"/>
              <a:t>Intention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8BB6-9136-4BE2-830C-D2EA9A53FF6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Permet d’encapsuler une requête en tant qu'objet, ce qui vous permet en autre de 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 paramétrer les clients avec des demandes différentes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 mettre en file d'attente ou de consigner des demandes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 prendre en charge les opérations d'annulation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200" dirty="0"/>
              <a:t>Promouvoir "l'invocation d'une méthode sur un objet" au statut d'objet complet</a:t>
            </a:r>
          </a:p>
        </p:txBody>
      </p:sp>
    </p:spTree>
    <p:extLst>
      <p:ext uri="{BB962C8B-B14F-4D97-AF65-F5344CB8AC3E}">
        <p14:creationId xmlns:p14="http://schemas.microsoft.com/office/powerpoint/2010/main" val="15420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9708-3530-40EE-A60B-88741DFCD1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67EA-4013-4E11-BEF6-70EC86730E9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400" dirty="0"/>
              <a:t>Besoin d'émettre des requêtes à des objets sans rien savoir de l'opération demandée ou du destinataire de la requête.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235107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872A-A17D-4ED9-929B-02D727FCF8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2E65-9744-48EA-A6E2-F431A55F42C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CA" dirty="0"/>
              <a:t>Permet de dissocier l’appel qu’un objet effectuera a un autre objet en transformant cette appel lui-même en objet. Cette action permettra donc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CA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 découper les classes qui appellent l'opération de l'objet qui sait comment exécuter l'opération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 créer une séquence de commandes en fournissant un système de file d'attente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 définir un système de restauration avec le modèle de commande.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Afin, les extensions pour ajouter une nouvelle commande sont faciles et peuvent être faites sans changer le code existant</a:t>
            </a:r>
          </a:p>
        </p:txBody>
      </p:sp>
    </p:spTree>
    <p:extLst>
      <p:ext uri="{BB962C8B-B14F-4D97-AF65-F5344CB8AC3E}">
        <p14:creationId xmlns:p14="http://schemas.microsoft.com/office/powerpoint/2010/main" val="5243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5E17-3505-4492-BC18-AFE5B693211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Désavantages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EE04-AC43-4C0E-9DFC-C1759BF7C35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dirty="0"/>
              <a:t>Il y a un grand nombre de classes et d'objets qui travaillent ensemble pour atteindre un objectif. Les développeurs d'applications doivent prendre soin de développer correctement ces classes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063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BE28-3967-4D02-A6AA-4FC4932CD6F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Liens avec d’autre patrons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4ED7-2BB8-4087-8945-138688BFE23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Aucun patron trouvé en lien avec Command</a:t>
            </a:r>
          </a:p>
        </p:txBody>
      </p:sp>
    </p:spTree>
    <p:extLst>
      <p:ext uri="{BB962C8B-B14F-4D97-AF65-F5344CB8AC3E}">
        <p14:creationId xmlns:p14="http://schemas.microsoft.com/office/powerpoint/2010/main" val="9637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146C-7B5C-47EC-B613-9C42F006B22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Diagramme UML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AEB7D-9F04-4382-8D0A-9DDF691A84F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6" y="2084832"/>
            <a:ext cx="10512548" cy="3979750"/>
          </a:xfrm>
        </p:spPr>
      </p:pic>
    </p:spTree>
    <p:extLst>
      <p:ext uri="{BB962C8B-B14F-4D97-AF65-F5344CB8AC3E}">
        <p14:creationId xmlns:p14="http://schemas.microsoft.com/office/powerpoint/2010/main" val="26188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A9E7-EF3C-4D64-911D-3DD9A36C2D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Example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3298-E8C5-4A0A-B73A-0200BDDD9C5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CA" dirty="0">
                <a:hlinkClick r:id="rId5"/>
              </a:rPr>
              <a:t>http://dictionnaire.sensagent.leparisien.fr/Commande%20(patron%20de%20conception)/fr-fr/#Java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747A1-45B2-4110-B937-6E2AF4DD99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4128" y="2959161"/>
            <a:ext cx="7178385" cy="36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</TotalTime>
  <Words>233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Integral</vt:lpstr>
      <vt:lpstr>patron de conception</vt:lpstr>
      <vt:lpstr>Intention</vt:lpstr>
      <vt:lpstr>Motivation</vt:lpstr>
      <vt:lpstr>Avantage</vt:lpstr>
      <vt:lpstr>Désavantages</vt:lpstr>
      <vt:lpstr>Liens avec d’autre patrons</vt:lpstr>
      <vt:lpstr>Diagramme UML</vt:lpstr>
      <vt:lpstr>Example de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(patron de conception)</dc:title>
  <dc:creator>yoan villeneuve</dc:creator>
  <cp:lastModifiedBy>yoan villeneuve</cp:lastModifiedBy>
  <cp:revision>7</cp:revision>
  <dcterms:created xsi:type="dcterms:W3CDTF">2018-04-05T20:19:44Z</dcterms:created>
  <dcterms:modified xsi:type="dcterms:W3CDTF">2018-04-05T21:12:57Z</dcterms:modified>
</cp:coreProperties>
</file>