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0" r:id="rId2"/>
    <p:sldId id="284" r:id="rId3"/>
    <p:sldId id="281" r:id="rId4"/>
    <p:sldId id="282" r:id="rId5"/>
    <p:sldId id="283" r:id="rId6"/>
  </p:sldIdLst>
  <p:sldSz cx="24387175" cy="13716000"/>
  <p:notesSz cx="6858000" cy="9144000"/>
  <p:defaultTextStyle>
    <a:defPPr>
      <a:defRPr lang="en-US"/>
    </a:defPPr>
    <a:lvl1pPr algn="l" defTabSz="1828800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charset="0"/>
        <a:ea typeface="+mn-ea"/>
        <a:cs typeface="+mn-cs"/>
      </a:defRPr>
    </a:lvl1pPr>
    <a:lvl2pPr marL="914400" indent="-457200" algn="l" defTabSz="1828800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charset="0"/>
        <a:ea typeface="+mn-ea"/>
        <a:cs typeface="+mn-cs"/>
      </a:defRPr>
    </a:lvl2pPr>
    <a:lvl3pPr marL="1828800" indent="-914400" algn="l" defTabSz="1828800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charset="0"/>
        <a:ea typeface="+mn-ea"/>
        <a:cs typeface="+mn-cs"/>
      </a:defRPr>
    </a:lvl3pPr>
    <a:lvl4pPr marL="2743200" indent="-1371600" algn="l" defTabSz="1828800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charset="0"/>
        <a:ea typeface="+mn-ea"/>
        <a:cs typeface="+mn-cs"/>
      </a:defRPr>
    </a:lvl4pPr>
    <a:lvl5pPr marL="3657600" indent="-1828800" algn="l" defTabSz="1828800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94624"/>
  </p:normalViewPr>
  <p:slideViewPr>
    <p:cSldViewPr snapToGrid="0" snapToObjects="1">
      <p:cViewPr>
        <p:scale>
          <a:sx n="32" d="100"/>
          <a:sy n="32" d="100"/>
        </p:scale>
        <p:origin x="1616" y="736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89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89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A6EC9B9-121E-444C-966D-4AB39850EF1F}" type="datetimeFigureOut">
              <a:rPr lang="en-US"/>
              <a:pPr>
                <a:defRPr/>
              </a:pPr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9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89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8EA08D5-81D7-8446-8092-E3BE63218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3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AA74A-DA77-264D-AC41-526A53F8B31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0A02A-6635-0647-827B-EA0112C6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2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*Purposely</a:t>
            </a:r>
            <a:r>
              <a:rPr lang="en-US" baseline="0" dirty="0" smtClean="0"/>
              <a:t> skipping busy Halloween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8BF15-DC71-714F-86FB-F536FE8B3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smtClean="0"/>
              <a:t>feel</a:t>
            </a:r>
            <a:r>
              <a:rPr lang="en-US" baseline="0" smtClean="0"/>
              <a:t> extremely </a:t>
            </a:r>
            <a:r>
              <a:rPr lang="en-US" baseline="0" dirty="0" smtClean="0"/>
              <a:t>confident at </a:t>
            </a:r>
            <a:r>
              <a:rPr lang="en-US" baseline="0" smtClean="0"/>
              <a:t>this stage</a:t>
            </a:r>
            <a:r>
              <a:rPr lang="en-US" baseline="0" dirty="0" smtClean="0"/>
              <a:t>, we can cut the testing time for this phase and start rolling out the marketing promotional plan earlier.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A02A-6635-0647-827B-EA0112C67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4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/>
          <a:lstStyle/>
          <a:p>
            <a:fld id="{E728D29A-FF63-AA45-AF75-8DB002A6D10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/>
          <a:lstStyle/>
          <a:p>
            <a:fld id="{46ACFFEB-26B3-3F4F-B1D7-F6825082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343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34375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4572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6pPr>
      <a:lvl7pPr marL="9144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7pPr>
      <a:lvl8pPr marL="13716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8pPr>
      <a:lvl9pPr marL="18288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9pPr>
    </p:titleStyle>
    <p:bodyStyle>
      <a:lvl1pPr algn="l" defTabSz="1828800" rtl="0" fontAlgn="base">
        <a:lnSpc>
          <a:spcPct val="90000"/>
        </a:lnSpc>
        <a:spcBef>
          <a:spcPts val="2000"/>
        </a:spcBef>
        <a:spcAft>
          <a:spcPct val="0"/>
        </a:spcAft>
        <a:buFont typeface="Arial" charset="0"/>
        <a:defRPr sz="440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algn="l" defTabSz="1828800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360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algn="l" defTabSz="1828800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algn="l" defTabSz="1828800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algn="l" defTabSz="1828800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Line 5"/>
          <p:cNvSpPr>
            <a:spLocks noChangeShapeType="1"/>
          </p:cNvSpPr>
          <p:nvPr/>
        </p:nvSpPr>
        <p:spPr bwMode="auto">
          <a:xfrm>
            <a:off x="1498600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9218" name="Line 6"/>
          <p:cNvSpPr>
            <a:spLocks noChangeShapeType="1"/>
          </p:cNvSpPr>
          <p:nvPr/>
        </p:nvSpPr>
        <p:spPr bwMode="auto">
          <a:xfrm>
            <a:off x="1498600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32401" y="4790073"/>
            <a:ext cx="18572628" cy="330855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anchor="ctr">
            <a:spAutoFit/>
          </a:bodyPr>
          <a:lstStyle/>
          <a:p>
            <a:pPr defTabSz="1828891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19900" b="1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Testing Phase</a:t>
            </a:r>
            <a:endParaRPr lang="en-US" sz="19900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Phase 1: </a:t>
            </a:r>
            <a:r>
              <a:rPr lang="en-US" b="1" dirty="0" err="1" smtClean="0"/>
              <a:t>Chatbot</a:t>
            </a:r>
            <a:r>
              <a:rPr lang="en-US" b="1" dirty="0" smtClean="0"/>
              <a:t>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381375"/>
            <a:ext cx="21034375" cy="8702675"/>
          </a:xfrm>
        </p:spPr>
        <p:txBody>
          <a:bodyPr>
            <a:noAutofit/>
          </a:bodyPr>
          <a:lstStyle/>
          <a:p>
            <a:r>
              <a:rPr lang="en-CA" sz="4000" b="1" u="sng" dirty="0"/>
              <a:t>Users: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/>
              <a:t>30 Burger Burger employees/internal stakeholders</a:t>
            </a:r>
            <a:endParaRPr lang="en-US" sz="4000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/>
              <a:t>30 friends</a:t>
            </a:r>
            <a:endParaRPr lang="en-US" sz="4000" dirty="0"/>
          </a:p>
          <a:p>
            <a:r>
              <a:rPr lang="en-CA" sz="4000" b="1" u="sng" dirty="0"/>
              <a:t>Features Tested: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Menu system</a:t>
            </a:r>
            <a:endParaRPr lang="en-US" sz="4000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Ordering/customization process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Order confirmation &amp; payment</a:t>
            </a:r>
            <a:endParaRPr lang="en-US" sz="4000" dirty="0"/>
          </a:p>
          <a:p>
            <a:r>
              <a:rPr lang="en-CA" sz="4000" b="1" u="sng" dirty="0"/>
              <a:t>Process: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/>
              <a:t>Each user makes 3 orders with fake Stripe credit card info</a:t>
            </a:r>
            <a:endParaRPr lang="en-US" sz="4000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/>
              <a:t>20 people stress test the bot by messaging the bot at the same time w/ </a:t>
            </a:r>
            <a:r>
              <a:rPr lang="en-CA" sz="4000" dirty="0" smtClean="0"/>
              <a:t>orders</a:t>
            </a:r>
            <a:endParaRPr lang="en-US" sz="4000" dirty="0"/>
          </a:p>
          <a:p>
            <a:r>
              <a:rPr lang="en-CA" sz="4000" b="1" u="sng" dirty="0"/>
              <a:t>User Interviews &amp; Feedback:</a:t>
            </a:r>
            <a:endParaRPr lang="en-US" sz="4000" u="sng" dirty="0"/>
          </a:p>
          <a:p>
            <a:pPr marL="1600200" lvl="1" indent="-685800">
              <a:buFont typeface="Arial" charset="0"/>
              <a:buChar char="•"/>
            </a:pPr>
            <a:r>
              <a:rPr lang="en-CA" sz="4000" dirty="0" smtClean="0"/>
              <a:t>User interview with every single user on UI feedback conducted after product usage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6727906" y="3381375"/>
            <a:ext cx="881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tserrat" charset="0"/>
                <a:ea typeface="Montserrat" charset="0"/>
                <a:cs typeface="Montserrat" charset="0"/>
              </a:rPr>
              <a:t>Days : 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1-4 </a:t>
            </a:r>
          </a:p>
          <a:p>
            <a:r>
              <a:rPr lang="en-US" sz="4000" b="1" dirty="0">
                <a:latin typeface="Montserrat" charset="0"/>
                <a:ea typeface="Montserrat" charset="0"/>
                <a:cs typeface="Montserrat" charset="0"/>
              </a:rPr>
              <a:t>Projected Date: 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Oct.18 -</a:t>
            </a:r>
            <a:r>
              <a:rPr lang="en-US" sz="40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4912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Phase 2: Cashier View &amp; Kitchen Pick-Up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b="1" u="sng" dirty="0"/>
              <a:t>Users: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/>
              <a:t>30 Burger Burger employees/internal stakeholders</a:t>
            </a:r>
            <a:endParaRPr lang="en-US" sz="4000" dirty="0"/>
          </a:p>
          <a:p>
            <a:r>
              <a:rPr lang="en-CA" sz="4000" b="1" u="sng" dirty="0" smtClean="0"/>
              <a:t>Features </a:t>
            </a:r>
            <a:r>
              <a:rPr lang="en-CA" sz="4000" b="1" u="sng" dirty="0"/>
              <a:t>Tested: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Orders for pick-up</a:t>
            </a:r>
            <a:endParaRPr lang="en-US" sz="4000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Cashier view web application on laptop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Restaurant process</a:t>
            </a:r>
            <a:endParaRPr lang="en-US" sz="4000" dirty="0"/>
          </a:p>
          <a:p>
            <a:r>
              <a:rPr lang="en-CA" sz="4000" b="1" u="sng" dirty="0"/>
              <a:t>Process:</a:t>
            </a:r>
            <a:endParaRPr lang="en-US" sz="4000" u="sng" dirty="0"/>
          </a:p>
          <a:p>
            <a:pPr marL="1600200" lvl="1" indent="-685800">
              <a:buFont typeface="Arial" charset="0"/>
              <a:buChar char="•"/>
            </a:pPr>
            <a:r>
              <a:rPr lang="en-CA" sz="4000" dirty="0"/>
              <a:t>Each user one order with real Stripe credit card info</a:t>
            </a:r>
            <a:endParaRPr lang="en-US" sz="4000" dirty="0"/>
          </a:p>
          <a:p>
            <a:pPr marL="1600200" lvl="1" indent="-685800">
              <a:buFont typeface="Arial" charset="0"/>
              <a:buChar char="•"/>
            </a:pPr>
            <a:r>
              <a:rPr lang="en-CA" sz="4000" dirty="0"/>
              <a:t>Monitor how efficient cashiers are inputting orders and delivering orders to the kitchen by timing their speed</a:t>
            </a:r>
            <a:endParaRPr lang="en-US" sz="4000" dirty="0"/>
          </a:p>
          <a:p>
            <a:r>
              <a:rPr lang="en-CA" sz="4000" b="1" u="sng" dirty="0" smtClean="0"/>
              <a:t>User </a:t>
            </a:r>
            <a:r>
              <a:rPr lang="en-CA" sz="4000" b="1" u="sng" dirty="0"/>
              <a:t>Interviews &amp; Feedback: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/>
              <a:t>User interview with cashier and cooks conducted daily after product usage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6608637" y="3381375"/>
            <a:ext cx="881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tserrat" charset="0"/>
                <a:ea typeface="Montserrat" charset="0"/>
                <a:cs typeface="Montserrat" charset="0"/>
              </a:rPr>
              <a:t>Days : 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5-9 </a:t>
            </a:r>
          </a:p>
          <a:p>
            <a:r>
              <a:rPr lang="en-US" sz="4000" b="1" dirty="0">
                <a:latin typeface="Montserrat" charset="0"/>
                <a:ea typeface="Montserrat" charset="0"/>
                <a:cs typeface="Montserrat" charset="0"/>
              </a:rPr>
              <a:t>Projected Date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: Oct.22 </a:t>
            </a:r>
            <a:r>
              <a:rPr lang="en-US" sz="4000" dirty="0" smtClean="0">
                <a:latin typeface="Montserrat" charset="0"/>
                <a:ea typeface="Montserrat" charset="0"/>
                <a:cs typeface="Montserrat" charset="0"/>
              </a:rPr>
              <a:t>- 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12894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3: Delivery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4000" b="1" u="sng" dirty="0"/>
              <a:t>Users: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/>
              <a:t>30 Burger Burger employees/internal stakeholders</a:t>
            </a:r>
            <a:endParaRPr lang="en-US" sz="4000" dirty="0"/>
          </a:p>
          <a:p>
            <a:r>
              <a:rPr lang="en-CA" sz="4000" b="1" u="sng" dirty="0" smtClean="0"/>
              <a:t>Features </a:t>
            </a:r>
            <a:r>
              <a:rPr lang="en-CA" sz="4000" b="1" u="sng" dirty="0"/>
              <a:t>Tested: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Delivery system</a:t>
            </a:r>
            <a:endParaRPr lang="en-US" sz="4000" dirty="0"/>
          </a:p>
          <a:p>
            <a:r>
              <a:rPr lang="en-CA" sz="4000" b="1" u="sng" dirty="0"/>
              <a:t>Process</a:t>
            </a:r>
            <a:r>
              <a:rPr lang="en-CA" sz="4000" b="1" dirty="0"/>
              <a:t>:</a:t>
            </a:r>
            <a:endParaRPr lang="en-US" sz="4000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Each user one order with real Stripe credit card info</a:t>
            </a:r>
            <a:endParaRPr lang="en-US" sz="4000" dirty="0" smtClean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Monitor how efficient cashiers are inputting orders and delivering orders to the kitchen</a:t>
            </a:r>
            <a:endParaRPr lang="en-US" sz="4000" dirty="0" smtClean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Monitor </a:t>
            </a:r>
            <a:r>
              <a:rPr lang="en-CA" sz="4000" dirty="0"/>
              <a:t>the process for </a:t>
            </a:r>
            <a:r>
              <a:rPr lang="en-CA" sz="4000" dirty="0" err="1"/>
              <a:t>Snabb</a:t>
            </a:r>
            <a:r>
              <a:rPr lang="en-CA" sz="4000" dirty="0"/>
              <a:t> </a:t>
            </a:r>
            <a:r>
              <a:rPr lang="en-CA" sz="4000" dirty="0" smtClean="0"/>
              <a:t>delivery or another 3</a:t>
            </a:r>
            <a:r>
              <a:rPr lang="en-CA" sz="4000" baseline="30000" dirty="0" smtClean="0"/>
              <a:t>rd</a:t>
            </a:r>
            <a:r>
              <a:rPr lang="en-CA" sz="4000" dirty="0" smtClean="0"/>
              <a:t> party delivery service; </a:t>
            </a:r>
            <a:r>
              <a:rPr lang="en-CA" sz="4000" dirty="0"/>
              <a:t>and resolve any systematic issues;  </a:t>
            </a:r>
            <a:r>
              <a:rPr lang="en-CA" sz="4000" dirty="0" smtClean="0"/>
              <a:t> </a:t>
            </a:r>
            <a:endParaRPr lang="en-US" sz="4000" dirty="0"/>
          </a:p>
          <a:p>
            <a:r>
              <a:rPr lang="en-CA" sz="4000" b="1" u="sng" dirty="0" smtClean="0"/>
              <a:t>User </a:t>
            </a:r>
            <a:r>
              <a:rPr lang="en-CA" sz="4000" b="1" u="sng" dirty="0"/>
              <a:t>Interviews &amp; Feedback: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/>
              <a:t>User interview delivery drivers on UI feedback conducted daily after product usage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6727907" y="3404834"/>
            <a:ext cx="881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tserrat" charset="0"/>
                <a:ea typeface="Montserrat" charset="0"/>
                <a:cs typeface="Montserrat" charset="0"/>
              </a:rPr>
              <a:t>Days : 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10-14</a:t>
            </a:r>
          </a:p>
          <a:p>
            <a:r>
              <a:rPr lang="en-US" sz="4000" b="1" dirty="0">
                <a:latin typeface="Montserrat" charset="0"/>
                <a:ea typeface="Montserrat" charset="0"/>
                <a:cs typeface="Montserrat" charset="0"/>
              </a:rPr>
              <a:t>Projected Date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: Nov. 1 </a:t>
            </a:r>
            <a:r>
              <a:rPr lang="en-US" sz="4000" dirty="0" smtClean="0">
                <a:latin typeface="Montserrat" charset="0"/>
                <a:ea typeface="Montserrat" charset="0"/>
                <a:cs typeface="Montserrat" charset="0"/>
              </a:rPr>
              <a:t>- 4</a:t>
            </a:r>
            <a:endParaRPr lang="en-US" sz="4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4: Integrated Full Suite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b="1" u="sng" dirty="0"/>
              <a:t>Users: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/>
              <a:t>Anyone with </a:t>
            </a:r>
            <a:r>
              <a:rPr lang="en-CA" sz="4000" dirty="0" smtClean="0"/>
              <a:t>invitation </a:t>
            </a:r>
            <a:r>
              <a:rPr lang="en-CA" sz="4000" dirty="0"/>
              <a:t>through referral code </a:t>
            </a:r>
            <a:endParaRPr lang="en-US" sz="4000" dirty="0"/>
          </a:p>
          <a:p>
            <a:r>
              <a:rPr lang="en-CA" sz="4000" b="1" u="sng" dirty="0" smtClean="0"/>
              <a:t>Features </a:t>
            </a:r>
            <a:r>
              <a:rPr lang="en-CA" sz="4000" b="1" u="sng" dirty="0"/>
              <a:t>Tested:</a:t>
            </a:r>
            <a:endParaRPr lang="en-US" sz="4000" u="sng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Full suite test</a:t>
            </a:r>
            <a:endParaRPr lang="en-US" sz="4000" dirty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Referral code/discount </a:t>
            </a:r>
          </a:p>
          <a:p>
            <a:r>
              <a:rPr lang="en-CA" sz="4000" b="1" u="sng" dirty="0" smtClean="0"/>
              <a:t>Process:</a:t>
            </a:r>
            <a:endParaRPr lang="en-US" sz="4000" u="sng" dirty="0" smtClean="0"/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Kitchen &amp; delivery team to process orders independently 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CA" sz="4000" dirty="0" smtClean="0"/>
              <a:t>Orders come in on a rolling basis</a:t>
            </a:r>
            <a:endParaRPr lang="en-US" sz="4000" dirty="0" smtClean="0"/>
          </a:p>
          <a:p>
            <a:r>
              <a:rPr lang="en-CA" sz="4000" b="1" u="sng" dirty="0" smtClean="0"/>
              <a:t>User </a:t>
            </a:r>
            <a:r>
              <a:rPr lang="en-CA" sz="4000" b="1" u="sng" dirty="0"/>
              <a:t>Interviews &amp; Feedback:</a:t>
            </a:r>
            <a:endParaRPr lang="en-US" sz="4000" u="sng" dirty="0"/>
          </a:p>
          <a:p>
            <a:pPr marL="685800" lvl="0" indent="-685800">
              <a:buFont typeface="Arial" charset="0"/>
              <a:buChar char="•"/>
            </a:pPr>
            <a:r>
              <a:rPr lang="en-CA" sz="4000" dirty="0"/>
              <a:t>User interview with sample user group based and select kitchen staff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576555" y="3381375"/>
            <a:ext cx="881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tserrat" charset="0"/>
                <a:ea typeface="Montserrat" charset="0"/>
                <a:cs typeface="Montserrat" charset="0"/>
              </a:rPr>
              <a:t>Days : 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15-20</a:t>
            </a:r>
          </a:p>
          <a:p>
            <a:r>
              <a:rPr lang="en-US" sz="4000" b="1" dirty="0">
                <a:latin typeface="Montserrat" charset="0"/>
                <a:ea typeface="Montserrat" charset="0"/>
                <a:cs typeface="Montserrat" charset="0"/>
              </a:rPr>
              <a:t>Projected Date</a:t>
            </a:r>
            <a:r>
              <a:rPr lang="en-US" sz="4000" dirty="0">
                <a:latin typeface="Montserrat" charset="0"/>
                <a:ea typeface="Montserrat" charset="0"/>
                <a:cs typeface="Montserrat" charset="0"/>
              </a:rPr>
              <a:t>: Nov. </a:t>
            </a:r>
            <a:r>
              <a:rPr lang="en-US" sz="4000" dirty="0" smtClean="0">
                <a:latin typeface="Montserrat" charset="0"/>
                <a:ea typeface="Montserrat" charset="0"/>
                <a:cs typeface="Montserrat" charset="0"/>
              </a:rPr>
              <a:t>5-10</a:t>
            </a:r>
            <a:endParaRPr lang="en-US" sz="4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0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356</Words>
  <Application>Microsoft Macintosh PowerPoint</Application>
  <PresentationFormat>Custom</PresentationFormat>
  <Paragraphs>60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Montserrat</vt:lpstr>
      <vt:lpstr>Montserrat Light</vt:lpstr>
      <vt:lpstr>Montserrat Semi</vt:lpstr>
      <vt:lpstr>Arial</vt:lpstr>
      <vt:lpstr>Office Theme</vt:lpstr>
      <vt:lpstr>PowerPoint Presentation</vt:lpstr>
      <vt:lpstr>Phase 1: Chatbot Interface</vt:lpstr>
      <vt:lpstr>Phase 2: Cashier View &amp; Kitchen Pick-Up</vt:lpstr>
      <vt:lpstr>Phase 3: Delivery</vt:lpstr>
      <vt:lpstr>Phase 4: Integrated Full Suite Test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Anthony Xie</cp:lastModifiedBy>
  <cp:revision>25</cp:revision>
  <dcterms:created xsi:type="dcterms:W3CDTF">2016-03-02T16:16:57Z</dcterms:created>
  <dcterms:modified xsi:type="dcterms:W3CDTF">2017-10-17T04:23:13Z</dcterms:modified>
</cp:coreProperties>
</file>