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37" r:id="rId2"/>
  </p:sldIdLst>
  <p:sldSz cx="1219200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 Zijia" initials="QZ" lastIdx="4" clrIdx="0">
    <p:extLst>
      <p:ext uri="{19B8F6BF-5375-455C-9EA6-DF929625EA0E}">
        <p15:presenceInfo xmlns:p15="http://schemas.microsoft.com/office/powerpoint/2012/main" userId="QU Zij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0F5E"/>
    <a:srgbClr val="F0F0F0"/>
    <a:srgbClr val="AA3766"/>
    <a:srgbClr val="FFFF11"/>
    <a:srgbClr val="6784A5"/>
    <a:srgbClr val="95A3C5"/>
    <a:srgbClr val="3366CA"/>
    <a:srgbClr val="DA4B06"/>
    <a:srgbClr val="ECA3C0"/>
    <a:srgbClr val="0A7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5244" autoAdjust="0"/>
  </p:normalViewPr>
  <p:slideViewPr>
    <p:cSldViewPr snapToGrid="0">
      <p:cViewPr varScale="1">
        <p:scale>
          <a:sx n="128" d="100"/>
          <a:sy n="128" d="100"/>
        </p:scale>
        <p:origin x="132" y="780"/>
      </p:cViewPr>
      <p:guideLst>
        <p:guide orient="horz" pos="1247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6F474-45B0-4A75-BE81-5AC8270F14B7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322388" y="1143000"/>
            <a:ext cx="95027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E6364-8B24-4483-BCFE-33BC38B73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41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7957"/>
            <a:ext cx="9144000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9510"/>
            <a:ext cx="9144000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C90-965E-499D-8523-2D16532CF264}" type="datetime1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2500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C90-965E-499D-8523-2D16532CF264}" type="datetime1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4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0792"/>
            <a:ext cx="2628900" cy="33552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0792"/>
            <a:ext cx="7734300" cy="335526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C90-965E-499D-8523-2D16532CF264}" type="datetime1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41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C90-965E-499D-8523-2D16532CF264}" type="datetime1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7899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7058"/>
            <a:ext cx="10515600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49565"/>
            <a:ext cx="10515600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C90-965E-499D-8523-2D16532CF264}" type="datetime1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9809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960"/>
            <a:ext cx="5181600" cy="25120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960"/>
            <a:ext cx="5181600" cy="25120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C90-965E-499D-8523-2D16532CF264}" type="datetime1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642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0792"/>
            <a:ext cx="10515600" cy="765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70560"/>
            <a:ext cx="515778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446217"/>
            <a:ext cx="5157787" cy="21271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70560"/>
            <a:ext cx="5183188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46217"/>
            <a:ext cx="5183188" cy="21271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C90-965E-499D-8523-2D16532CF264}" type="datetime1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9068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C90-965E-499D-8523-2D16532CF264}" type="datetime1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646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C90-965E-499D-8523-2D16532CF264}" type="datetime1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177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70055"/>
            <a:ext cx="617220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C90-965E-499D-8523-2D16532CF264}" type="datetime1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8040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70055"/>
            <a:ext cx="617220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9C90-965E-499D-8523-2D16532CF264}" type="datetime1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2499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0792"/>
            <a:ext cx="10515600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53960"/>
            <a:ext cx="10515600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B9C90-965E-499D-8523-2D16532CF264}" type="datetime1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669615"/>
            <a:ext cx="41148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8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7182EAD-F897-4E9B-C3D9-18CBF3818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3" y="224788"/>
            <a:ext cx="6349633" cy="3664708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7C88439F-B671-2F8E-4800-3BB08167DA96}"/>
              </a:ext>
            </a:extLst>
          </p:cNvPr>
          <p:cNvGrpSpPr/>
          <p:nvPr/>
        </p:nvGrpSpPr>
        <p:grpSpPr>
          <a:xfrm>
            <a:off x="7487160" y="50121"/>
            <a:ext cx="4468560" cy="3856850"/>
            <a:chOff x="3686348" y="1791844"/>
            <a:chExt cx="5443156" cy="469803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7D300B2-6018-E475-43E1-51033138B62C}"/>
                </a:ext>
              </a:extLst>
            </p:cNvPr>
            <p:cNvSpPr/>
            <p:nvPr/>
          </p:nvSpPr>
          <p:spPr>
            <a:xfrm>
              <a:off x="5524500" y="1791844"/>
              <a:ext cx="1112520" cy="609600"/>
            </a:xfrm>
            <a:prstGeom prst="rect">
              <a:avLst/>
            </a:prstGeom>
            <a:solidFill>
              <a:srgbClr val="7F7F7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B111473-EE4E-8BB5-382C-96A6423791E8}"/>
                </a:ext>
              </a:extLst>
            </p:cNvPr>
            <p:cNvSpPr/>
            <p:nvPr/>
          </p:nvSpPr>
          <p:spPr>
            <a:xfrm>
              <a:off x="5524499" y="2401443"/>
              <a:ext cx="96563" cy="1658542"/>
            </a:xfrm>
            <a:prstGeom prst="rect">
              <a:avLst/>
            </a:prstGeom>
            <a:solidFill>
              <a:srgbClr val="7F7F7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B3F3F3A-3CB3-6306-8774-900DDA3FDB63}"/>
                </a:ext>
              </a:extLst>
            </p:cNvPr>
            <p:cNvSpPr/>
            <p:nvPr/>
          </p:nvSpPr>
          <p:spPr>
            <a:xfrm>
              <a:off x="6540457" y="2401442"/>
              <a:ext cx="96563" cy="1658542"/>
            </a:xfrm>
            <a:prstGeom prst="rect">
              <a:avLst/>
            </a:prstGeom>
            <a:solidFill>
              <a:srgbClr val="7F7F7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3771C5D-A16D-3DAC-05CE-F9E0B5F92D89}"/>
                </a:ext>
              </a:extLst>
            </p:cNvPr>
            <p:cNvSpPr/>
            <p:nvPr/>
          </p:nvSpPr>
          <p:spPr>
            <a:xfrm>
              <a:off x="5695127" y="2401442"/>
              <a:ext cx="751241" cy="262424"/>
            </a:xfrm>
            <a:prstGeom prst="rect">
              <a:avLst/>
            </a:prstGeom>
            <a:solidFill>
              <a:srgbClr val="7F7F7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9347082-6F37-863B-B7DA-1EDE044053CA}"/>
                </a:ext>
              </a:extLst>
            </p:cNvPr>
            <p:cNvSpPr/>
            <p:nvPr/>
          </p:nvSpPr>
          <p:spPr>
            <a:xfrm>
              <a:off x="5884362" y="2853288"/>
              <a:ext cx="367584" cy="24722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44B9A73-8C67-D2BC-D53D-D33FE1534B5F}"/>
                </a:ext>
              </a:extLst>
            </p:cNvPr>
            <p:cNvSpPr/>
            <p:nvPr/>
          </p:nvSpPr>
          <p:spPr>
            <a:xfrm>
              <a:off x="5884361" y="2663865"/>
              <a:ext cx="367584" cy="310823"/>
            </a:xfrm>
            <a:prstGeom prst="rect">
              <a:avLst/>
            </a:prstGeom>
            <a:solidFill>
              <a:srgbClr val="7F7F7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FFCD9E9-3CE9-8701-EDE9-E2DBC06B4D50}"/>
                </a:ext>
              </a:extLst>
            </p:cNvPr>
            <p:cNvSpPr/>
            <p:nvPr/>
          </p:nvSpPr>
          <p:spPr>
            <a:xfrm>
              <a:off x="4498477" y="2318245"/>
              <a:ext cx="409004" cy="322980"/>
            </a:xfrm>
            <a:prstGeom prst="rect">
              <a:avLst/>
            </a:prstGeom>
            <a:solidFill>
              <a:srgbClr val="3B38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40E6EC3-17F0-CB84-FEE3-C4437273D90E}"/>
                </a:ext>
              </a:extLst>
            </p:cNvPr>
            <p:cNvSpPr/>
            <p:nvPr/>
          </p:nvSpPr>
          <p:spPr>
            <a:xfrm>
              <a:off x="4643879" y="2649497"/>
              <a:ext cx="96563" cy="106588"/>
            </a:xfrm>
            <a:prstGeom prst="rect">
              <a:avLst/>
            </a:prstGeom>
            <a:solidFill>
              <a:srgbClr val="3B38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CE29E3D-D43D-F7AD-A9E5-49DF2A73FBB6}"/>
                </a:ext>
              </a:extLst>
            </p:cNvPr>
            <p:cNvSpPr/>
            <p:nvPr/>
          </p:nvSpPr>
          <p:spPr>
            <a:xfrm>
              <a:off x="4390168" y="2756085"/>
              <a:ext cx="605928" cy="210883"/>
            </a:xfrm>
            <a:prstGeom prst="rect">
              <a:avLst/>
            </a:prstGeom>
            <a:solidFill>
              <a:srgbClr val="3B38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7061812-FB06-1BFD-F2BF-038BEA32E3E0}"/>
                </a:ext>
              </a:extLst>
            </p:cNvPr>
            <p:cNvSpPr/>
            <p:nvPr/>
          </p:nvSpPr>
          <p:spPr>
            <a:xfrm>
              <a:off x="4390168" y="2959349"/>
              <a:ext cx="605928" cy="489881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CDD2917-3E3B-A243-266F-329FF66D78A0}"/>
                </a:ext>
              </a:extLst>
            </p:cNvPr>
            <p:cNvSpPr/>
            <p:nvPr/>
          </p:nvSpPr>
          <p:spPr>
            <a:xfrm>
              <a:off x="4389196" y="3449231"/>
              <a:ext cx="605928" cy="165252"/>
            </a:xfrm>
            <a:prstGeom prst="rect">
              <a:avLst/>
            </a:prstGeom>
            <a:solidFill>
              <a:srgbClr val="3B383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0AC6423-EC48-7773-EF1B-BEDA1DE56955}"/>
                </a:ext>
              </a:extLst>
            </p:cNvPr>
            <p:cNvSpPr/>
            <p:nvPr/>
          </p:nvSpPr>
          <p:spPr>
            <a:xfrm>
              <a:off x="4540113" y="3051060"/>
              <a:ext cx="312145" cy="31214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C8D0AC5-4653-6B34-A966-F0C45BE4A343}"/>
                </a:ext>
              </a:extLst>
            </p:cNvPr>
            <p:cNvSpPr/>
            <p:nvPr/>
          </p:nvSpPr>
          <p:spPr>
            <a:xfrm>
              <a:off x="4579818" y="3097642"/>
              <a:ext cx="224683" cy="22468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B4274F0-5BC3-F932-00DB-B58CA7A30BA8}"/>
                </a:ext>
              </a:extLst>
            </p:cNvPr>
            <p:cNvSpPr/>
            <p:nvPr/>
          </p:nvSpPr>
          <p:spPr>
            <a:xfrm rot="1589296">
              <a:off x="4456601" y="3255154"/>
              <a:ext cx="776156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L 形 33">
              <a:extLst>
                <a:ext uri="{FF2B5EF4-FFF2-40B4-BE49-F238E27FC236}">
                  <a16:creationId xmlns:a16="http://schemas.microsoft.com/office/drawing/2014/main" id="{1B8B4BF6-B626-FD77-AEEC-1EB210E523D0}"/>
                </a:ext>
              </a:extLst>
            </p:cNvPr>
            <p:cNvSpPr/>
            <p:nvPr/>
          </p:nvSpPr>
          <p:spPr>
            <a:xfrm flipV="1">
              <a:off x="3686348" y="3616365"/>
              <a:ext cx="1443639" cy="2824983"/>
            </a:xfrm>
            <a:prstGeom prst="corner">
              <a:avLst>
                <a:gd name="adj1" fmla="val 7250"/>
                <a:gd name="adj2" fmla="val 8197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L 形 34">
              <a:extLst>
                <a:ext uri="{FF2B5EF4-FFF2-40B4-BE49-F238E27FC236}">
                  <a16:creationId xmlns:a16="http://schemas.microsoft.com/office/drawing/2014/main" id="{BE6ED0B8-D240-1A45-649B-3804C5B207C6}"/>
                </a:ext>
              </a:extLst>
            </p:cNvPr>
            <p:cNvSpPr/>
            <p:nvPr/>
          </p:nvSpPr>
          <p:spPr>
            <a:xfrm flipV="1">
              <a:off x="3872039" y="4063996"/>
              <a:ext cx="2230492" cy="434898"/>
            </a:xfrm>
            <a:prstGeom prst="corner">
              <a:avLst>
                <a:gd name="adj1" fmla="val 21465"/>
                <a:gd name="adj2" fmla="val 359296"/>
              </a:avLst>
            </a:prstGeom>
            <a:solidFill>
              <a:srgbClr val="7F7F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L 形 35">
              <a:extLst>
                <a:ext uri="{FF2B5EF4-FFF2-40B4-BE49-F238E27FC236}">
                  <a16:creationId xmlns:a16="http://schemas.microsoft.com/office/drawing/2014/main" id="{EB5F3166-8B8C-5F08-7692-F5806AAC95E3}"/>
                </a:ext>
              </a:extLst>
            </p:cNvPr>
            <p:cNvSpPr/>
            <p:nvPr/>
          </p:nvSpPr>
          <p:spPr>
            <a:xfrm flipH="1" flipV="1">
              <a:off x="6095999" y="4063996"/>
              <a:ext cx="2360174" cy="434898"/>
            </a:xfrm>
            <a:prstGeom prst="corner">
              <a:avLst>
                <a:gd name="adj1" fmla="val 21465"/>
                <a:gd name="adj2" fmla="val 397742"/>
              </a:avLst>
            </a:prstGeom>
            <a:solidFill>
              <a:srgbClr val="7F7F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L 形 36">
              <a:extLst>
                <a:ext uri="{FF2B5EF4-FFF2-40B4-BE49-F238E27FC236}">
                  <a16:creationId xmlns:a16="http://schemas.microsoft.com/office/drawing/2014/main" id="{0FCB8D94-6341-865C-9CAC-50AF3709D97A}"/>
                </a:ext>
              </a:extLst>
            </p:cNvPr>
            <p:cNvSpPr/>
            <p:nvPr/>
          </p:nvSpPr>
          <p:spPr>
            <a:xfrm>
              <a:off x="4925292" y="4498894"/>
              <a:ext cx="599207" cy="331252"/>
            </a:xfrm>
            <a:prstGeom prst="corner">
              <a:avLst>
                <a:gd name="adj1" fmla="val 42472"/>
                <a:gd name="adj2" fmla="val 50000"/>
              </a:avLst>
            </a:prstGeom>
            <a:solidFill>
              <a:srgbClr val="7F7F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L 形 37">
              <a:extLst>
                <a:ext uri="{FF2B5EF4-FFF2-40B4-BE49-F238E27FC236}">
                  <a16:creationId xmlns:a16="http://schemas.microsoft.com/office/drawing/2014/main" id="{27F85D40-91CE-589A-6822-9E552447EB11}"/>
                </a:ext>
              </a:extLst>
            </p:cNvPr>
            <p:cNvSpPr/>
            <p:nvPr/>
          </p:nvSpPr>
          <p:spPr>
            <a:xfrm flipH="1">
              <a:off x="6637019" y="4498894"/>
              <a:ext cx="554203" cy="341460"/>
            </a:xfrm>
            <a:prstGeom prst="corner">
              <a:avLst>
                <a:gd name="adj1" fmla="val 42472"/>
                <a:gd name="adj2" fmla="val 50000"/>
              </a:avLst>
            </a:prstGeom>
            <a:solidFill>
              <a:srgbClr val="7F7F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L 形 38">
              <a:extLst>
                <a:ext uri="{FF2B5EF4-FFF2-40B4-BE49-F238E27FC236}">
                  <a16:creationId xmlns:a16="http://schemas.microsoft.com/office/drawing/2014/main" id="{A6089523-203E-06C4-DC90-DAE4D32E352C}"/>
                </a:ext>
              </a:extLst>
            </p:cNvPr>
            <p:cNvSpPr/>
            <p:nvPr/>
          </p:nvSpPr>
          <p:spPr>
            <a:xfrm>
              <a:off x="5524498" y="4156258"/>
              <a:ext cx="631387" cy="1339374"/>
            </a:xfrm>
            <a:prstGeom prst="corner">
              <a:avLst>
                <a:gd name="adj1" fmla="val 88414"/>
                <a:gd name="adj2" fmla="val 1551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L 形 39">
              <a:extLst>
                <a:ext uri="{FF2B5EF4-FFF2-40B4-BE49-F238E27FC236}">
                  <a16:creationId xmlns:a16="http://schemas.microsoft.com/office/drawing/2014/main" id="{4295ED4A-AED3-1EE9-6148-6B0C05988EAC}"/>
                </a:ext>
              </a:extLst>
            </p:cNvPr>
            <p:cNvSpPr/>
            <p:nvPr/>
          </p:nvSpPr>
          <p:spPr>
            <a:xfrm flipH="1">
              <a:off x="6008378" y="4156258"/>
              <a:ext cx="630318" cy="1343928"/>
            </a:xfrm>
            <a:prstGeom prst="corner">
              <a:avLst>
                <a:gd name="adj1" fmla="val 89222"/>
                <a:gd name="adj2" fmla="val 14948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梯形 40">
              <a:extLst>
                <a:ext uri="{FF2B5EF4-FFF2-40B4-BE49-F238E27FC236}">
                  <a16:creationId xmlns:a16="http://schemas.microsoft.com/office/drawing/2014/main" id="{234B7B9E-36A7-2927-1729-A53DBA47841A}"/>
                </a:ext>
              </a:extLst>
            </p:cNvPr>
            <p:cNvSpPr/>
            <p:nvPr/>
          </p:nvSpPr>
          <p:spPr>
            <a:xfrm>
              <a:off x="5919876" y="4403373"/>
              <a:ext cx="314981" cy="149251"/>
            </a:xfrm>
            <a:prstGeom prst="trapezoid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1916301-BF93-EAA1-88A0-36298250F5E4}"/>
                </a:ext>
              </a:extLst>
            </p:cNvPr>
            <p:cNvSpPr/>
            <p:nvPr/>
          </p:nvSpPr>
          <p:spPr>
            <a:xfrm>
              <a:off x="8456173" y="4237931"/>
              <a:ext cx="157942" cy="116378"/>
            </a:xfrm>
            <a:prstGeom prst="rect">
              <a:avLst/>
            </a:prstGeom>
            <a:solidFill>
              <a:srgbClr val="7F7F7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ED79970-C19B-8287-1BD5-576FBA8C800C}"/>
                </a:ext>
              </a:extLst>
            </p:cNvPr>
            <p:cNvSpPr/>
            <p:nvPr/>
          </p:nvSpPr>
          <p:spPr>
            <a:xfrm>
              <a:off x="8614115" y="4123631"/>
              <a:ext cx="515389" cy="342900"/>
            </a:xfrm>
            <a:prstGeom prst="rect">
              <a:avLst/>
            </a:prstGeom>
            <a:solidFill>
              <a:srgbClr val="7F7F7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4BDE436-6169-26FE-7644-F5CD96C7CDA6}"/>
                </a:ext>
              </a:extLst>
            </p:cNvPr>
            <p:cNvSpPr/>
            <p:nvPr/>
          </p:nvSpPr>
          <p:spPr>
            <a:xfrm>
              <a:off x="5391134" y="5213505"/>
              <a:ext cx="133363" cy="103077"/>
            </a:xfrm>
            <a:prstGeom prst="rect">
              <a:avLst/>
            </a:prstGeom>
            <a:solidFill>
              <a:srgbClr val="5A5A5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FFB4923-3172-9DEF-9A70-73FE04AC9A7D}"/>
                </a:ext>
              </a:extLst>
            </p:cNvPr>
            <p:cNvSpPr/>
            <p:nvPr/>
          </p:nvSpPr>
          <p:spPr>
            <a:xfrm>
              <a:off x="4880617" y="5098784"/>
              <a:ext cx="510517" cy="331252"/>
            </a:xfrm>
            <a:prstGeom prst="rect">
              <a:avLst/>
            </a:prstGeom>
            <a:solidFill>
              <a:srgbClr val="5A5A5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: 剪去左右顶角 45">
              <a:extLst>
                <a:ext uri="{FF2B5EF4-FFF2-40B4-BE49-F238E27FC236}">
                  <a16:creationId xmlns:a16="http://schemas.microsoft.com/office/drawing/2014/main" id="{EDFB903C-21E6-3C94-D0CC-C7B0F0E5AE9E}"/>
                </a:ext>
              </a:extLst>
            </p:cNvPr>
            <p:cNvSpPr/>
            <p:nvPr/>
          </p:nvSpPr>
          <p:spPr>
            <a:xfrm>
              <a:off x="5039938" y="5493393"/>
              <a:ext cx="2090771" cy="996483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7F7F7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5998AB3F-0F6F-32BD-0CBC-7D97AEAE416E}"/>
                </a:ext>
              </a:extLst>
            </p:cNvPr>
            <p:cNvCxnSpPr>
              <a:cxnSpLocks/>
            </p:cNvCxnSpPr>
            <p:nvPr/>
          </p:nvCxnSpPr>
          <p:spPr>
            <a:xfrm>
              <a:off x="5695127" y="3867819"/>
              <a:ext cx="0" cy="192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B8C7DCF-940F-B353-49E5-C9313B2CB4F9}"/>
                </a:ext>
              </a:extLst>
            </p:cNvPr>
            <p:cNvSpPr/>
            <p:nvPr/>
          </p:nvSpPr>
          <p:spPr>
            <a:xfrm>
              <a:off x="5980113" y="4946525"/>
              <a:ext cx="87088" cy="5423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3F68973-EFE0-AA89-9C7A-DEF7C1C8BF2E}"/>
                </a:ext>
              </a:extLst>
            </p:cNvPr>
            <p:cNvCxnSpPr>
              <a:cxnSpLocks/>
            </p:cNvCxnSpPr>
            <p:nvPr/>
          </p:nvCxnSpPr>
          <p:spPr>
            <a:xfrm>
              <a:off x="6475521" y="3867819"/>
              <a:ext cx="0" cy="1921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F26D7A7-4C6D-1C24-68C1-DC830A812235}"/>
                </a:ext>
              </a:extLst>
            </p:cNvPr>
            <p:cNvCxnSpPr/>
            <p:nvPr/>
          </p:nvCxnSpPr>
          <p:spPr>
            <a:xfrm>
              <a:off x="5695127" y="4052617"/>
              <a:ext cx="7803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4AA115A-451E-0ABA-2071-FC69EA0C132E}"/>
                </a:ext>
              </a:extLst>
            </p:cNvPr>
            <p:cNvSpPr/>
            <p:nvPr/>
          </p:nvSpPr>
          <p:spPr>
            <a:xfrm>
              <a:off x="5772432" y="3943387"/>
              <a:ext cx="638154" cy="967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D34F931-147C-BED4-DB81-CE944FC968BE}"/>
                </a:ext>
              </a:extLst>
            </p:cNvPr>
            <p:cNvSpPr/>
            <p:nvPr/>
          </p:nvSpPr>
          <p:spPr>
            <a:xfrm>
              <a:off x="5993643" y="4073230"/>
              <a:ext cx="214754" cy="7847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E726EA78-1BCC-B1BD-E1F0-68E61212AAA0}"/>
                </a:ext>
              </a:extLst>
            </p:cNvPr>
            <p:cNvCxnSpPr>
              <a:cxnSpLocks/>
              <a:stCxn id="33" idx="3"/>
              <a:endCxn id="51" idx="0"/>
            </p:cNvCxnSpPr>
            <p:nvPr/>
          </p:nvCxnSpPr>
          <p:spPr>
            <a:xfrm>
              <a:off x="5192019" y="3451102"/>
              <a:ext cx="899490" cy="4922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771AB29-B408-C794-DD15-FC64C0EFA51D}"/>
                </a:ext>
              </a:extLst>
            </p:cNvPr>
            <p:cNvSpPr/>
            <p:nvPr/>
          </p:nvSpPr>
          <p:spPr>
            <a:xfrm>
              <a:off x="5896968" y="4555448"/>
              <a:ext cx="367584" cy="3910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C8EBF57-8D89-641D-D928-DC8E0DE9D8A9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8273246" y="2900925"/>
            <a:ext cx="194350" cy="189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87CDA8C-3ECC-D729-ADC7-18AFDC2FFE54}"/>
              </a:ext>
            </a:extLst>
          </p:cNvPr>
          <p:cNvCxnSpPr>
            <a:cxnSpLocks/>
          </p:cNvCxnSpPr>
          <p:nvPr/>
        </p:nvCxnSpPr>
        <p:spPr>
          <a:xfrm flipV="1">
            <a:off x="7743310" y="3090751"/>
            <a:ext cx="529941" cy="3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14AAC83-5087-746E-1207-6F5357E8DED0}"/>
              </a:ext>
            </a:extLst>
          </p:cNvPr>
          <p:cNvSpPr txBox="1"/>
          <p:nvPr/>
        </p:nvSpPr>
        <p:spPr>
          <a:xfrm>
            <a:off x="7615784" y="2788582"/>
            <a:ext cx="843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4BB86289-91A3-4E9E-392E-07A5E90AE182}"/>
              </a:ext>
            </a:extLst>
          </p:cNvPr>
          <p:cNvCxnSpPr>
            <a:cxnSpLocks/>
          </p:cNvCxnSpPr>
          <p:nvPr/>
        </p:nvCxnSpPr>
        <p:spPr>
          <a:xfrm>
            <a:off x="9441722" y="2480837"/>
            <a:ext cx="823572" cy="456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6DFD1E7-15D4-12EF-BC69-B1293A829622}"/>
              </a:ext>
            </a:extLst>
          </p:cNvPr>
          <p:cNvCxnSpPr>
            <a:cxnSpLocks/>
          </p:cNvCxnSpPr>
          <p:nvPr/>
        </p:nvCxnSpPr>
        <p:spPr>
          <a:xfrm>
            <a:off x="10265294" y="2942465"/>
            <a:ext cx="661324" cy="1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9C20EEDF-9D65-A52E-B0B4-9A5D9206CA62}"/>
              </a:ext>
            </a:extLst>
          </p:cNvPr>
          <p:cNvSpPr txBox="1"/>
          <p:nvPr/>
        </p:nvSpPr>
        <p:spPr>
          <a:xfrm>
            <a:off x="10192896" y="2657926"/>
            <a:ext cx="898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E89FEBF-1306-0F56-0F8A-6A0898193160}"/>
              </a:ext>
            </a:extLst>
          </p:cNvPr>
          <p:cNvSpPr txBox="1"/>
          <p:nvPr/>
        </p:nvSpPr>
        <p:spPr>
          <a:xfrm>
            <a:off x="8795742" y="3483460"/>
            <a:ext cx="1313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7326E81-5D16-1C01-2E80-1FFB6E25EB35}"/>
              </a:ext>
            </a:extLst>
          </p:cNvPr>
          <p:cNvCxnSpPr>
            <a:cxnSpLocks/>
          </p:cNvCxnSpPr>
          <p:nvPr/>
        </p:nvCxnSpPr>
        <p:spPr>
          <a:xfrm flipV="1">
            <a:off x="10170695" y="1565240"/>
            <a:ext cx="285822" cy="413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C00FA4B-8D61-67C1-F389-66A176EA8B8E}"/>
              </a:ext>
            </a:extLst>
          </p:cNvPr>
          <p:cNvCxnSpPr>
            <a:cxnSpLocks/>
          </p:cNvCxnSpPr>
          <p:nvPr/>
        </p:nvCxnSpPr>
        <p:spPr>
          <a:xfrm flipV="1">
            <a:off x="10456517" y="1566816"/>
            <a:ext cx="75895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5E8D19CA-CA11-FE98-36C2-972739E7A16E}"/>
              </a:ext>
            </a:extLst>
          </p:cNvPr>
          <p:cNvSpPr txBox="1"/>
          <p:nvPr/>
        </p:nvSpPr>
        <p:spPr>
          <a:xfrm>
            <a:off x="10364487" y="1275165"/>
            <a:ext cx="1431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Motorized stage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13F0E82-5DD5-70EF-D243-E56DFDD8E29C}"/>
              </a:ext>
            </a:extLst>
          </p:cNvPr>
          <p:cNvCxnSpPr>
            <a:cxnSpLocks/>
          </p:cNvCxnSpPr>
          <p:nvPr/>
        </p:nvCxnSpPr>
        <p:spPr>
          <a:xfrm flipH="1" flipV="1">
            <a:off x="7844049" y="819200"/>
            <a:ext cx="244176" cy="394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A85E71C-D742-AF6F-07C8-13C64BAC454D}"/>
              </a:ext>
            </a:extLst>
          </p:cNvPr>
          <p:cNvCxnSpPr>
            <a:cxnSpLocks/>
          </p:cNvCxnSpPr>
          <p:nvPr/>
        </p:nvCxnSpPr>
        <p:spPr>
          <a:xfrm flipH="1">
            <a:off x="6837763" y="811371"/>
            <a:ext cx="1003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F4DF385C-984F-0D18-0E5E-E089B27F8B9B}"/>
              </a:ext>
            </a:extLst>
          </p:cNvPr>
          <p:cNvSpPr txBox="1"/>
          <p:nvPr/>
        </p:nvSpPr>
        <p:spPr>
          <a:xfrm>
            <a:off x="6717659" y="293044"/>
            <a:ext cx="161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3-DOF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Micromanipulator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2609D-3FC5-5C67-1B6E-E43F73CD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2" y="1008584"/>
            <a:ext cx="3481636" cy="260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3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5229</TotalTime>
  <Words>7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DAI Wei</cp:lastModifiedBy>
  <cp:revision>217</cp:revision>
  <dcterms:created xsi:type="dcterms:W3CDTF">2021-12-18T13:21:12Z</dcterms:created>
  <dcterms:modified xsi:type="dcterms:W3CDTF">2025-07-03T03:23:41Z</dcterms:modified>
</cp:coreProperties>
</file>