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Mukta"/>
      <p:regular r:id="rId15"/>
      <p:bold r:id="rId16"/>
    </p:embeddedFont>
    <p:embeddedFont>
      <p:font typeface="Bebas Neue"/>
      <p:regular r:id="rId17"/>
    </p:embeddedFont>
    <p:embeddedFont>
      <p:font typeface="Archiv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Archivo-italic.fntdata"/><Relationship Id="rId21" Type="http://schemas.openxmlformats.org/officeDocument/2006/relationships/font" Target="fonts/Archiv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Mukta-regular.fntdata"/><Relationship Id="rId14" Type="http://schemas.openxmlformats.org/officeDocument/2006/relationships/slide" Target="slides/slide9.xml"/><Relationship Id="rId17" Type="http://schemas.openxmlformats.org/officeDocument/2006/relationships/font" Target="fonts/BebasNeue-regular.fntdata"/><Relationship Id="rId16" Type="http://schemas.openxmlformats.org/officeDocument/2006/relationships/font" Target="fonts/Mukta-bold.fntdata"/><Relationship Id="rId19" Type="http://schemas.openxmlformats.org/officeDocument/2006/relationships/font" Target="fonts/Archivo-bold.fntdata"/><Relationship Id="rId18" Type="http://schemas.openxmlformats.org/officeDocument/2006/relationships/font" Target="fonts/Archiv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11621753f28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9" name="Google Shape;799;g11621753f28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46707736f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5" name="Google Shape;815;g346707736f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3" name="Shape 893"/>
        <p:cNvGrpSpPr/>
        <p:nvPr/>
      </p:nvGrpSpPr>
      <p:grpSpPr>
        <a:xfrm>
          <a:off x="0" y="0"/>
          <a:ext cx="0" cy="0"/>
          <a:chOff x="0" y="0"/>
          <a:chExt cx="0" cy="0"/>
        </a:xfrm>
      </p:grpSpPr>
      <p:sp>
        <p:nvSpPr>
          <p:cNvPr id="894" name="Google Shape;894;g116a442182c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5" name="Google Shape;895;g116a442182c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0" name="Shape 940"/>
        <p:cNvGrpSpPr/>
        <p:nvPr/>
      </p:nvGrpSpPr>
      <p:grpSpPr>
        <a:xfrm>
          <a:off x="0" y="0"/>
          <a:ext cx="0" cy="0"/>
          <a:chOff x="0" y="0"/>
          <a:chExt cx="0" cy="0"/>
        </a:xfrm>
      </p:grpSpPr>
      <p:sp>
        <p:nvSpPr>
          <p:cNvPr id="941" name="Google Shape;941;g1167d28269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2" name="Google Shape;942;g1167d28269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2" name="Shape 962"/>
        <p:cNvGrpSpPr/>
        <p:nvPr/>
      </p:nvGrpSpPr>
      <p:grpSpPr>
        <a:xfrm>
          <a:off x="0" y="0"/>
          <a:ext cx="0" cy="0"/>
          <a:chOff x="0" y="0"/>
          <a:chExt cx="0" cy="0"/>
        </a:xfrm>
      </p:grpSpPr>
      <p:sp>
        <p:nvSpPr>
          <p:cNvPr id="963" name="Google Shape;963;g346707736fd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4" name="Google Shape;964;g346707736fd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1" name="Shape 971"/>
        <p:cNvGrpSpPr/>
        <p:nvPr/>
      </p:nvGrpSpPr>
      <p:grpSpPr>
        <a:xfrm>
          <a:off x="0" y="0"/>
          <a:ext cx="0" cy="0"/>
          <a:chOff x="0" y="0"/>
          <a:chExt cx="0" cy="0"/>
        </a:xfrm>
      </p:grpSpPr>
      <p:sp>
        <p:nvSpPr>
          <p:cNvPr id="972" name="Google Shape;972;g346707736fd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3" name="Google Shape;973;g346707736fd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347378431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347378431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g347378431a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8" name="Google Shape;998;g347378431a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982450" y="1117950"/>
            <a:ext cx="4359000" cy="2498100"/>
          </a:xfrm>
          <a:prstGeom prst="rect">
            <a:avLst/>
          </a:prstGeom>
        </p:spPr>
        <p:txBody>
          <a:bodyPr anchorCtr="0" anchor="ctr" bIns="91425" lIns="91425" spcFirstLastPara="1" rIns="91425" wrap="square" tIns="91425">
            <a:noAutofit/>
          </a:bodyPr>
          <a:lstStyle>
            <a:lvl1pPr lvl="0">
              <a:lnSpc>
                <a:spcPct val="90000"/>
              </a:lnSpc>
              <a:spcBef>
                <a:spcPts val="0"/>
              </a:spcBef>
              <a:spcAft>
                <a:spcPts val="0"/>
              </a:spcAft>
              <a:buSzPts val="5200"/>
              <a:buNone/>
              <a:defRPr sz="4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1156150" y="3616050"/>
            <a:ext cx="3327000" cy="409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nvSpPr>
        <p:spPr>
          <a:xfrm>
            <a:off x="4818025" y="0"/>
            <a:ext cx="4424296"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 name="Google Shape;12;p2"/>
          <p:cNvGrpSpPr/>
          <p:nvPr/>
        </p:nvGrpSpPr>
        <p:grpSpPr>
          <a:xfrm>
            <a:off x="715100" y="535000"/>
            <a:ext cx="822300" cy="335750"/>
            <a:chOff x="715100" y="535000"/>
            <a:chExt cx="822300" cy="335750"/>
          </a:xfrm>
        </p:grpSpPr>
        <p:sp>
          <p:nvSpPr>
            <p:cNvPr id="13" name="Google Shape;13;p2"/>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 name="Google Shape;31;p2"/>
          <p:cNvGrpSpPr/>
          <p:nvPr/>
        </p:nvGrpSpPr>
        <p:grpSpPr>
          <a:xfrm>
            <a:off x="8295674" y="401775"/>
            <a:ext cx="266457" cy="266457"/>
            <a:chOff x="-339325" y="770500"/>
            <a:chExt cx="1587000" cy="1587000"/>
          </a:xfrm>
        </p:grpSpPr>
        <p:sp>
          <p:nvSpPr>
            <p:cNvPr id="32" name="Google Shape;32;p2"/>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3" name="Shape 203"/>
        <p:cNvGrpSpPr/>
        <p:nvPr/>
      </p:nvGrpSpPr>
      <p:grpSpPr>
        <a:xfrm>
          <a:off x="0" y="0"/>
          <a:ext cx="0" cy="0"/>
          <a:chOff x="0" y="0"/>
          <a:chExt cx="0" cy="0"/>
        </a:xfrm>
      </p:grpSpPr>
      <p:sp>
        <p:nvSpPr>
          <p:cNvPr id="204" name="Google Shape;204;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05" name="Google Shape;205;p11"/>
          <p:cNvSpPr txBox="1"/>
          <p:nvPr>
            <p:ph idx="1" type="subTitle"/>
          </p:nvPr>
        </p:nvSpPr>
        <p:spPr>
          <a:xfrm>
            <a:off x="2087238" y="3150175"/>
            <a:ext cx="4969800" cy="3957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206" name="Google Shape;206;p11"/>
          <p:cNvGrpSpPr/>
          <p:nvPr/>
        </p:nvGrpSpPr>
        <p:grpSpPr>
          <a:xfrm>
            <a:off x="303950" y="4440625"/>
            <a:ext cx="822300" cy="335750"/>
            <a:chOff x="715100" y="535000"/>
            <a:chExt cx="822300" cy="335750"/>
          </a:xfrm>
        </p:grpSpPr>
        <p:sp>
          <p:nvSpPr>
            <p:cNvPr id="207" name="Google Shape;207;p11"/>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8295674" y="401775"/>
            <a:ext cx="266457" cy="266457"/>
            <a:chOff x="-339325" y="770500"/>
            <a:chExt cx="1587000" cy="1587000"/>
          </a:xfrm>
        </p:grpSpPr>
        <p:sp>
          <p:nvSpPr>
            <p:cNvPr id="226" name="Google Shape;226;p11"/>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228" name="Shape 22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229" name="Shape 229"/>
        <p:cNvGrpSpPr/>
        <p:nvPr/>
      </p:nvGrpSpPr>
      <p:grpSpPr>
        <a:xfrm>
          <a:off x="0" y="0"/>
          <a:ext cx="0" cy="0"/>
          <a:chOff x="0" y="0"/>
          <a:chExt cx="0" cy="0"/>
        </a:xfrm>
      </p:grpSpPr>
      <p:sp>
        <p:nvSpPr>
          <p:cNvPr id="230" name="Google Shape;230;p13"/>
          <p:cNvSpPr/>
          <p:nvPr/>
        </p:nvSpPr>
        <p:spPr>
          <a:xfrm rot="9449785">
            <a:off x="-724303" y="-957989"/>
            <a:ext cx="2705050" cy="1780788"/>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3"/>
          <p:cNvSpPr/>
          <p:nvPr/>
        </p:nvSpPr>
        <p:spPr>
          <a:xfrm rot="3590999">
            <a:off x="7312601" y="-177563"/>
            <a:ext cx="3158711" cy="2079442"/>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3"/>
          <p:cNvSpPr txBox="1"/>
          <p:nvPr>
            <p:ph hasCustomPrompt="1" type="title"/>
          </p:nvPr>
        </p:nvSpPr>
        <p:spPr>
          <a:xfrm>
            <a:off x="720000" y="1217425"/>
            <a:ext cx="703800" cy="417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3" name="Google Shape;233;p13"/>
          <p:cNvSpPr txBox="1"/>
          <p:nvPr>
            <p:ph idx="1" type="subTitle"/>
          </p:nvPr>
        </p:nvSpPr>
        <p:spPr>
          <a:xfrm>
            <a:off x="1504548" y="1636275"/>
            <a:ext cx="2169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4" name="Google Shape;234;p13"/>
          <p:cNvSpPr txBox="1"/>
          <p:nvPr>
            <p:ph hasCustomPrompt="1" idx="2" type="title"/>
          </p:nvPr>
        </p:nvSpPr>
        <p:spPr>
          <a:xfrm>
            <a:off x="715100" y="2428263"/>
            <a:ext cx="703800" cy="417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5" name="Google Shape;235;p13"/>
          <p:cNvSpPr txBox="1"/>
          <p:nvPr>
            <p:ph idx="3" type="subTitle"/>
          </p:nvPr>
        </p:nvSpPr>
        <p:spPr>
          <a:xfrm>
            <a:off x="1504551" y="2841888"/>
            <a:ext cx="2169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6" name="Google Shape;236;p13"/>
          <p:cNvSpPr txBox="1"/>
          <p:nvPr>
            <p:ph hasCustomPrompt="1" idx="4" type="title"/>
          </p:nvPr>
        </p:nvSpPr>
        <p:spPr>
          <a:xfrm>
            <a:off x="4730700" y="1217425"/>
            <a:ext cx="703800" cy="41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7" name="Google Shape;237;p13"/>
          <p:cNvSpPr txBox="1"/>
          <p:nvPr>
            <p:ph idx="5" type="subTitle"/>
          </p:nvPr>
        </p:nvSpPr>
        <p:spPr>
          <a:xfrm>
            <a:off x="5510700" y="1642125"/>
            <a:ext cx="21645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38" name="Google Shape;238;p13"/>
          <p:cNvSpPr txBox="1"/>
          <p:nvPr>
            <p:ph hasCustomPrompt="1" idx="6" type="title"/>
          </p:nvPr>
        </p:nvSpPr>
        <p:spPr>
          <a:xfrm>
            <a:off x="720000" y="3628700"/>
            <a:ext cx="703800" cy="4173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9" name="Google Shape;239;p13"/>
          <p:cNvSpPr txBox="1"/>
          <p:nvPr>
            <p:ph idx="7" type="subTitle"/>
          </p:nvPr>
        </p:nvSpPr>
        <p:spPr>
          <a:xfrm>
            <a:off x="1500000" y="4047500"/>
            <a:ext cx="2169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0" name="Google Shape;240;p13"/>
          <p:cNvSpPr txBox="1"/>
          <p:nvPr>
            <p:ph hasCustomPrompt="1" idx="8" type="title"/>
          </p:nvPr>
        </p:nvSpPr>
        <p:spPr>
          <a:xfrm>
            <a:off x="4730700" y="2428263"/>
            <a:ext cx="703800" cy="41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1" name="Google Shape;241;p13"/>
          <p:cNvSpPr txBox="1"/>
          <p:nvPr>
            <p:ph idx="9" type="subTitle"/>
          </p:nvPr>
        </p:nvSpPr>
        <p:spPr>
          <a:xfrm>
            <a:off x="5510700" y="2844813"/>
            <a:ext cx="2169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2" name="Google Shape;242;p13"/>
          <p:cNvSpPr txBox="1"/>
          <p:nvPr>
            <p:ph hasCustomPrompt="1" idx="13" type="title"/>
          </p:nvPr>
        </p:nvSpPr>
        <p:spPr>
          <a:xfrm>
            <a:off x="4730700" y="3628700"/>
            <a:ext cx="703800" cy="417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25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43" name="Google Shape;243;p13"/>
          <p:cNvSpPr txBox="1"/>
          <p:nvPr>
            <p:ph idx="14" type="subTitle"/>
          </p:nvPr>
        </p:nvSpPr>
        <p:spPr>
          <a:xfrm>
            <a:off x="5510700" y="4047500"/>
            <a:ext cx="21645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4" name="Google Shape;244;p13"/>
          <p:cNvSpPr txBox="1"/>
          <p:nvPr>
            <p:ph idx="15"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5" name="Google Shape;245;p13"/>
          <p:cNvSpPr txBox="1"/>
          <p:nvPr>
            <p:ph idx="16" type="subTitle"/>
          </p:nvPr>
        </p:nvSpPr>
        <p:spPr>
          <a:xfrm>
            <a:off x="1500000" y="1139775"/>
            <a:ext cx="29133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6" name="Google Shape;246;p13"/>
          <p:cNvSpPr txBox="1"/>
          <p:nvPr>
            <p:ph idx="17" type="subTitle"/>
          </p:nvPr>
        </p:nvSpPr>
        <p:spPr>
          <a:xfrm>
            <a:off x="1506112" y="2345388"/>
            <a:ext cx="29133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7" name="Google Shape;247;p13"/>
          <p:cNvSpPr txBox="1"/>
          <p:nvPr>
            <p:ph idx="18" type="subTitle"/>
          </p:nvPr>
        </p:nvSpPr>
        <p:spPr>
          <a:xfrm>
            <a:off x="5510700" y="1139775"/>
            <a:ext cx="2907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8" name="Google Shape;248;p13"/>
          <p:cNvSpPr txBox="1"/>
          <p:nvPr>
            <p:ph idx="19" type="subTitle"/>
          </p:nvPr>
        </p:nvSpPr>
        <p:spPr>
          <a:xfrm>
            <a:off x="1506112" y="3551000"/>
            <a:ext cx="29133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49" name="Google Shape;249;p13"/>
          <p:cNvSpPr txBox="1"/>
          <p:nvPr>
            <p:ph idx="20" type="subTitle"/>
          </p:nvPr>
        </p:nvSpPr>
        <p:spPr>
          <a:xfrm>
            <a:off x="5510700" y="2345388"/>
            <a:ext cx="29133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250" name="Google Shape;250;p13"/>
          <p:cNvSpPr txBox="1"/>
          <p:nvPr>
            <p:ph idx="21" type="subTitle"/>
          </p:nvPr>
        </p:nvSpPr>
        <p:spPr>
          <a:xfrm>
            <a:off x="5510700" y="3551000"/>
            <a:ext cx="2907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grpSp>
        <p:nvGrpSpPr>
          <p:cNvPr id="251" name="Google Shape;251;p13"/>
          <p:cNvGrpSpPr/>
          <p:nvPr/>
        </p:nvGrpSpPr>
        <p:grpSpPr>
          <a:xfrm>
            <a:off x="152400" y="4652525"/>
            <a:ext cx="822300" cy="335750"/>
            <a:chOff x="715100" y="535000"/>
            <a:chExt cx="822300" cy="335750"/>
          </a:xfrm>
        </p:grpSpPr>
        <p:sp>
          <p:nvSpPr>
            <p:cNvPr id="252" name="Google Shape;252;p13"/>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3"/>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3"/>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3"/>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3"/>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3"/>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3"/>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3"/>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3"/>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3"/>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3"/>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3"/>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3"/>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3"/>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3"/>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3"/>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3"/>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3"/>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0" name="Google Shape;270;p13"/>
          <p:cNvGrpSpPr/>
          <p:nvPr/>
        </p:nvGrpSpPr>
        <p:grpSpPr>
          <a:xfrm>
            <a:off x="8295674" y="401775"/>
            <a:ext cx="266457" cy="266457"/>
            <a:chOff x="-339325" y="770500"/>
            <a:chExt cx="1587000" cy="1587000"/>
          </a:xfrm>
        </p:grpSpPr>
        <p:sp>
          <p:nvSpPr>
            <p:cNvPr id="271" name="Google Shape;271;p13"/>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3"/>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273" name="Shape 273"/>
        <p:cNvGrpSpPr/>
        <p:nvPr/>
      </p:nvGrpSpPr>
      <p:grpSpPr>
        <a:xfrm>
          <a:off x="0" y="0"/>
          <a:ext cx="0" cy="0"/>
          <a:chOff x="0" y="0"/>
          <a:chExt cx="0" cy="0"/>
        </a:xfrm>
      </p:grpSpPr>
      <p:sp>
        <p:nvSpPr>
          <p:cNvPr id="274" name="Google Shape;274;p14"/>
          <p:cNvSpPr txBox="1"/>
          <p:nvPr>
            <p:ph type="title"/>
          </p:nvPr>
        </p:nvSpPr>
        <p:spPr>
          <a:xfrm>
            <a:off x="1458125" y="3241713"/>
            <a:ext cx="4563900" cy="5319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275" name="Google Shape;275;p14"/>
          <p:cNvSpPr txBox="1"/>
          <p:nvPr>
            <p:ph idx="1" type="subTitle"/>
          </p:nvPr>
        </p:nvSpPr>
        <p:spPr>
          <a:xfrm>
            <a:off x="1458125" y="1369888"/>
            <a:ext cx="6227700" cy="174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500"/>
              <a:buNone/>
              <a:defRPr sz="2500">
                <a:solidFill>
                  <a:schemeClr val="dk1"/>
                </a:solidFill>
              </a:defRPr>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276" name="Google Shape;276;p14"/>
          <p:cNvSpPr/>
          <p:nvPr/>
        </p:nvSpPr>
        <p:spPr>
          <a:xfrm flipH="1" rot="-1405624">
            <a:off x="2185844" y="1198063"/>
            <a:ext cx="8857327" cy="4921173"/>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14"/>
          <p:cNvGrpSpPr/>
          <p:nvPr/>
        </p:nvGrpSpPr>
        <p:grpSpPr>
          <a:xfrm>
            <a:off x="303950" y="4440625"/>
            <a:ext cx="822300" cy="335750"/>
            <a:chOff x="715100" y="535000"/>
            <a:chExt cx="822300" cy="335750"/>
          </a:xfrm>
        </p:grpSpPr>
        <p:sp>
          <p:nvSpPr>
            <p:cNvPr id="278" name="Google Shape;278;p14"/>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4"/>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4"/>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4"/>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4"/>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6" name="Google Shape;296;p14"/>
          <p:cNvGrpSpPr/>
          <p:nvPr/>
        </p:nvGrpSpPr>
        <p:grpSpPr>
          <a:xfrm>
            <a:off x="8295674" y="401775"/>
            <a:ext cx="266457" cy="266457"/>
            <a:chOff x="-339325" y="770500"/>
            <a:chExt cx="1587000" cy="1587000"/>
          </a:xfrm>
        </p:grpSpPr>
        <p:sp>
          <p:nvSpPr>
            <p:cNvPr id="297" name="Google Shape;297;p14"/>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299" name="Shape 299"/>
        <p:cNvGrpSpPr/>
        <p:nvPr/>
      </p:nvGrpSpPr>
      <p:grpSpPr>
        <a:xfrm>
          <a:off x="0" y="0"/>
          <a:ext cx="0" cy="0"/>
          <a:chOff x="0" y="0"/>
          <a:chExt cx="0" cy="0"/>
        </a:xfrm>
      </p:grpSpPr>
      <p:sp>
        <p:nvSpPr>
          <p:cNvPr id="300" name="Google Shape;300;p15"/>
          <p:cNvSpPr txBox="1"/>
          <p:nvPr>
            <p:ph idx="1" type="subTitle"/>
          </p:nvPr>
        </p:nvSpPr>
        <p:spPr>
          <a:xfrm>
            <a:off x="4814475" y="3254300"/>
            <a:ext cx="3614400" cy="1032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1" name="Google Shape;301;p15"/>
          <p:cNvSpPr txBox="1"/>
          <p:nvPr>
            <p:ph type="title"/>
          </p:nvPr>
        </p:nvSpPr>
        <p:spPr>
          <a:xfrm>
            <a:off x="4814475" y="2681600"/>
            <a:ext cx="36144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2" name="Google Shape;302;p15"/>
          <p:cNvSpPr/>
          <p:nvPr/>
        </p:nvSpPr>
        <p:spPr>
          <a:xfrm rot="10800000">
            <a:off x="4580850" y="0"/>
            <a:ext cx="4563144" cy="2199621"/>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15"/>
          <p:cNvGrpSpPr/>
          <p:nvPr/>
        </p:nvGrpSpPr>
        <p:grpSpPr>
          <a:xfrm>
            <a:off x="8017750" y="4440625"/>
            <a:ext cx="822300" cy="335750"/>
            <a:chOff x="715100" y="535000"/>
            <a:chExt cx="822300" cy="335750"/>
          </a:xfrm>
        </p:grpSpPr>
        <p:sp>
          <p:nvSpPr>
            <p:cNvPr id="304" name="Google Shape;304;p15"/>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15"/>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15"/>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5"/>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5"/>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5"/>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5"/>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15"/>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5"/>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5"/>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5"/>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5"/>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5"/>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5"/>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5"/>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15"/>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5"/>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5"/>
          <p:cNvGrpSpPr/>
          <p:nvPr/>
        </p:nvGrpSpPr>
        <p:grpSpPr>
          <a:xfrm>
            <a:off x="8295674" y="401775"/>
            <a:ext cx="266457" cy="266457"/>
            <a:chOff x="-339325" y="770500"/>
            <a:chExt cx="1587000" cy="1587000"/>
          </a:xfrm>
        </p:grpSpPr>
        <p:sp>
          <p:nvSpPr>
            <p:cNvPr id="323" name="Google Shape;323;p15"/>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
    <p:spTree>
      <p:nvGrpSpPr>
        <p:cNvPr id="325" name="Shape 325"/>
        <p:cNvGrpSpPr/>
        <p:nvPr/>
      </p:nvGrpSpPr>
      <p:grpSpPr>
        <a:xfrm>
          <a:off x="0" y="0"/>
          <a:ext cx="0" cy="0"/>
          <a:chOff x="0" y="0"/>
          <a:chExt cx="0" cy="0"/>
        </a:xfrm>
      </p:grpSpPr>
      <p:sp>
        <p:nvSpPr>
          <p:cNvPr id="326" name="Google Shape;326;p16"/>
          <p:cNvSpPr txBox="1"/>
          <p:nvPr>
            <p:ph idx="1" type="subTitle"/>
          </p:nvPr>
        </p:nvSpPr>
        <p:spPr>
          <a:xfrm>
            <a:off x="714750" y="3254300"/>
            <a:ext cx="3414000" cy="1032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27" name="Google Shape;327;p16"/>
          <p:cNvSpPr txBox="1"/>
          <p:nvPr>
            <p:ph type="title"/>
          </p:nvPr>
        </p:nvSpPr>
        <p:spPr>
          <a:xfrm>
            <a:off x="715100" y="2681600"/>
            <a:ext cx="3414000" cy="572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8" name="Google Shape;328;p16"/>
          <p:cNvSpPr/>
          <p:nvPr/>
        </p:nvSpPr>
        <p:spPr>
          <a:xfrm rot="-900022">
            <a:off x="-600945" y="-1560777"/>
            <a:ext cx="4623127" cy="3043561"/>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9" name="Google Shape;329;p16"/>
          <p:cNvGrpSpPr/>
          <p:nvPr/>
        </p:nvGrpSpPr>
        <p:grpSpPr>
          <a:xfrm>
            <a:off x="581874" y="401775"/>
            <a:ext cx="266457" cy="266457"/>
            <a:chOff x="-339325" y="770500"/>
            <a:chExt cx="1587000" cy="1587000"/>
          </a:xfrm>
        </p:grpSpPr>
        <p:sp>
          <p:nvSpPr>
            <p:cNvPr id="330" name="Google Shape;330;p16"/>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6"/>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2" name="Google Shape;332;p16"/>
          <p:cNvGrpSpPr/>
          <p:nvPr/>
        </p:nvGrpSpPr>
        <p:grpSpPr>
          <a:xfrm>
            <a:off x="8017750" y="367125"/>
            <a:ext cx="822300" cy="335750"/>
            <a:chOff x="715100" y="535000"/>
            <a:chExt cx="822300" cy="335750"/>
          </a:xfrm>
        </p:grpSpPr>
        <p:sp>
          <p:nvSpPr>
            <p:cNvPr id="333" name="Google Shape;333;p16"/>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6"/>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6"/>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6"/>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6"/>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6"/>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16"/>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6"/>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6"/>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6"/>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6"/>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6"/>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16"/>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351" name="Shape 351"/>
        <p:cNvGrpSpPr/>
        <p:nvPr/>
      </p:nvGrpSpPr>
      <p:grpSpPr>
        <a:xfrm>
          <a:off x="0" y="0"/>
          <a:ext cx="0" cy="0"/>
          <a:chOff x="0" y="0"/>
          <a:chExt cx="0" cy="0"/>
        </a:xfrm>
      </p:grpSpPr>
      <p:sp>
        <p:nvSpPr>
          <p:cNvPr id="352" name="Google Shape;352;p1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3" name="Google Shape;353;p17"/>
          <p:cNvSpPr txBox="1"/>
          <p:nvPr>
            <p:ph idx="1" type="body"/>
          </p:nvPr>
        </p:nvSpPr>
        <p:spPr>
          <a:xfrm>
            <a:off x="720000" y="1017725"/>
            <a:ext cx="7704000" cy="1070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rgbClr val="434343"/>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54" name="Google Shape;354;p17"/>
          <p:cNvSpPr/>
          <p:nvPr/>
        </p:nvSpPr>
        <p:spPr>
          <a:xfrm flipH="1">
            <a:off x="-542075" y="2780524"/>
            <a:ext cx="3110572" cy="3152598"/>
          </a:xfrm>
          <a:custGeom>
            <a:rect b="b" l="l" r="r" t="t"/>
            <a:pathLst>
              <a:path extrusionOk="0" h="68714" w="67798">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7"/>
          <p:cNvSpPr/>
          <p:nvPr/>
        </p:nvSpPr>
        <p:spPr>
          <a:xfrm flipH="1" rot="3314006">
            <a:off x="7464181" y="-877660"/>
            <a:ext cx="3264506" cy="2149183"/>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1_1_1">
    <p:spTree>
      <p:nvGrpSpPr>
        <p:cNvPr id="356" name="Shape 356"/>
        <p:cNvGrpSpPr/>
        <p:nvPr/>
      </p:nvGrpSpPr>
      <p:grpSpPr>
        <a:xfrm>
          <a:off x="0" y="0"/>
          <a:ext cx="0" cy="0"/>
          <a:chOff x="0" y="0"/>
          <a:chExt cx="0" cy="0"/>
        </a:xfrm>
      </p:grpSpPr>
      <p:sp>
        <p:nvSpPr>
          <p:cNvPr id="357" name="Google Shape;357;p18"/>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58" name="Google Shape;358;p18"/>
          <p:cNvSpPr txBox="1"/>
          <p:nvPr>
            <p:ph idx="1" type="body"/>
          </p:nvPr>
        </p:nvSpPr>
        <p:spPr>
          <a:xfrm>
            <a:off x="720000" y="1017725"/>
            <a:ext cx="7704000" cy="35907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dk1"/>
              </a:buClr>
              <a:buSzPts val="1400"/>
              <a:buChar char="●"/>
              <a:defRPr sz="1400">
                <a:solidFill>
                  <a:srgbClr val="434343"/>
                </a:solidFill>
              </a:defRPr>
            </a:lvl1pPr>
            <a:lvl2pPr indent="-317500" lvl="1" marL="914400" rtl="0">
              <a:lnSpc>
                <a:spcPct val="115000"/>
              </a:lnSpc>
              <a:spcBef>
                <a:spcPts val="0"/>
              </a:spcBef>
              <a:spcAft>
                <a:spcPts val="0"/>
              </a:spcAft>
              <a:buClr>
                <a:srgbClr val="434343"/>
              </a:buClr>
              <a:buSzPts val="1400"/>
              <a:buChar char="○"/>
              <a:defRPr>
                <a:solidFill>
                  <a:srgbClr val="434343"/>
                </a:solidFill>
              </a:defRPr>
            </a:lvl2pPr>
            <a:lvl3pPr indent="-317500" lvl="2" marL="1371600" rtl="0">
              <a:lnSpc>
                <a:spcPct val="115000"/>
              </a:lnSpc>
              <a:spcBef>
                <a:spcPts val="0"/>
              </a:spcBef>
              <a:spcAft>
                <a:spcPts val="0"/>
              </a:spcAft>
              <a:buClr>
                <a:srgbClr val="434343"/>
              </a:buClr>
              <a:buSzPts val="1400"/>
              <a:buChar char="■"/>
              <a:defRPr>
                <a:solidFill>
                  <a:srgbClr val="434343"/>
                </a:solidFill>
              </a:defRPr>
            </a:lvl3pPr>
            <a:lvl4pPr indent="-317500" lvl="3" marL="1828800" rtl="0">
              <a:lnSpc>
                <a:spcPct val="115000"/>
              </a:lnSpc>
              <a:spcBef>
                <a:spcPts val="0"/>
              </a:spcBef>
              <a:spcAft>
                <a:spcPts val="0"/>
              </a:spcAft>
              <a:buClr>
                <a:srgbClr val="434343"/>
              </a:buClr>
              <a:buSzPts val="1400"/>
              <a:buChar char="●"/>
              <a:defRPr>
                <a:solidFill>
                  <a:srgbClr val="434343"/>
                </a:solidFill>
              </a:defRPr>
            </a:lvl4pPr>
            <a:lvl5pPr indent="-317500" lvl="4" marL="2286000" rtl="0">
              <a:lnSpc>
                <a:spcPct val="115000"/>
              </a:lnSpc>
              <a:spcBef>
                <a:spcPts val="0"/>
              </a:spcBef>
              <a:spcAft>
                <a:spcPts val="0"/>
              </a:spcAft>
              <a:buClr>
                <a:srgbClr val="434343"/>
              </a:buClr>
              <a:buSzPts val="1400"/>
              <a:buChar char="○"/>
              <a:defRPr>
                <a:solidFill>
                  <a:srgbClr val="434343"/>
                </a:solidFill>
              </a:defRPr>
            </a:lvl5pPr>
            <a:lvl6pPr indent="-317500" lvl="5" marL="2743200" rtl="0">
              <a:lnSpc>
                <a:spcPct val="115000"/>
              </a:lnSpc>
              <a:spcBef>
                <a:spcPts val="0"/>
              </a:spcBef>
              <a:spcAft>
                <a:spcPts val="0"/>
              </a:spcAft>
              <a:buClr>
                <a:srgbClr val="434343"/>
              </a:buClr>
              <a:buSzPts val="1400"/>
              <a:buChar char="■"/>
              <a:defRPr>
                <a:solidFill>
                  <a:srgbClr val="434343"/>
                </a:solidFill>
              </a:defRPr>
            </a:lvl6pPr>
            <a:lvl7pPr indent="-317500" lvl="6" marL="3200400" rtl="0">
              <a:lnSpc>
                <a:spcPct val="115000"/>
              </a:lnSpc>
              <a:spcBef>
                <a:spcPts val="0"/>
              </a:spcBef>
              <a:spcAft>
                <a:spcPts val="0"/>
              </a:spcAft>
              <a:buClr>
                <a:srgbClr val="434343"/>
              </a:buClr>
              <a:buSzPts val="1400"/>
              <a:buChar char="●"/>
              <a:defRPr>
                <a:solidFill>
                  <a:srgbClr val="434343"/>
                </a:solidFill>
              </a:defRPr>
            </a:lvl7pPr>
            <a:lvl8pPr indent="-317500" lvl="7" marL="3657600" rtl="0">
              <a:lnSpc>
                <a:spcPct val="115000"/>
              </a:lnSpc>
              <a:spcBef>
                <a:spcPts val="0"/>
              </a:spcBef>
              <a:spcAft>
                <a:spcPts val="0"/>
              </a:spcAft>
              <a:buClr>
                <a:srgbClr val="434343"/>
              </a:buClr>
              <a:buSzPts val="1400"/>
              <a:buChar char="○"/>
              <a:defRPr>
                <a:solidFill>
                  <a:srgbClr val="434343"/>
                </a:solidFill>
              </a:defRPr>
            </a:lvl8pPr>
            <a:lvl9pPr indent="-317500" lvl="8" marL="4114800" rtl="0">
              <a:lnSpc>
                <a:spcPct val="115000"/>
              </a:lnSpc>
              <a:spcBef>
                <a:spcPts val="0"/>
              </a:spcBef>
              <a:spcAft>
                <a:spcPts val="0"/>
              </a:spcAft>
              <a:buClr>
                <a:srgbClr val="434343"/>
              </a:buClr>
              <a:buSzPts val="1400"/>
              <a:buChar char="■"/>
              <a:defRPr>
                <a:solidFill>
                  <a:srgbClr val="434343"/>
                </a:solidFill>
              </a:defRPr>
            </a:lvl9pPr>
          </a:lstStyle>
          <a:p/>
        </p:txBody>
      </p:sp>
      <p:sp>
        <p:nvSpPr>
          <p:cNvPr id="359" name="Google Shape;359;p18"/>
          <p:cNvSpPr/>
          <p:nvPr/>
        </p:nvSpPr>
        <p:spPr>
          <a:xfrm flipH="1">
            <a:off x="4580850" y="2943875"/>
            <a:ext cx="4563144" cy="2199621"/>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8"/>
          <p:cNvSpPr/>
          <p:nvPr/>
        </p:nvSpPr>
        <p:spPr>
          <a:xfrm flipH="1" rot="806274">
            <a:off x="6454566" y="-1481389"/>
            <a:ext cx="3264574" cy="2149199"/>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1" name="Google Shape;361;p18"/>
          <p:cNvGrpSpPr/>
          <p:nvPr/>
        </p:nvGrpSpPr>
        <p:grpSpPr>
          <a:xfrm>
            <a:off x="8017750" y="4440625"/>
            <a:ext cx="822300" cy="335750"/>
            <a:chOff x="715100" y="535000"/>
            <a:chExt cx="822300" cy="335750"/>
          </a:xfrm>
        </p:grpSpPr>
        <p:sp>
          <p:nvSpPr>
            <p:cNvPr id="362" name="Google Shape;362;p18"/>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8"/>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8"/>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8"/>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8"/>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8"/>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8"/>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8"/>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8"/>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8"/>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8"/>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8"/>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8"/>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8"/>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8"/>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8"/>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8"/>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8"/>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0" name="Google Shape;380;p18"/>
          <p:cNvGrpSpPr/>
          <p:nvPr/>
        </p:nvGrpSpPr>
        <p:grpSpPr>
          <a:xfrm>
            <a:off x="581874" y="401775"/>
            <a:ext cx="266457" cy="266457"/>
            <a:chOff x="-339325" y="770500"/>
            <a:chExt cx="1587000" cy="1587000"/>
          </a:xfrm>
        </p:grpSpPr>
        <p:sp>
          <p:nvSpPr>
            <p:cNvPr id="381" name="Google Shape;381;p18"/>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8"/>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1_1_1_1_1">
    <p:spTree>
      <p:nvGrpSpPr>
        <p:cNvPr id="383" name="Shape 383"/>
        <p:cNvGrpSpPr/>
        <p:nvPr/>
      </p:nvGrpSpPr>
      <p:grpSpPr>
        <a:xfrm>
          <a:off x="0" y="0"/>
          <a:ext cx="0" cy="0"/>
          <a:chOff x="0" y="0"/>
          <a:chExt cx="0" cy="0"/>
        </a:xfrm>
      </p:grpSpPr>
      <p:sp>
        <p:nvSpPr>
          <p:cNvPr id="384" name="Google Shape;384;p19"/>
          <p:cNvSpPr/>
          <p:nvPr/>
        </p:nvSpPr>
        <p:spPr>
          <a:xfrm flipH="1" rot="-5400000">
            <a:off x="2740419" y="-1260095"/>
            <a:ext cx="3656680" cy="9150517"/>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9"/>
          <p:cNvSpPr txBox="1"/>
          <p:nvPr>
            <p:ph type="title"/>
          </p:nvPr>
        </p:nvSpPr>
        <p:spPr>
          <a:xfrm>
            <a:off x="4329875" y="1892050"/>
            <a:ext cx="3388500" cy="15609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86" name="Google Shape;386;p19"/>
          <p:cNvSpPr txBox="1"/>
          <p:nvPr>
            <p:ph idx="1" type="subTitle"/>
          </p:nvPr>
        </p:nvSpPr>
        <p:spPr>
          <a:xfrm>
            <a:off x="4329675" y="3452900"/>
            <a:ext cx="3705000" cy="11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87" name="Google Shape;387;p19"/>
          <p:cNvGrpSpPr/>
          <p:nvPr/>
        </p:nvGrpSpPr>
        <p:grpSpPr>
          <a:xfrm rot="5400000">
            <a:off x="8260175" y="548075"/>
            <a:ext cx="822300" cy="335750"/>
            <a:chOff x="715100" y="535000"/>
            <a:chExt cx="822300" cy="335750"/>
          </a:xfrm>
        </p:grpSpPr>
        <p:sp>
          <p:nvSpPr>
            <p:cNvPr id="388" name="Google Shape;388;p19"/>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9"/>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9"/>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9"/>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9"/>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9"/>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9"/>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9"/>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9"/>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9"/>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9"/>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9"/>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9"/>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9"/>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9"/>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9"/>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9"/>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9"/>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1_1_1_1_1_1">
    <p:spTree>
      <p:nvGrpSpPr>
        <p:cNvPr id="406" name="Shape 406"/>
        <p:cNvGrpSpPr/>
        <p:nvPr/>
      </p:nvGrpSpPr>
      <p:grpSpPr>
        <a:xfrm>
          <a:off x="0" y="0"/>
          <a:ext cx="0" cy="0"/>
          <a:chOff x="0" y="0"/>
          <a:chExt cx="0" cy="0"/>
        </a:xfrm>
      </p:grpSpPr>
      <p:sp>
        <p:nvSpPr>
          <p:cNvPr id="407" name="Google Shape;407;p20"/>
          <p:cNvSpPr txBox="1"/>
          <p:nvPr>
            <p:ph type="title"/>
          </p:nvPr>
        </p:nvSpPr>
        <p:spPr>
          <a:xfrm>
            <a:off x="4302150" y="1826425"/>
            <a:ext cx="3971400" cy="7644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08" name="Google Shape;408;p20"/>
          <p:cNvSpPr txBox="1"/>
          <p:nvPr>
            <p:ph idx="1" type="subTitle"/>
          </p:nvPr>
        </p:nvSpPr>
        <p:spPr>
          <a:xfrm>
            <a:off x="4302150" y="2590750"/>
            <a:ext cx="3971400" cy="146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09" name="Google Shape;409;p20"/>
          <p:cNvSpPr/>
          <p:nvPr/>
        </p:nvSpPr>
        <p:spPr>
          <a:xfrm rot="10800000">
            <a:off x="0" y="0"/>
            <a:ext cx="4424296"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10" name="Google Shape;410;p20"/>
          <p:cNvGrpSpPr/>
          <p:nvPr/>
        </p:nvGrpSpPr>
        <p:grpSpPr>
          <a:xfrm>
            <a:off x="715100" y="535000"/>
            <a:ext cx="822300" cy="335750"/>
            <a:chOff x="715100" y="535000"/>
            <a:chExt cx="822300" cy="335750"/>
          </a:xfrm>
        </p:grpSpPr>
        <p:sp>
          <p:nvSpPr>
            <p:cNvPr id="411" name="Google Shape;411;p20"/>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0"/>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0"/>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0"/>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0"/>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0"/>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0"/>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0"/>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0"/>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0"/>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0"/>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0"/>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0"/>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0"/>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0"/>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0"/>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0"/>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0"/>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9" name="Google Shape;429;p20"/>
          <p:cNvGrpSpPr/>
          <p:nvPr/>
        </p:nvGrpSpPr>
        <p:grpSpPr>
          <a:xfrm>
            <a:off x="8295674" y="4475275"/>
            <a:ext cx="266457" cy="266457"/>
            <a:chOff x="-339325" y="770500"/>
            <a:chExt cx="1587000" cy="1587000"/>
          </a:xfrm>
        </p:grpSpPr>
        <p:sp>
          <p:nvSpPr>
            <p:cNvPr id="430" name="Google Shape;430;p20"/>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0"/>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3"/>
          <p:cNvSpPr txBox="1"/>
          <p:nvPr>
            <p:ph type="title"/>
          </p:nvPr>
        </p:nvSpPr>
        <p:spPr>
          <a:xfrm>
            <a:off x="1400900" y="2527950"/>
            <a:ext cx="6342300" cy="841800"/>
          </a:xfrm>
          <a:prstGeom prst="rect">
            <a:avLst/>
          </a:prstGeom>
        </p:spPr>
        <p:txBody>
          <a:bodyPr anchorCtr="0" anchor="b" bIns="91425" lIns="91425" spcFirstLastPara="1" rIns="91425" wrap="square" tIns="91425">
            <a:noAutofit/>
          </a:bodyPr>
          <a:lstStyle>
            <a:lvl1pPr lvl="0" algn="ctr">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6" name="Google Shape;36;p3"/>
          <p:cNvSpPr txBox="1"/>
          <p:nvPr>
            <p:ph hasCustomPrompt="1" idx="2" type="title"/>
          </p:nvPr>
        </p:nvSpPr>
        <p:spPr>
          <a:xfrm>
            <a:off x="2996550" y="1378325"/>
            <a:ext cx="31509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7" name="Google Shape;37;p3"/>
          <p:cNvSpPr txBox="1"/>
          <p:nvPr>
            <p:ph idx="1" type="subTitle"/>
          </p:nvPr>
        </p:nvSpPr>
        <p:spPr>
          <a:xfrm>
            <a:off x="1400800" y="3488575"/>
            <a:ext cx="6342300" cy="465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8" name="Google Shape;38;p3"/>
          <p:cNvSpPr/>
          <p:nvPr/>
        </p:nvSpPr>
        <p:spPr>
          <a:xfrm rot="1523901">
            <a:off x="6846242" y="3206477"/>
            <a:ext cx="3229524" cy="2880592"/>
          </a:xfrm>
          <a:custGeom>
            <a:rect b="b" l="l" r="r" t="t"/>
            <a:pathLst>
              <a:path extrusionOk="0" h="42755" w="47934">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3"/>
          <p:cNvSpPr/>
          <p:nvPr/>
        </p:nvSpPr>
        <p:spPr>
          <a:xfrm flipH="1" rot="10800000">
            <a:off x="0" y="0"/>
            <a:ext cx="4563144" cy="2199621"/>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 name="Google Shape;40;p3"/>
          <p:cNvGrpSpPr/>
          <p:nvPr/>
        </p:nvGrpSpPr>
        <p:grpSpPr>
          <a:xfrm>
            <a:off x="8295674" y="4475275"/>
            <a:ext cx="266457" cy="266457"/>
            <a:chOff x="-339325" y="770500"/>
            <a:chExt cx="1587000" cy="1587000"/>
          </a:xfrm>
        </p:grpSpPr>
        <p:sp>
          <p:nvSpPr>
            <p:cNvPr id="41" name="Google Shape;41;p3"/>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303950" y="4440625"/>
            <a:ext cx="822300" cy="335750"/>
            <a:chOff x="715100" y="535000"/>
            <a:chExt cx="822300" cy="335750"/>
          </a:xfrm>
        </p:grpSpPr>
        <p:sp>
          <p:nvSpPr>
            <p:cNvPr id="44" name="Google Shape;44;p3"/>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3"/>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3"/>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3"/>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3"/>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3"/>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3"/>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3"/>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3"/>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1_1_1_1_1_1_1">
    <p:spTree>
      <p:nvGrpSpPr>
        <p:cNvPr id="432" name="Shape 432"/>
        <p:cNvGrpSpPr/>
        <p:nvPr/>
      </p:nvGrpSpPr>
      <p:grpSpPr>
        <a:xfrm>
          <a:off x="0" y="0"/>
          <a:ext cx="0" cy="0"/>
          <a:chOff x="0" y="0"/>
          <a:chExt cx="0" cy="0"/>
        </a:xfrm>
      </p:grpSpPr>
      <p:sp>
        <p:nvSpPr>
          <p:cNvPr id="433" name="Google Shape;433;p21"/>
          <p:cNvSpPr txBox="1"/>
          <p:nvPr>
            <p:ph type="title"/>
          </p:nvPr>
        </p:nvSpPr>
        <p:spPr>
          <a:xfrm>
            <a:off x="715100" y="1826425"/>
            <a:ext cx="3971400" cy="7644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sz="45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34" name="Google Shape;434;p21"/>
          <p:cNvSpPr txBox="1"/>
          <p:nvPr>
            <p:ph idx="1" type="subTitle"/>
          </p:nvPr>
        </p:nvSpPr>
        <p:spPr>
          <a:xfrm>
            <a:off x="715100" y="2590750"/>
            <a:ext cx="3971400" cy="146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35" name="Google Shape;435;p21"/>
          <p:cNvSpPr/>
          <p:nvPr/>
        </p:nvSpPr>
        <p:spPr>
          <a:xfrm rot="-5400000">
            <a:off x="2344947" y="-3169618"/>
            <a:ext cx="4424296" cy="9173890"/>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6" name="Google Shape;436;p21"/>
          <p:cNvGrpSpPr/>
          <p:nvPr/>
        </p:nvGrpSpPr>
        <p:grpSpPr>
          <a:xfrm>
            <a:off x="8017750" y="367125"/>
            <a:ext cx="822300" cy="335750"/>
            <a:chOff x="715100" y="535000"/>
            <a:chExt cx="822300" cy="335750"/>
          </a:xfrm>
        </p:grpSpPr>
        <p:sp>
          <p:nvSpPr>
            <p:cNvPr id="437" name="Google Shape;437;p21"/>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1"/>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1"/>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1"/>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1"/>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1"/>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1"/>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1"/>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1"/>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1"/>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1"/>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1"/>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1"/>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1"/>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21"/>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1"/>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1"/>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1"/>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5" name="Google Shape;455;p21"/>
          <p:cNvGrpSpPr/>
          <p:nvPr/>
        </p:nvGrpSpPr>
        <p:grpSpPr>
          <a:xfrm>
            <a:off x="581874" y="401775"/>
            <a:ext cx="266457" cy="266457"/>
            <a:chOff x="-339325" y="770500"/>
            <a:chExt cx="1587000" cy="1587000"/>
          </a:xfrm>
        </p:grpSpPr>
        <p:sp>
          <p:nvSpPr>
            <p:cNvPr id="456" name="Google Shape;456;p21"/>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21"/>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_1_1_1_1_1_1_1_1">
    <p:spTree>
      <p:nvGrpSpPr>
        <p:cNvPr id="458" name="Shape 458"/>
        <p:cNvGrpSpPr/>
        <p:nvPr/>
      </p:nvGrpSpPr>
      <p:grpSpPr>
        <a:xfrm>
          <a:off x="0" y="0"/>
          <a:ext cx="0" cy="0"/>
          <a:chOff x="0" y="0"/>
          <a:chExt cx="0" cy="0"/>
        </a:xfrm>
      </p:grpSpPr>
      <p:sp>
        <p:nvSpPr>
          <p:cNvPr id="459" name="Google Shape;459;p22"/>
          <p:cNvSpPr/>
          <p:nvPr/>
        </p:nvSpPr>
        <p:spPr>
          <a:xfrm rot="-5400000">
            <a:off x="2344947" y="-4288543"/>
            <a:ext cx="4424296" cy="9173890"/>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2"/>
          <p:cNvSpPr txBox="1"/>
          <p:nvPr>
            <p:ph type="title"/>
          </p:nvPr>
        </p:nvSpPr>
        <p:spPr>
          <a:xfrm>
            <a:off x="715100" y="1654800"/>
            <a:ext cx="3882000" cy="1946100"/>
          </a:xfrm>
          <a:prstGeom prst="rect">
            <a:avLst/>
          </a:prstGeom>
        </p:spPr>
        <p:txBody>
          <a:bodyPr anchorCtr="0" anchor="b" bIns="91425" lIns="91425" spcFirstLastPara="1" rIns="91425" wrap="square" tIns="91425">
            <a:noAutofit/>
          </a:bodyPr>
          <a:lstStyle>
            <a:lvl1pPr lvl="0" rtl="0">
              <a:spcBef>
                <a:spcPts val="0"/>
              </a:spcBef>
              <a:spcAft>
                <a:spcPts val="0"/>
              </a:spcAft>
              <a:buSzPts val="72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61" name="Google Shape;461;p22"/>
          <p:cNvSpPr txBox="1"/>
          <p:nvPr>
            <p:ph idx="1" type="subTitle"/>
          </p:nvPr>
        </p:nvSpPr>
        <p:spPr>
          <a:xfrm>
            <a:off x="715100" y="3600700"/>
            <a:ext cx="3882000" cy="86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462" name="Google Shape;462;p22"/>
          <p:cNvGrpSpPr/>
          <p:nvPr/>
        </p:nvGrpSpPr>
        <p:grpSpPr>
          <a:xfrm>
            <a:off x="8017750" y="367125"/>
            <a:ext cx="822300" cy="335750"/>
            <a:chOff x="715100" y="535000"/>
            <a:chExt cx="822300" cy="335750"/>
          </a:xfrm>
        </p:grpSpPr>
        <p:sp>
          <p:nvSpPr>
            <p:cNvPr id="463" name="Google Shape;463;p22"/>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2"/>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2"/>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2"/>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2"/>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2"/>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2"/>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2"/>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2"/>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2"/>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2"/>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2"/>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2"/>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2"/>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2"/>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2"/>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2"/>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2"/>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1" name="Google Shape;481;p22"/>
          <p:cNvGrpSpPr/>
          <p:nvPr/>
        </p:nvGrpSpPr>
        <p:grpSpPr>
          <a:xfrm>
            <a:off x="581874" y="401775"/>
            <a:ext cx="266457" cy="266457"/>
            <a:chOff x="-339325" y="770500"/>
            <a:chExt cx="1587000" cy="1587000"/>
          </a:xfrm>
        </p:grpSpPr>
        <p:sp>
          <p:nvSpPr>
            <p:cNvPr id="482" name="Google Shape;482;p22"/>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2"/>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484" name="Shape 484"/>
        <p:cNvGrpSpPr/>
        <p:nvPr/>
      </p:nvGrpSpPr>
      <p:grpSpPr>
        <a:xfrm>
          <a:off x="0" y="0"/>
          <a:ext cx="0" cy="0"/>
          <a:chOff x="0" y="0"/>
          <a:chExt cx="0" cy="0"/>
        </a:xfrm>
      </p:grpSpPr>
      <p:sp>
        <p:nvSpPr>
          <p:cNvPr id="485" name="Google Shape;485;p23"/>
          <p:cNvSpPr txBox="1"/>
          <p:nvPr>
            <p:ph idx="1" type="subTitle"/>
          </p:nvPr>
        </p:nvSpPr>
        <p:spPr>
          <a:xfrm>
            <a:off x="1181425" y="3247100"/>
            <a:ext cx="29076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6" name="Google Shape;486;p23"/>
          <p:cNvSpPr txBox="1"/>
          <p:nvPr>
            <p:ph idx="2" type="subTitle"/>
          </p:nvPr>
        </p:nvSpPr>
        <p:spPr>
          <a:xfrm>
            <a:off x="4836300" y="3247100"/>
            <a:ext cx="29076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87" name="Google Shape;487;p23"/>
          <p:cNvSpPr txBox="1"/>
          <p:nvPr>
            <p:ph idx="3" type="subTitle"/>
          </p:nvPr>
        </p:nvSpPr>
        <p:spPr>
          <a:xfrm>
            <a:off x="1181425" y="37436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8" name="Google Shape;488;p23"/>
          <p:cNvSpPr txBox="1"/>
          <p:nvPr>
            <p:ph idx="4" type="subTitle"/>
          </p:nvPr>
        </p:nvSpPr>
        <p:spPr>
          <a:xfrm>
            <a:off x="4836300" y="3743600"/>
            <a:ext cx="29076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89" name="Google Shape;489;p23"/>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0" name="Google Shape;490;p23"/>
          <p:cNvSpPr/>
          <p:nvPr/>
        </p:nvSpPr>
        <p:spPr>
          <a:xfrm rot="10800000">
            <a:off x="-459225" y="-391876"/>
            <a:ext cx="3110572" cy="3152598"/>
          </a:xfrm>
          <a:custGeom>
            <a:rect b="b" l="l" r="r" t="t"/>
            <a:pathLst>
              <a:path extrusionOk="0" h="68714" w="67798">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3"/>
          <p:cNvSpPr/>
          <p:nvPr/>
        </p:nvSpPr>
        <p:spPr>
          <a:xfrm flipH="1" rot="-781436">
            <a:off x="5062813" y="3416539"/>
            <a:ext cx="4563191" cy="2199644"/>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492" name="Shape 492"/>
        <p:cNvGrpSpPr/>
        <p:nvPr/>
      </p:nvGrpSpPr>
      <p:grpSpPr>
        <a:xfrm>
          <a:off x="0" y="0"/>
          <a:ext cx="0" cy="0"/>
          <a:chOff x="0" y="0"/>
          <a:chExt cx="0" cy="0"/>
        </a:xfrm>
      </p:grpSpPr>
      <p:sp>
        <p:nvSpPr>
          <p:cNvPr id="493" name="Google Shape;493;p24"/>
          <p:cNvSpPr txBox="1"/>
          <p:nvPr>
            <p:ph idx="1" type="subTitle"/>
          </p:nvPr>
        </p:nvSpPr>
        <p:spPr>
          <a:xfrm>
            <a:off x="3519000" y="1283525"/>
            <a:ext cx="317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4" name="Google Shape;494;p24"/>
          <p:cNvSpPr txBox="1"/>
          <p:nvPr>
            <p:ph idx="2" type="subTitle"/>
          </p:nvPr>
        </p:nvSpPr>
        <p:spPr>
          <a:xfrm>
            <a:off x="3519000" y="3027000"/>
            <a:ext cx="3177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95" name="Google Shape;495;p24"/>
          <p:cNvSpPr txBox="1"/>
          <p:nvPr>
            <p:ph idx="3" type="subTitle"/>
          </p:nvPr>
        </p:nvSpPr>
        <p:spPr>
          <a:xfrm>
            <a:off x="3519000" y="1780025"/>
            <a:ext cx="317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6" name="Google Shape;496;p24"/>
          <p:cNvSpPr txBox="1"/>
          <p:nvPr>
            <p:ph idx="4" type="subTitle"/>
          </p:nvPr>
        </p:nvSpPr>
        <p:spPr>
          <a:xfrm>
            <a:off x="3519000" y="3523500"/>
            <a:ext cx="31776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97" name="Google Shape;497;p2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98" name="Google Shape;498;p24"/>
          <p:cNvSpPr/>
          <p:nvPr/>
        </p:nvSpPr>
        <p:spPr>
          <a:xfrm rot="-3655844">
            <a:off x="6852366" y="-978430"/>
            <a:ext cx="3229527" cy="2880595"/>
          </a:xfrm>
          <a:custGeom>
            <a:rect b="b" l="l" r="r" t="t"/>
            <a:pathLst>
              <a:path extrusionOk="0" h="42755" w="47934">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4"/>
          <p:cNvSpPr/>
          <p:nvPr/>
        </p:nvSpPr>
        <p:spPr>
          <a:xfrm flipH="1" rot="5400000">
            <a:off x="-1899109" y="1513017"/>
            <a:ext cx="5535990" cy="2668572"/>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0" name="Google Shape;500;p24"/>
          <p:cNvGrpSpPr/>
          <p:nvPr/>
        </p:nvGrpSpPr>
        <p:grpSpPr>
          <a:xfrm>
            <a:off x="581874" y="4475275"/>
            <a:ext cx="266457" cy="266457"/>
            <a:chOff x="-339325" y="770500"/>
            <a:chExt cx="1587000" cy="1587000"/>
          </a:xfrm>
        </p:grpSpPr>
        <p:sp>
          <p:nvSpPr>
            <p:cNvPr id="501" name="Google Shape;501;p24"/>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4"/>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3" name="Google Shape;503;p24"/>
          <p:cNvGrpSpPr/>
          <p:nvPr/>
        </p:nvGrpSpPr>
        <p:grpSpPr>
          <a:xfrm>
            <a:off x="8017750" y="367125"/>
            <a:ext cx="822300" cy="335750"/>
            <a:chOff x="715100" y="535000"/>
            <a:chExt cx="822300" cy="335750"/>
          </a:xfrm>
        </p:grpSpPr>
        <p:sp>
          <p:nvSpPr>
            <p:cNvPr id="504" name="Google Shape;504;p24"/>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4"/>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4"/>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4"/>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4"/>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4"/>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4"/>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4"/>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4"/>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4"/>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4"/>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4"/>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4"/>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4"/>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4"/>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4"/>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4"/>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4"/>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522" name="Shape 522"/>
        <p:cNvGrpSpPr/>
        <p:nvPr/>
      </p:nvGrpSpPr>
      <p:grpSpPr>
        <a:xfrm>
          <a:off x="0" y="0"/>
          <a:ext cx="0" cy="0"/>
          <a:chOff x="0" y="0"/>
          <a:chExt cx="0" cy="0"/>
        </a:xfrm>
      </p:grpSpPr>
      <p:sp>
        <p:nvSpPr>
          <p:cNvPr id="523" name="Google Shape;523;p25"/>
          <p:cNvSpPr txBox="1"/>
          <p:nvPr>
            <p:ph idx="1" type="subTitle"/>
          </p:nvPr>
        </p:nvSpPr>
        <p:spPr>
          <a:xfrm>
            <a:off x="872400" y="258955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4" name="Google Shape;524;p25"/>
          <p:cNvSpPr txBox="1"/>
          <p:nvPr>
            <p:ph idx="2" type="subTitle"/>
          </p:nvPr>
        </p:nvSpPr>
        <p:spPr>
          <a:xfrm>
            <a:off x="872400" y="3086059"/>
            <a:ext cx="2336400" cy="8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5" name="Google Shape;525;p25"/>
          <p:cNvSpPr txBox="1"/>
          <p:nvPr>
            <p:ph idx="3" type="subTitle"/>
          </p:nvPr>
        </p:nvSpPr>
        <p:spPr>
          <a:xfrm>
            <a:off x="3403800" y="3086059"/>
            <a:ext cx="2336400" cy="8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6" name="Google Shape;526;p25"/>
          <p:cNvSpPr txBox="1"/>
          <p:nvPr>
            <p:ph idx="4" type="subTitle"/>
          </p:nvPr>
        </p:nvSpPr>
        <p:spPr>
          <a:xfrm>
            <a:off x="5935200" y="3086059"/>
            <a:ext cx="2336400" cy="819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27" name="Google Shape;527;p25"/>
          <p:cNvSpPr txBox="1"/>
          <p:nvPr>
            <p:ph type="title"/>
          </p:nvPr>
        </p:nvSpPr>
        <p:spPr>
          <a:xfrm>
            <a:off x="872400" y="448750"/>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28" name="Google Shape;528;p25"/>
          <p:cNvSpPr txBox="1"/>
          <p:nvPr>
            <p:ph idx="5" type="subTitle"/>
          </p:nvPr>
        </p:nvSpPr>
        <p:spPr>
          <a:xfrm>
            <a:off x="3403800" y="258955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29" name="Google Shape;529;p25"/>
          <p:cNvSpPr txBox="1"/>
          <p:nvPr>
            <p:ph idx="6" type="subTitle"/>
          </p:nvPr>
        </p:nvSpPr>
        <p:spPr>
          <a:xfrm>
            <a:off x="5935200" y="258955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30" name="Google Shape;530;p25"/>
          <p:cNvSpPr/>
          <p:nvPr/>
        </p:nvSpPr>
        <p:spPr>
          <a:xfrm rot="3590999">
            <a:off x="7483576" y="-468838"/>
            <a:ext cx="3158711" cy="2079442"/>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5"/>
          <p:cNvSpPr/>
          <p:nvPr/>
        </p:nvSpPr>
        <p:spPr>
          <a:xfrm flipH="1" rot="10800000">
            <a:off x="0" y="3956934"/>
            <a:ext cx="2031598" cy="1186560"/>
          </a:xfrm>
          <a:custGeom>
            <a:rect b="b" l="l" r="r" t="t"/>
            <a:pathLst>
              <a:path extrusionOk="0" h="29907" w="51206">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2" name="Google Shape;532;p25"/>
          <p:cNvGrpSpPr/>
          <p:nvPr/>
        </p:nvGrpSpPr>
        <p:grpSpPr>
          <a:xfrm rot="5400000">
            <a:off x="-14675" y="548075"/>
            <a:ext cx="822300" cy="335750"/>
            <a:chOff x="715100" y="535000"/>
            <a:chExt cx="822300" cy="335750"/>
          </a:xfrm>
        </p:grpSpPr>
        <p:sp>
          <p:nvSpPr>
            <p:cNvPr id="533" name="Google Shape;533;p25"/>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5"/>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5"/>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5"/>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5"/>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5"/>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25"/>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5"/>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5"/>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5"/>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5"/>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5"/>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5"/>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5"/>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5"/>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5"/>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1" name="Google Shape;551;p25"/>
          <p:cNvGrpSpPr/>
          <p:nvPr/>
        </p:nvGrpSpPr>
        <p:grpSpPr>
          <a:xfrm>
            <a:off x="8295674" y="4475275"/>
            <a:ext cx="266457" cy="266457"/>
            <a:chOff x="-339325" y="770500"/>
            <a:chExt cx="1587000" cy="1587000"/>
          </a:xfrm>
        </p:grpSpPr>
        <p:sp>
          <p:nvSpPr>
            <p:cNvPr id="552" name="Google Shape;552;p25"/>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5"/>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554" name="Shape 554"/>
        <p:cNvGrpSpPr/>
        <p:nvPr/>
      </p:nvGrpSpPr>
      <p:grpSpPr>
        <a:xfrm>
          <a:off x="0" y="0"/>
          <a:ext cx="0" cy="0"/>
          <a:chOff x="0" y="0"/>
          <a:chExt cx="0" cy="0"/>
        </a:xfrm>
      </p:grpSpPr>
      <p:sp>
        <p:nvSpPr>
          <p:cNvPr id="555" name="Google Shape;555;p26"/>
          <p:cNvSpPr txBox="1"/>
          <p:nvPr>
            <p:ph idx="1" type="subTitle"/>
          </p:nvPr>
        </p:nvSpPr>
        <p:spPr>
          <a:xfrm>
            <a:off x="2111976" y="1535250"/>
            <a:ext cx="2148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56" name="Google Shape;556;p26"/>
          <p:cNvSpPr txBox="1"/>
          <p:nvPr>
            <p:ph idx="2" type="subTitle"/>
          </p:nvPr>
        </p:nvSpPr>
        <p:spPr>
          <a:xfrm>
            <a:off x="2111975" y="2031750"/>
            <a:ext cx="214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7" name="Google Shape;557;p26"/>
          <p:cNvSpPr txBox="1"/>
          <p:nvPr>
            <p:ph idx="3" type="subTitle"/>
          </p:nvPr>
        </p:nvSpPr>
        <p:spPr>
          <a:xfrm>
            <a:off x="5879426" y="2031750"/>
            <a:ext cx="214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8" name="Google Shape;558;p26"/>
          <p:cNvSpPr txBox="1"/>
          <p:nvPr>
            <p:ph idx="4" type="subTitle"/>
          </p:nvPr>
        </p:nvSpPr>
        <p:spPr>
          <a:xfrm>
            <a:off x="2111975" y="3525350"/>
            <a:ext cx="214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59" name="Google Shape;559;p26"/>
          <p:cNvSpPr txBox="1"/>
          <p:nvPr>
            <p:ph idx="5" type="subTitle"/>
          </p:nvPr>
        </p:nvSpPr>
        <p:spPr>
          <a:xfrm>
            <a:off x="5879426" y="3525350"/>
            <a:ext cx="2148000" cy="4848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0" name="Google Shape;560;p2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1" name="Google Shape;561;p26"/>
          <p:cNvSpPr txBox="1"/>
          <p:nvPr>
            <p:ph idx="6" type="subTitle"/>
          </p:nvPr>
        </p:nvSpPr>
        <p:spPr>
          <a:xfrm>
            <a:off x="2111976" y="3028825"/>
            <a:ext cx="2148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2" name="Google Shape;562;p26"/>
          <p:cNvSpPr txBox="1"/>
          <p:nvPr>
            <p:ph idx="7" type="subTitle"/>
          </p:nvPr>
        </p:nvSpPr>
        <p:spPr>
          <a:xfrm>
            <a:off x="5879425" y="1535250"/>
            <a:ext cx="2148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3" name="Google Shape;563;p26"/>
          <p:cNvSpPr txBox="1"/>
          <p:nvPr>
            <p:ph idx="8" type="subTitle"/>
          </p:nvPr>
        </p:nvSpPr>
        <p:spPr>
          <a:xfrm>
            <a:off x="5879426" y="3028825"/>
            <a:ext cx="2148000" cy="572700"/>
          </a:xfrm>
          <a:prstGeom prst="rect">
            <a:avLst/>
          </a:prstGeom>
          <a:ln>
            <a:noFill/>
          </a:ln>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64" name="Google Shape;564;p26"/>
          <p:cNvSpPr/>
          <p:nvPr/>
        </p:nvSpPr>
        <p:spPr>
          <a:xfrm flipH="1" rot="5400000">
            <a:off x="-926038" y="2493761"/>
            <a:ext cx="3575749" cy="1723732"/>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6"/>
          <p:cNvSpPr/>
          <p:nvPr/>
        </p:nvSpPr>
        <p:spPr>
          <a:xfrm rot="-2984635">
            <a:off x="7199897" y="-1235807"/>
            <a:ext cx="3229511" cy="2880581"/>
          </a:xfrm>
          <a:custGeom>
            <a:rect b="b" l="l" r="r" t="t"/>
            <a:pathLst>
              <a:path extrusionOk="0" h="42755" w="47934">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566" name="Shape 566"/>
        <p:cNvGrpSpPr/>
        <p:nvPr/>
      </p:nvGrpSpPr>
      <p:grpSpPr>
        <a:xfrm>
          <a:off x="0" y="0"/>
          <a:ext cx="0" cy="0"/>
          <a:chOff x="0" y="0"/>
          <a:chExt cx="0" cy="0"/>
        </a:xfrm>
      </p:grpSpPr>
      <p:sp>
        <p:nvSpPr>
          <p:cNvPr id="567" name="Google Shape;567;p2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68" name="Google Shape;568;p27"/>
          <p:cNvSpPr txBox="1"/>
          <p:nvPr>
            <p:ph idx="1" type="subTitle"/>
          </p:nvPr>
        </p:nvSpPr>
        <p:spPr>
          <a:xfrm>
            <a:off x="720000" y="222841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9" name="Google Shape;569;p27"/>
          <p:cNvSpPr txBox="1"/>
          <p:nvPr>
            <p:ph idx="2" type="subTitle"/>
          </p:nvPr>
        </p:nvSpPr>
        <p:spPr>
          <a:xfrm>
            <a:off x="3403800" y="222841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0" name="Google Shape;570;p27"/>
          <p:cNvSpPr txBox="1"/>
          <p:nvPr>
            <p:ph idx="3" type="subTitle"/>
          </p:nvPr>
        </p:nvSpPr>
        <p:spPr>
          <a:xfrm>
            <a:off x="6087600" y="2228411"/>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1" name="Google Shape;571;p27"/>
          <p:cNvSpPr txBox="1"/>
          <p:nvPr>
            <p:ph idx="4" type="subTitle"/>
          </p:nvPr>
        </p:nvSpPr>
        <p:spPr>
          <a:xfrm>
            <a:off x="720000" y="4123703"/>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2" name="Google Shape;572;p27"/>
          <p:cNvSpPr txBox="1"/>
          <p:nvPr>
            <p:ph idx="5" type="subTitle"/>
          </p:nvPr>
        </p:nvSpPr>
        <p:spPr>
          <a:xfrm>
            <a:off x="3403800" y="4123703"/>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3" name="Google Shape;573;p27"/>
          <p:cNvSpPr txBox="1"/>
          <p:nvPr>
            <p:ph idx="6" type="subTitle"/>
          </p:nvPr>
        </p:nvSpPr>
        <p:spPr>
          <a:xfrm>
            <a:off x="6087600" y="4123703"/>
            <a:ext cx="2336400" cy="484800"/>
          </a:xfrm>
          <a:prstGeom prst="rect">
            <a:avLst/>
          </a:prstGeom>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74" name="Google Shape;574;p27"/>
          <p:cNvSpPr txBox="1"/>
          <p:nvPr>
            <p:ph idx="7" type="subTitle"/>
          </p:nvPr>
        </p:nvSpPr>
        <p:spPr>
          <a:xfrm>
            <a:off x="715100" y="182225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5" name="Google Shape;575;p27"/>
          <p:cNvSpPr txBox="1"/>
          <p:nvPr>
            <p:ph idx="8" type="subTitle"/>
          </p:nvPr>
        </p:nvSpPr>
        <p:spPr>
          <a:xfrm>
            <a:off x="3403800" y="182225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6" name="Google Shape;576;p27"/>
          <p:cNvSpPr txBox="1"/>
          <p:nvPr>
            <p:ph idx="9" type="subTitle"/>
          </p:nvPr>
        </p:nvSpPr>
        <p:spPr>
          <a:xfrm>
            <a:off x="6092500" y="182225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7" name="Google Shape;577;p27"/>
          <p:cNvSpPr txBox="1"/>
          <p:nvPr>
            <p:ph idx="13" type="subTitle"/>
          </p:nvPr>
        </p:nvSpPr>
        <p:spPr>
          <a:xfrm>
            <a:off x="715100" y="371300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8" name="Google Shape;578;p27"/>
          <p:cNvSpPr txBox="1"/>
          <p:nvPr>
            <p:ph idx="14" type="subTitle"/>
          </p:nvPr>
        </p:nvSpPr>
        <p:spPr>
          <a:xfrm>
            <a:off x="3403800" y="371300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579" name="Google Shape;579;p27"/>
          <p:cNvSpPr txBox="1"/>
          <p:nvPr>
            <p:ph idx="15" type="subTitle"/>
          </p:nvPr>
        </p:nvSpPr>
        <p:spPr>
          <a:xfrm>
            <a:off x="6092500" y="3713000"/>
            <a:ext cx="2336400" cy="4848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580" name="Shape 580"/>
        <p:cNvGrpSpPr/>
        <p:nvPr/>
      </p:nvGrpSpPr>
      <p:grpSpPr>
        <a:xfrm>
          <a:off x="0" y="0"/>
          <a:ext cx="0" cy="0"/>
          <a:chOff x="0" y="0"/>
          <a:chExt cx="0" cy="0"/>
        </a:xfrm>
      </p:grpSpPr>
      <p:sp>
        <p:nvSpPr>
          <p:cNvPr id="581" name="Google Shape;581;p28"/>
          <p:cNvSpPr/>
          <p:nvPr/>
        </p:nvSpPr>
        <p:spPr>
          <a:xfrm rot="5400000">
            <a:off x="-1433709" y="1041220"/>
            <a:ext cx="5535990" cy="2668572"/>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txBox="1"/>
          <p:nvPr>
            <p:ph hasCustomPrompt="1" type="title"/>
          </p:nvPr>
        </p:nvSpPr>
        <p:spPr>
          <a:xfrm>
            <a:off x="1612663" y="540000"/>
            <a:ext cx="44079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3" name="Google Shape;583;p28"/>
          <p:cNvSpPr txBox="1"/>
          <p:nvPr>
            <p:ph idx="1" type="subTitle"/>
          </p:nvPr>
        </p:nvSpPr>
        <p:spPr>
          <a:xfrm>
            <a:off x="1612675" y="1444500"/>
            <a:ext cx="3379500" cy="28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4" name="Google Shape;584;p28"/>
          <p:cNvSpPr txBox="1"/>
          <p:nvPr>
            <p:ph hasCustomPrompt="1" idx="2" type="title"/>
          </p:nvPr>
        </p:nvSpPr>
        <p:spPr>
          <a:xfrm>
            <a:off x="1612663" y="1920680"/>
            <a:ext cx="44079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5" name="Google Shape;585;p28"/>
          <p:cNvSpPr txBox="1"/>
          <p:nvPr>
            <p:ph idx="3" type="subTitle"/>
          </p:nvPr>
        </p:nvSpPr>
        <p:spPr>
          <a:xfrm>
            <a:off x="1612675" y="2824750"/>
            <a:ext cx="3379500" cy="28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6" name="Google Shape;586;p28"/>
          <p:cNvSpPr txBox="1"/>
          <p:nvPr>
            <p:ph hasCustomPrompt="1" idx="4" type="title"/>
          </p:nvPr>
        </p:nvSpPr>
        <p:spPr>
          <a:xfrm>
            <a:off x="1612663" y="3300497"/>
            <a:ext cx="4407900" cy="828300"/>
          </a:xfrm>
          <a:prstGeom prst="rect">
            <a:avLst/>
          </a:prstGeom>
        </p:spPr>
        <p:txBody>
          <a:bodyPr anchorCtr="0" anchor="ctr" bIns="91425" lIns="91425" spcFirstLastPara="1" rIns="91425" wrap="square" tIns="91425">
            <a:noAutofit/>
          </a:bodyPr>
          <a:lstStyle>
            <a:lvl1pPr lvl="0" rtl="0">
              <a:spcBef>
                <a:spcPts val="0"/>
              </a:spcBef>
              <a:spcAft>
                <a:spcPts val="0"/>
              </a:spcAft>
              <a:buSzPts val="6200"/>
              <a:buNone/>
              <a:defRPr sz="48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587" name="Google Shape;587;p28"/>
          <p:cNvSpPr txBox="1"/>
          <p:nvPr>
            <p:ph idx="5" type="subTitle"/>
          </p:nvPr>
        </p:nvSpPr>
        <p:spPr>
          <a:xfrm>
            <a:off x="1612675" y="4205000"/>
            <a:ext cx="3379500" cy="289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88" name="Google Shape;588;p28"/>
          <p:cNvSpPr/>
          <p:nvPr/>
        </p:nvSpPr>
        <p:spPr>
          <a:xfrm flipH="1" rot="10800000">
            <a:off x="6832353" y="0"/>
            <a:ext cx="3732200"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9" name="Google Shape;589;p28"/>
          <p:cNvGrpSpPr/>
          <p:nvPr/>
        </p:nvGrpSpPr>
        <p:grpSpPr>
          <a:xfrm>
            <a:off x="303950" y="4440625"/>
            <a:ext cx="822300" cy="335750"/>
            <a:chOff x="715100" y="535000"/>
            <a:chExt cx="822300" cy="335750"/>
          </a:xfrm>
        </p:grpSpPr>
        <p:sp>
          <p:nvSpPr>
            <p:cNvPr id="590" name="Google Shape;590;p28"/>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8" name="Google Shape;608;p28"/>
          <p:cNvGrpSpPr/>
          <p:nvPr/>
        </p:nvGrpSpPr>
        <p:grpSpPr>
          <a:xfrm>
            <a:off x="8295674" y="401775"/>
            <a:ext cx="266457" cy="266457"/>
            <a:chOff x="-339325" y="770500"/>
            <a:chExt cx="1587000" cy="1587000"/>
          </a:xfrm>
        </p:grpSpPr>
        <p:sp>
          <p:nvSpPr>
            <p:cNvPr id="609" name="Google Shape;609;p28"/>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spTree>
      <p:nvGrpSpPr>
        <p:cNvPr id="611" name="Shape 611"/>
        <p:cNvGrpSpPr/>
        <p:nvPr/>
      </p:nvGrpSpPr>
      <p:grpSpPr>
        <a:xfrm>
          <a:off x="0" y="0"/>
          <a:ext cx="0" cy="0"/>
          <a:chOff x="0" y="0"/>
          <a:chExt cx="0" cy="0"/>
        </a:xfrm>
      </p:grpSpPr>
      <p:sp>
        <p:nvSpPr>
          <p:cNvPr id="612" name="Google Shape;612;p29"/>
          <p:cNvSpPr txBox="1"/>
          <p:nvPr>
            <p:ph hasCustomPrompt="1" type="title"/>
          </p:nvPr>
        </p:nvSpPr>
        <p:spPr>
          <a:xfrm>
            <a:off x="1181825" y="2931500"/>
            <a:ext cx="1386000" cy="6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13" name="Google Shape;613;p29"/>
          <p:cNvSpPr txBox="1"/>
          <p:nvPr>
            <p:ph idx="1" type="subTitle"/>
          </p:nvPr>
        </p:nvSpPr>
        <p:spPr>
          <a:xfrm>
            <a:off x="706625" y="3993800"/>
            <a:ext cx="23364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4" name="Google Shape;614;p29"/>
          <p:cNvSpPr txBox="1"/>
          <p:nvPr>
            <p:ph hasCustomPrompt="1" idx="2" type="title"/>
          </p:nvPr>
        </p:nvSpPr>
        <p:spPr>
          <a:xfrm>
            <a:off x="6576175" y="2931500"/>
            <a:ext cx="1386000" cy="6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15" name="Google Shape;615;p29"/>
          <p:cNvSpPr txBox="1"/>
          <p:nvPr>
            <p:ph idx="3" type="subTitle"/>
          </p:nvPr>
        </p:nvSpPr>
        <p:spPr>
          <a:xfrm>
            <a:off x="6100975" y="3993800"/>
            <a:ext cx="23364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6" name="Google Shape;616;p29"/>
          <p:cNvSpPr txBox="1"/>
          <p:nvPr>
            <p:ph hasCustomPrompt="1" idx="4" type="title"/>
          </p:nvPr>
        </p:nvSpPr>
        <p:spPr>
          <a:xfrm>
            <a:off x="3878988" y="2931475"/>
            <a:ext cx="1386000" cy="642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200"/>
              <a:buNone/>
              <a:defRPr sz="3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617" name="Google Shape;617;p29"/>
          <p:cNvSpPr txBox="1"/>
          <p:nvPr>
            <p:ph idx="5" type="subTitle"/>
          </p:nvPr>
        </p:nvSpPr>
        <p:spPr>
          <a:xfrm>
            <a:off x="3403813" y="3993800"/>
            <a:ext cx="2336400" cy="614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618" name="Google Shape;618;p29"/>
          <p:cNvSpPr txBox="1"/>
          <p:nvPr>
            <p:ph idx="6" type="subTitle"/>
          </p:nvPr>
        </p:nvSpPr>
        <p:spPr>
          <a:xfrm>
            <a:off x="706613" y="349730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19" name="Google Shape;619;p29"/>
          <p:cNvSpPr txBox="1"/>
          <p:nvPr>
            <p:ph idx="7" type="subTitle"/>
          </p:nvPr>
        </p:nvSpPr>
        <p:spPr>
          <a:xfrm>
            <a:off x="3403800" y="349730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0" name="Google Shape;620;p29"/>
          <p:cNvSpPr txBox="1"/>
          <p:nvPr>
            <p:ph idx="8" type="subTitle"/>
          </p:nvPr>
        </p:nvSpPr>
        <p:spPr>
          <a:xfrm>
            <a:off x="6100963" y="3497300"/>
            <a:ext cx="2336400" cy="5727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621" name="Google Shape;621;p29"/>
          <p:cNvSpPr txBox="1"/>
          <p:nvPr>
            <p:ph idx="9"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22" name="Google Shape;622;p29"/>
          <p:cNvSpPr/>
          <p:nvPr/>
        </p:nvSpPr>
        <p:spPr>
          <a:xfrm rot="10800000">
            <a:off x="12" y="5"/>
            <a:ext cx="2074788" cy="2102820"/>
          </a:xfrm>
          <a:custGeom>
            <a:rect b="b" l="l" r="r" t="t"/>
            <a:pathLst>
              <a:path extrusionOk="0" h="68714" w="67798">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9"/>
          <p:cNvSpPr/>
          <p:nvPr/>
        </p:nvSpPr>
        <p:spPr>
          <a:xfrm rot="-3851622">
            <a:off x="7157092" y="-1049514"/>
            <a:ext cx="3229513" cy="2880582"/>
          </a:xfrm>
          <a:custGeom>
            <a:rect b="b" l="l" r="r" t="t"/>
            <a:pathLst>
              <a:path extrusionOk="0" h="42755" w="47934">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4" name="Google Shape;624;p29"/>
          <p:cNvGrpSpPr/>
          <p:nvPr/>
        </p:nvGrpSpPr>
        <p:grpSpPr>
          <a:xfrm>
            <a:off x="8295674" y="401775"/>
            <a:ext cx="266457" cy="266457"/>
            <a:chOff x="-339325" y="770500"/>
            <a:chExt cx="1587000" cy="1587000"/>
          </a:xfrm>
        </p:grpSpPr>
        <p:sp>
          <p:nvSpPr>
            <p:cNvPr id="625" name="Google Shape;625;p29"/>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9"/>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29"/>
          <p:cNvGrpSpPr/>
          <p:nvPr/>
        </p:nvGrpSpPr>
        <p:grpSpPr>
          <a:xfrm>
            <a:off x="303950" y="367125"/>
            <a:ext cx="822300" cy="335750"/>
            <a:chOff x="715100" y="535000"/>
            <a:chExt cx="822300" cy="335750"/>
          </a:xfrm>
        </p:grpSpPr>
        <p:sp>
          <p:nvSpPr>
            <p:cNvPr id="628" name="Google Shape;628;p29"/>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9"/>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9"/>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9"/>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9"/>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9"/>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9"/>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9"/>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9"/>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9"/>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9"/>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9"/>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9"/>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9"/>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9"/>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9"/>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9"/>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9"/>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646" name="Shape 646"/>
        <p:cNvGrpSpPr/>
        <p:nvPr/>
      </p:nvGrpSpPr>
      <p:grpSpPr>
        <a:xfrm>
          <a:off x="0" y="0"/>
          <a:ext cx="0" cy="0"/>
          <a:chOff x="0" y="0"/>
          <a:chExt cx="0" cy="0"/>
        </a:xfrm>
      </p:grpSpPr>
      <p:sp>
        <p:nvSpPr>
          <p:cNvPr id="647" name="Google Shape;647;p30"/>
          <p:cNvSpPr txBox="1"/>
          <p:nvPr>
            <p:ph type="ctrTitle"/>
          </p:nvPr>
        </p:nvSpPr>
        <p:spPr>
          <a:xfrm>
            <a:off x="2429950" y="535000"/>
            <a:ext cx="4284000" cy="997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48" name="Google Shape;648;p30"/>
          <p:cNvSpPr txBox="1"/>
          <p:nvPr>
            <p:ph idx="1" type="subTitle"/>
          </p:nvPr>
        </p:nvSpPr>
        <p:spPr>
          <a:xfrm>
            <a:off x="2425075" y="1524175"/>
            <a:ext cx="4293900" cy="117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649" name="Google Shape;649;p30"/>
          <p:cNvSpPr/>
          <p:nvPr/>
        </p:nvSpPr>
        <p:spPr>
          <a:xfrm rot="10800000">
            <a:off x="-1733800" y="28350"/>
            <a:ext cx="4424296"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30"/>
          <p:cNvSpPr/>
          <p:nvPr/>
        </p:nvSpPr>
        <p:spPr>
          <a:xfrm flipH="1" rot="-2835615">
            <a:off x="5858541" y="-930083"/>
            <a:ext cx="4623089" cy="3043567"/>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0"/>
          <p:cNvSpPr txBox="1"/>
          <p:nvPr/>
        </p:nvSpPr>
        <p:spPr>
          <a:xfrm>
            <a:off x="1881450" y="3691150"/>
            <a:ext cx="5381100" cy="482700"/>
          </a:xfrm>
          <a:prstGeom prst="rect">
            <a:avLst/>
          </a:prstGeom>
          <a:noFill/>
          <a:ln>
            <a:noFill/>
          </a:ln>
        </p:spPr>
        <p:txBody>
          <a:bodyPr anchorCtr="0" anchor="b" bIns="91425" lIns="91425" spcFirstLastPara="1" rIns="91425" wrap="square" tIns="91425">
            <a:noAutofit/>
          </a:bodyPr>
          <a:lstStyle/>
          <a:p>
            <a:pPr indent="0" lvl="0" marL="0" rtl="0" algn="ctr">
              <a:spcBef>
                <a:spcPts val="300"/>
              </a:spcBef>
              <a:spcAft>
                <a:spcPts val="0"/>
              </a:spcAft>
              <a:buNone/>
            </a:pPr>
            <a:r>
              <a:rPr lang="fr" sz="1200">
                <a:solidFill>
                  <a:schemeClr val="dk1"/>
                </a:solidFill>
                <a:latin typeface="Mukta"/>
                <a:ea typeface="Mukta"/>
                <a:cs typeface="Mukta"/>
                <a:sym typeface="Mukta"/>
              </a:rPr>
              <a:t>CRÉDITS: Ce modèle de présentation a été créé par </a:t>
            </a:r>
            <a:r>
              <a:rPr b="1" lang="fr" sz="1200">
                <a:solidFill>
                  <a:schemeClr val="dk1"/>
                </a:solidFill>
                <a:uFill>
                  <a:noFill/>
                </a:uFill>
                <a:latin typeface="Mukta"/>
                <a:ea typeface="Mukta"/>
                <a:cs typeface="Mukta"/>
                <a:sym typeface="Mukta"/>
                <a:hlinkClick r:id="rId2">
                  <a:extLst>
                    <a:ext uri="{A12FA001-AC4F-418D-AE19-62706E023703}">
                      <ahyp:hlinkClr val="tx"/>
                    </a:ext>
                  </a:extLst>
                </a:hlinkClick>
              </a:rPr>
              <a:t>Slidesgo</a:t>
            </a:r>
            <a:r>
              <a:rPr lang="fr" sz="1200">
                <a:solidFill>
                  <a:schemeClr val="dk1"/>
                </a:solidFill>
                <a:latin typeface="Mukta"/>
                <a:ea typeface="Mukta"/>
                <a:cs typeface="Mukta"/>
                <a:sym typeface="Mukta"/>
              </a:rPr>
              <a:t>, comprenant des icônes de </a:t>
            </a:r>
            <a:r>
              <a:rPr b="1" lang="fr" sz="1200">
                <a:solidFill>
                  <a:schemeClr val="dk1"/>
                </a:solidFill>
                <a:uFill>
                  <a:noFill/>
                </a:uFill>
                <a:latin typeface="Mukta"/>
                <a:ea typeface="Mukta"/>
                <a:cs typeface="Mukta"/>
                <a:sym typeface="Mukta"/>
                <a:hlinkClick r:id="rId3">
                  <a:extLst>
                    <a:ext uri="{A12FA001-AC4F-418D-AE19-62706E023703}">
                      <ahyp:hlinkClr val="tx"/>
                    </a:ext>
                  </a:extLst>
                </a:hlinkClick>
              </a:rPr>
              <a:t>Flaticon</a:t>
            </a:r>
            <a:r>
              <a:rPr lang="fr" sz="1200">
                <a:solidFill>
                  <a:schemeClr val="dk1"/>
                </a:solidFill>
                <a:latin typeface="Mukta"/>
                <a:ea typeface="Mukta"/>
                <a:cs typeface="Mukta"/>
                <a:sym typeface="Mukta"/>
              </a:rPr>
              <a:t>, des infographies et des images de </a:t>
            </a:r>
            <a:r>
              <a:rPr b="1" lang="fr" sz="1200">
                <a:solidFill>
                  <a:schemeClr val="dk1"/>
                </a:solidFill>
                <a:uFill>
                  <a:noFill/>
                </a:uFill>
                <a:latin typeface="Mukta"/>
                <a:ea typeface="Mukta"/>
                <a:cs typeface="Mukta"/>
                <a:sym typeface="Mukta"/>
                <a:hlinkClick r:id="rId4">
                  <a:extLst>
                    <a:ext uri="{A12FA001-AC4F-418D-AE19-62706E023703}">
                      <ahyp:hlinkClr val="tx"/>
                    </a:ext>
                  </a:extLst>
                </a:hlinkClick>
              </a:rPr>
              <a:t>Freepik</a:t>
            </a:r>
            <a:r>
              <a:rPr lang="fr" sz="1200">
                <a:solidFill>
                  <a:schemeClr val="dk1"/>
                </a:solidFill>
                <a:latin typeface="Mukta"/>
                <a:ea typeface="Mukta"/>
                <a:cs typeface="Mukta"/>
                <a:sym typeface="Mukta"/>
              </a:rPr>
              <a:t> </a:t>
            </a:r>
            <a:endParaRPr b="1">
              <a:solidFill>
                <a:schemeClr val="dk1"/>
              </a:solidFill>
              <a:latin typeface="Mukta"/>
              <a:ea typeface="Mukta"/>
              <a:cs typeface="Mukta"/>
              <a:sym typeface="Mukta"/>
            </a:endParaRPr>
          </a:p>
        </p:txBody>
      </p:sp>
      <p:grpSp>
        <p:nvGrpSpPr>
          <p:cNvPr id="652" name="Google Shape;652;p30"/>
          <p:cNvGrpSpPr/>
          <p:nvPr/>
        </p:nvGrpSpPr>
        <p:grpSpPr>
          <a:xfrm>
            <a:off x="303950" y="4440625"/>
            <a:ext cx="822300" cy="335750"/>
            <a:chOff x="715100" y="535000"/>
            <a:chExt cx="822300" cy="335750"/>
          </a:xfrm>
        </p:grpSpPr>
        <p:sp>
          <p:nvSpPr>
            <p:cNvPr id="653" name="Google Shape;653;p30"/>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0"/>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30"/>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30"/>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30"/>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30"/>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30"/>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0"/>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30"/>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30"/>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0"/>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30"/>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30"/>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30"/>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0"/>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30"/>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30"/>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30"/>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1" name="Google Shape;671;p30"/>
          <p:cNvGrpSpPr/>
          <p:nvPr/>
        </p:nvGrpSpPr>
        <p:grpSpPr>
          <a:xfrm>
            <a:off x="8295674" y="401775"/>
            <a:ext cx="266457" cy="266457"/>
            <a:chOff x="-339325" y="770500"/>
            <a:chExt cx="1587000" cy="1587000"/>
          </a:xfrm>
        </p:grpSpPr>
        <p:sp>
          <p:nvSpPr>
            <p:cNvPr id="672" name="Google Shape;672;p30"/>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0"/>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2" name="Shape 62"/>
        <p:cNvGrpSpPr/>
        <p:nvPr/>
      </p:nvGrpSpPr>
      <p:grpSpPr>
        <a:xfrm>
          <a:off x="0" y="0"/>
          <a:ext cx="0" cy="0"/>
          <a:chOff x="0" y="0"/>
          <a:chExt cx="0" cy="0"/>
        </a:xfrm>
      </p:grpSpPr>
      <p:sp>
        <p:nvSpPr>
          <p:cNvPr id="63" name="Google Shape;63;p4"/>
          <p:cNvSpPr/>
          <p:nvPr/>
        </p:nvSpPr>
        <p:spPr>
          <a:xfrm>
            <a:off x="0" y="0"/>
            <a:ext cx="4314362" cy="2519740"/>
          </a:xfrm>
          <a:custGeom>
            <a:rect b="b" l="l" r="r" t="t"/>
            <a:pathLst>
              <a:path extrusionOk="0" h="29907" w="51206">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5" name="Google Shape;65;p4"/>
          <p:cNvSpPr txBox="1"/>
          <p:nvPr>
            <p:ph idx="1" type="body"/>
          </p:nvPr>
        </p:nvSpPr>
        <p:spPr>
          <a:xfrm>
            <a:off x="720000" y="1017725"/>
            <a:ext cx="7704000" cy="35907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Clr>
                <a:srgbClr val="434343"/>
              </a:buClr>
              <a:buSzPts val="1200"/>
              <a:buFont typeface="Anaheim"/>
              <a:buAutoNum type="arabicPeriod"/>
              <a:defRPr sz="1150">
                <a:solidFill>
                  <a:srgbClr val="434343"/>
                </a:solidFill>
              </a:defRPr>
            </a:lvl1pPr>
            <a:lvl2pPr indent="-304800" lvl="1" marL="914400" rtl="0">
              <a:lnSpc>
                <a:spcPct val="115000"/>
              </a:lnSpc>
              <a:spcBef>
                <a:spcPts val="0"/>
              </a:spcBef>
              <a:spcAft>
                <a:spcPts val="0"/>
              </a:spcAft>
              <a:buClr>
                <a:srgbClr val="434343"/>
              </a:buClr>
              <a:buSzPts val="1200"/>
              <a:buFont typeface="Roboto Condensed Light"/>
              <a:buAutoNum type="alphaLcPeriod"/>
              <a:defRPr>
                <a:solidFill>
                  <a:srgbClr val="434343"/>
                </a:solidFill>
              </a:defRPr>
            </a:lvl2pPr>
            <a:lvl3pPr indent="-304800" lvl="2" marL="1371600" rtl="0">
              <a:lnSpc>
                <a:spcPct val="115000"/>
              </a:lnSpc>
              <a:spcBef>
                <a:spcPts val="0"/>
              </a:spcBef>
              <a:spcAft>
                <a:spcPts val="0"/>
              </a:spcAft>
              <a:buClr>
                <a:srgbClr val="434343"/>
              </a:buClr>
              <a:buSzPts val="1200"/>
              <a:buFont typeface="Roboto Condensed Light"/>
              <a:buAutoNum type="romanLcPeriod"/>
              <a:defRPr>
                <a:solidFill>
                  <a:srgbClr val="434343"/>
                </a:solidFill>
              </a:defRPr>
            </a:lvl3pPr>
            <a:lvl4pPr indent="-304800" lvl="3" marL="1828800" rtl="0">
              <a:lnSpc>
                <a:spcPct val="115000"/>
              </a:lnSpc>
              <a:spcBef>
                <a:spcPts val="0"/>
              </a:spcBef>
              <a:spcAft>
                <a:spcPts val="0"/>
              </a:spcAft>
              <a:buClr>
                <a:srgbClr val="434343"/>
              </a:buClr>
              <a:buSzPts val="1200"/>
              <a:buFont typeface="Roboto Condensed Light"/>
              <a:buAutoNum type="arabicPeriod"/>
              <a:defRPr>
                <a:solidFill>
                  <a:srgbClr val="434343"/>
                </a:solidFill>
              </a:defRPr>
            </a:lvl4pPr>
            <a:lvl5pPr indent="-304800" lvl="4" marL="2286000" rtl="0">
              <a:lnSpc>
                <a:spcPct val="115000"/>
              </a:lnSpc>
              <a:spcBef>
                <a:spcPts val="0"/>
              </a:spcBef>
              <a:spcAft>
                <a:spcPts val="0"/>
              </a:spcAft>
              <a:buClr>
                <a:srgbClr val="434343"/>
              </a:buClr>
              <a:buSzPts val="1200"/>
              <a:buFont typeface="Roboto Condensed Light"/>
              <a:buAutoNum type="alphaLcPeriod"/>
              <a:defRPr>
                <a:solidFill>
                  <a:srgbClr val="434343"/>
                </a:solidFill>
              </a:defRPr>
            </a:lvl5pPr>
            <a:lvl6pPr indent="-304800" lvl="5" marL="2743200" rtl="0">
              <a:lnSpc>
                <a:spcPct val="115000"/>
              </a:lnSpc>
              <a:spcBef>
                <a:spcPts val="0"/>
              </a:spcBef>
              <a:spcAft>
                <a:spcPts val="0"/>
              </a:spcAft>
              <a:buClr>
                <a:srgbClr val="434343"/>
              </a:buClr>
              <a:buSzPts val="1200"/>
              <a:buFont typeface="Roboto Condensed Light"/>
              <a:buAutoNum type="romanLcPeriod"/>
              <a:defRPr>
                <a:solidFill>
                  <a:srgbClr val="434343"/>
                </a:solidFill>
              </a:defRPr>
            </a:lvl6pPr>
            <a:lvl7pPr indent="-304800" lvl="6" marL="3200400" rtl="0">
              <a:lnSpc>
                <a:spcPct val="115000"/>
              </a:lnSpc>
              <a:spcBef>
                <a:spcPts val="0"/>
              </a:spcBef>
              <a:spcAft>
                <a:spcPts val="0"/>
              </a:spcAft>
              <a:buClr>
                <a:srgbClr val="434343"/>
              </a:buClr>
              <a:buSzPts val="1200"/>
              <a:buFont typeface="Roboto Condensed Light"/>
              <a:buAutoNum type="arabicPeriod"/>
              <a:defRPr>
                <a:solidFill>
                  <a:srgbClr val="434343"/>
                </a:solidFill>
              </a:defRPr>
            </a:lvl7pPr>
            <a:lvl8pPr indent="-304800" lvl="7" marL="3657600" rtl="0">
              <a:lnSpc>
                <a:spcPct val="115000"/>
              </a:lnSpc>
              <a:spcBef>
                <a:spcPts val="0"/>
              </a:spcBef>
              <a:spcAft>
                <a:spcPts val="0"/>
              </a:spcAft>
              <a:buClr>
                <a:srgbClr val="434343"/>
              </a:buClr>
              <a:buSzPts val="1200"/>
              <a:buFont typeface="Roboto Condensed Light"/>
              <a:buAutoNum type="alphaLcPeriod"/>
              <a:defRPr>
                <a:solidFill>
                  <a:srgbClr val="434343"/>
                </a:solidFill>
              </a:defRPr>
            </a:lvl8pPr>
            <a:lvl9pPr indent="-304800" lvl="8" marL="4114800" rtl="0">
              <a:lnSpc>
                <a:spcPct val="115000"/>
              </a:lnSpc>
              <a:spcBef>
                <a:spcPts val="0"/>
              </a:spcBef>
              <a:spcAft>
                <a:spcPts val="0"/>
              </a:spcAft>
              <a:buClr>
                <a:srgbClr val="434343"/>
              </a:buClr>
              <a:buSzPts val="1200"/>
              <a:buFont typeface="Roboto Condensed Light"/>
              <a:buAutoNum type="romanLcPeriod"/>
              <a:defRPr>
                <a:solidFill>
                  <a:srgbClr val="434343"/>
                </a:solidFill>
              </a:defRPr>
            </a:lvl9pPr>
          </a:lstStyle>
          <a:p/>
        </p:txBody>
      </p:sp>
      <p:sp>
        <p:nvSpPr>
          <p:cNvPr id="66" name="Google Shape;66;p4"/>
          <p:cNvSpPr/>
          <p:nvPr/>
        </p:nvSpPr>
        <p:spPr>
          <a:xfrm rot="-5801308">
            <a:off x="7416837" y="3019330"/>
            <a:ext cx="3158737" cy="2079458"/>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 name="Google Shape;67;p4"/>
          <p:cNvGrpSpPr/>
          <p:nvPr/>
        </p:nvGrpSpPr>
        <p:grpSpPr>
          <a:xfrm>
            <a:off x="152399" y="4724650"/>
            <a:ext cx="266457" cy="266457"/>
            <a:chOff x="-339325" y="770500"/>
            <a:chExt cx="1587000" cy="1587000"/>
          </a:xfrm>
        </p:grpSpPr>
        <p:sp>
          <p:nvSpPr>
            <p:cNvPr id="68" name="Google Shape;68;p4"/>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 name="Google Shape;70;p4"/>
          <p:cNvGrpSpPr/>
          <p:nvPr/>
        </p:nvGrpSpPr>
        <p:grpSpPr>
          <a:xfrm rot="5400000">
            <a:off x="8260175" y="548075"/>
            <a:ext cx="822300" cy="335750"/>
            <a:chOff x="715100" y="535000"/>
            <a:chExt cx="822300" cy="335750"/>
          </a:xfrm>
        </p:grpSpPr>
        <p:sp>
          <p:nvSpPr>
            <p:cNvPr id="71" name="Google Shape;71;p4"/>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4"/>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4"/>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674" name="Shape 674"/>
        <p:cNvGrpSpPr/>
        <p:nvPr/>
      </p:nvGrpSpPr>
      <p:grpSpPr>
        <a:xfrm>
          <a:off x="0" y="0"/>
          <a:ext cx="0" cy="0"/>
          <a:chOff x="0" y="0"/>
          <a:chExt cx="0" cy="0"/>
        </a:xfrm>
      </p:grpSpPr>
      <p:sp>
        <p:nvSpPr>
          <p:cNvPr id="675" name="Google Shape;675;p31"/>
          <p:cNvSpPr/>
          <p:nvPr/>
        </p:nvSpPr>
        <p:spPr>
          <a:xfrm>
            <a:off x="0" y="0"/>
            <a:ext cx="4314362" cy="2519740"/>
          </a:xfrm>
          <a:custGeom>
            <a:rect b="b" l="l" r="r" t="t"/>
            <a:pathLst>
              <a:path extrusionOk="0" h="29907" w="51206">
                <a:moveTo>
                  <a:pt x="51205" y="1"/>
                </a:moveTo>
                <a:lnTo>
                  <a:pt x="1" y="10"/>
                </a:lnTo>
                <a:lnTo>
                  <a:pt x="1" y="29907"/>
                </a:lnTo>
                <a:cubicBezTo>
                  <a:pt x="1483" y="28365"/>
                  <a:pt x="3262" y="27130"/>
                  <a:pt x="5229" y="26290"/>
                </a:cubicBezTo>
                <a:cubicBezTo>
                  <a:pt x="8507" y="24902"/>
                  <a:pt x="12042" y="24583"/>
                  <a:pt x="15628" y="24583"/>
                </a:cubicBezTo>
                <a:cubicBezTo>
                  <a:pt x="18043" y="24583"/>
                  <a:pt x="20482" y="24728"/>
                  <a:pt x="22880" y="24787"/>
                </a:cubicBezTo>
                <a:cubicBezTo>
                  <a:pt x="23158" y="24794"/>
                  <a:pt x="23443" y="24798"/>
                  <a:pt x="23735" y="24798"/>
                </a:cubicBezTo>
                <a:cubicBezTo>
                  <a:pt x="29704" y="24798"/>
                  <a:pt x="38435" y="23326"/>
                  <a:pt x="42449" y="19302"/>
                </a:cubicBezTo>
                <a:cubicBezTo>
                  <a:pt x="44830" y="16911"/>
                  <a:pt x="49426" y="9113"/>
                  <a:pt x="51205"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1"/>
          <p:cNvSpPr/>
          <p:nvPr/>
        </p:nvSpPr>
        <p:spPr>
          <a:xfrm rot="-5801308">
            <a:off x="7416837" y="3019330"/>
            <a:ext cx="3158737" cy="2079458"/>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7" name="Google Shape;677;p31"/>
          <p:cNvGrpSpPr/>
          <p:nvPr/>
        </p:nvGrpSpPr>
        <p:grpSpPr>
          <a:xfrm>
            <a:off x="152399" y="4724650"/>
            <a:ext cx="266457" cy="266457"/>
            <a:chOff x="-339325" y="770500"/>
            <a:chExt cx="1587000" cy="1587000"/>
          </a:xfrm>
        </p:grpSpPr>
        <p:sp>
          <p:nvSpPr>
            <p:cNvPr id="678" name="Google Shape;678;p31"/>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1"/>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80" name="Google Shape;680;p31"/>
          <p:cNvGrpSpPr/>
          <p:nvPr/>
        </p:nvGrpSpPr>
        <p:grpSpPr>
          <a:xfrm rot="5400000">
            <a:off x="8260175" y="548075"/>
            <a:ext cx="822300" cy="335750"/>
            <a:chOff x="715100" y="535000"/>
            <a:chExt cx="822300" cy="335750"/>
          </a:xfrm>
        </p:grpSpPr>
        <p:sp>
          <p:nvSpPr>
            <p:cNvPr id="681" name="Google Shape;681;p31"/>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31"/>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1"/>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699" name="Shape 699"/>
        <p:cNvGrpSpPr/>
        <p:nvPr/>
      </p:nvGrpSpPr>
      <p:grpSpPr>
        <a:xfrm>
          <a:off x="0" y="0"/>
          <a:ext cx="0" cy="0"/>
          <a:chOff x="0" y="0"/>
          <a:chExt cx="0" cy="0"/>
        </a:xfrm>
      </p:grpSpPr>
      <p:sp>
        <p:nvSpPr>
          <p:cNvPr id="700" name="Google Shape;700;p32"/>
          <p:cNvSpPr/>
          <p:nvPr/>
        </p:nvSpPr>
        <p:spPr>
          <a:xfrm rot="5400000">
            <a:off x="-1433709" y="1041220"/>
            <a:ext cx="5535990" cy="2668572"/>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2"/>
          <p:cNvSpPr/>
          <p:nvPr/>
        </p:nvSpPr>
        <p:spPr>
          <a:xfrm flipH="1" rot="10800000">
            <a:off x="6832353" y="0"/>
            <a:ext cx="3732200"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9" name="Shape 89"/>
        <p:cNvGrpSpPr/>
        <p:nvPr/>
      </p:nvGrpSpPr>
      <p:grpSpPr>
        <a:xfrm>
          <a:off x="0" y="0"/>
          <a:ext cx="0" cy="0"/>
          <a:chOff x="0" y="0"/>
          <a:chExt cx="0" cy="0"/>
        </a:xfrm>
      </p:grpSpPr>
      <p:sp>
        <p:nvSpPr>
          <p:cNvPr id="90" name="Google Shape;90;p5"/>
          <p:cNvSpPr txBox="1"/>
          <p:nvPr>
            <p:ph idx="1" type="subTitle"/>
          </p:nvPr>
        </p:nvSpPr>
        <p:spPr>
          <a:xfrm>
            <a:off x="1468000" y="2413350"/>
            <a:ext cx="2476500" cy="5727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1" name="Google Shape;91;p5"/>
          <p:cNvSpPr txBox="1"/>
          <p:nvPr>
            <p:ph idx="2" type="subTitle"/>
          </p:nvPr>
        </p:nvSpPr>
        <p:spPr>
          <a:xfrm>
            <a:off x="5199537" y="2413350"/>
            <a:ext cx="2476500" cy="5727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200">
                <a:solidFill>
                  <a:schemeClr val="dk1"/>
                </a:solidFill>
                <a:latin typeface="Archivo"/>
                <a:ea typeface="Archivo"/>
                <a:cs typeface="Archivo"/>
                <a:sym typeface="Archivo"/>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92" name="Google Shape;92;p5"/>
          <p:cNvSpPr txBox="1"/>
          <p:nvPr>
            <p:ph idx="3" type="subTitle"/>
          </p:nvPr>
        </p:nvSpPr>
        <p:spPr>
          <a:xfrm>
            <a:off x="1468000" y="2909850"/>
            <a:ext cx="2476500" cy="11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3" name="Google Shape;93;p5"/>
          <p:cNvSpPr txBox="1"/>
          <p:nvPr>
            <p:ph idx="4" type="subTitle"/>
          </p:nvPr>
        </p:nvSpPr>
        <p:spPr>
          <a:xfrm>
            <a:off x="5199537" y="2909850"/>
            <a:ext cx="2476500" cy="117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4" name="Google Shape;94;p5"/>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5" name="Google Shape;95;p5"/>
          <p:cNvSpPr/>
          <p:nvPr/>
        </p:nvSpPr>
        <p:spPr>
          <a:xfrm>
            <a:off x="-232700" y="3188800"/>
            <a:ext cx="4563144" cy="2199621"/>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3674515">
            <a:off x="7109537" y="-963474"/>
            <a:ext cx="3229559" cy="2880623"/>
          </a:xfrm>
          <a:custGeom>
            <a:rect b="b" l="l" r="r" t="t"/>
            <a:pathLst>
              <a:path extrusionOk="0" h="42755" w="47934">
                <a:moveTo>
                  <a:pt x="24036" y="1"/>
                </a:moveTo>
                <a:cubicBezTo>
                  <a:pt x="18371" y="1"/>
                  <a:pt x="13360" y="2574"/>
                  <a:pt x="11949" y="8695"/>
                </a:cubicBezTo>
                <a:cubicBezTo>
                  <a:pt x="11316" y="11433"/>
                  <a:pt x="12651" y="14862"/>
                  <a:pt x="12097" y="17857"/>
                </a:cubicBezTo>
                <a:cubicBezTo>
                  <a:pt x="11060" y="23421"/>
                  <a:pt x="0" y="26277"/>
                  <a:pt x="3252" y="33235"/>
                </a:cubicBezTo>
                <a:cubicBezTo>
                  <a:pt x="6622" y="40459"/>
                  <a:pt x="14825" y="41704"/>
                  <a:pt x="22227" y="42545"/>
                </a:cubicBezTo>
                <a:cubicBezTo>
                  <a:pt x="23460" y="42685"/>
                  <a:pt x="24614" y="42754"/>
                  <a:pt x="25697" y="42754"/>
                </a:cubicBezTo>
                <a:cubicBezTo>
                  <a:pt x="32523" y="42754"/>
                  <a:pt x="36543" y="40012"/>
                  <a:pt x="39938" y="35201"/>
                </a:cubicBezTo>
                <a:cubicBezTo>
                  <a:pt x="45384" y="27512"/>
                  <a:pt x="47933" y="16611"/>
                  <a:pt x="41193" y="8053"/>
                </a:cubicBezTo>
                <a:cubicBezTo>
                  <a:pt x="37299" y="3118"/>
                  <a:pt x="30271" y="1"/>
                  <a:pt x="24036"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 name="Google Shape;97;p5"/>
          <p:cNvGrpSpPr/>
          <p:nvPr/>
        </p:nvGrpSpPr>
        <p:grpSpPr>
          <a:xfrm>
            <a:off x="581874" y="401775"/>
            <a:ext cx="266457" cy="266457"/>
            <a:chOff x="-339325" y="770500"/>
            <a:chExt cx="1587000" cy="1587000"/>
          </a:xfrm>
        </p:grpSpPr>
        <p:sp>
          <p:nvSpPr>
            <p:cNvPr id="98" name="Google Shape;98;p5"/>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5"/>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 name="Google Shape;100;p5"/>
          <p:cNvGrpSpPr/>
          <p:nvPr/>
        </p:nvGrpSpPr>
        <p:grpSpPr>
          <a:xfrm>
            <a:off x="8017750" y="4440625"/>
            <a:ext cx="822300" cy="335750"/>
            <a:chOff x="715100" y="535000"/>
            <a:chExt cx="822300" cy="335750"/>
          </a:xfrm>
        </p:grpSpPr>
        <p:sp>
          <p:nvSpPr>
            <p:cNvPr id="101" name="Google Shape;101;p5"/>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5"/>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5"/>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5"/>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5"/>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5"/>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9" name="Shape 119"/>
        <p:cNvGrpSpPr/>
        <p:nvPr/>
      </p:nvGrpSpPr>
      <p:grpSpPr>
        <a:xfrm>
          <a:off x="0" y="0"/>
          <a:ext cx="0" cy="0"/>
          <a:chOff x="0" y="0"/>
          <a:chExt cx="0" cy="0"/>
        </a:xfrm>
      </p:grpSpPr>
      <p:sp>
        <p:nvSpPr>
          <p:cNvPr id="120" name="Google Shape;120;p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1" name="Google Shape;121;p6"/>
          <p:cNvSpPr/>
          <p:nvPr/>
        </p:nvSpPr>
        <p:spPr>
          <a:xfrm>
            <a:off x="6320450" y="2682824"/>
            <a:ext cx="3110572" cy="3152598"/>
          </a:xfrm>
          <a:custGeom>
            <a:rect b="b" l="l" r="r" t="t"/>
            <a:pathLst>
              <a:path extrusionOk="0" h="68714" w="67798">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6"/>
          <p:cNvSpPr/>
          <p:nvPr/>
        </p:nvSpPr>
        <p:spPr>
          <a:xfrm flipH="1" rot="-1996331">
            <a:off x="-1342575" y="-986845"/>
            <a:ext cx="3264561" cy="2149219"/>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6"/>
          <p:cNvGrpSpPr/>
          <p:nvPr/>
        </p:nvGrpSpPr>
        <p:grpSpPr>
          <a:xfrm>
            <a:off x="8295674" y="4481525"/>
            <a:ext cx="266457" cy="266457"/>
            <a:chOff x="-339325" y="770500"/>
            <a:chExt cx="1587000" cy="1587000"/>
          </a:xfrm>
        </p:grpSpPr>
        <p:sp>
          <p:nvSpPr>
            <p:cNvPr id="124" name="Google Shape;124;p6"/>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6"/>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6" name="Shape 126"/>
        <p:cNvGrpSpPr/>
        <p:nvPr/>
      </p:nvGrpSpPr>
      <p:grpSpPr>
        <a:xfrm>
          <a:off x="0" y="0"/>
          <a:ext cx="0" cy="0"/>
          <a:chOff x="0" y="0"/>
          <a:chExt cx="0" cy="0"/>
        </a:xfrm>
      </p:grpSpPr>
      <p:sp>
        <p:nvSpPr>
          <p:cNvPr id="127" name="Google Shape;127;p7"/>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8" name="Google Shape;128;p7"/>
          <p:cNvSpPr txBox="1"/>
          <p:nvPr>
            <p:ph idx="1" type="body"/>
          </p:nvPr>
        </p:nvSpPr>
        <p:spPr>
          <a:xfrm>
            <a:off x="4380400" y="1152475"/>
            <a:ext cx="4048500" cy="3416400"/>
          </a:xfrm>
          <a:prstGeom prst="rect">
            <a:avLst/>
          </a:prstGeom>
        </p:spPr>
        <p:txBody>
          <a:bodyPr anchorCtr="0" anchor="ctr" bIns="91425" lIns="91425" spcFirstLastPara="1" rIns="91425" wrap="square" tIns="91425">
            <a:noAutofit/>
          </a:bodyPr>
          <a:lstStyle>
            <a:lvl1pPr indent="-292100" lvl="0" marL="457200" rtl="0">
              <a:spcBef>
                <a:spcPts val="0"/>
              </a:spcBef>
              <a:spcAft>
                <a:spcPts val="0"/>
              </a:spcAft>
              <a:buClr>
                <a:srgbClr val="595959"/>
              </a:buClr>
              <a:buSzPts val="1000"/>
              <a:buFont typeface="Anaheim"/>
              <a:buChar char="●"/>
              <a:defRPr sz="1400">
                <a:solidFill>
                  <a:srgbClr val="434343"/>
                </a:solidFill>
              </a:defRPr>
            </a:lvl1pPr>
            <a:lvl2pPr indent="-317500" lvl="1" marL="914400" rtl="0">
              <a:lnSpc>
                <a:spcPct val="115000"/>
              </a:lnSpc>
              <a:spcBef>
                <a:spcPts val="1600"/>
              </a:spcBef>
              <a:spcAft>
                <a:spcPts val="0"/>
              </a:spcAft>
              <a:buClr>
                <a:srgbClr val="595959"/>
              </a:buClr>
              <a:buSzPts val="1400"/>
              <a:buFont typeface="Anaheim"/>
              <a:buChar char="○"/>
              <a:defRPr>
                <a:solidFill>
                  <a:srgbClr val="434343"/>
                </a:solidFill>
              </a:defRPr>
            </a:lvl2pPr>
            <a:lvl3pPr indent="-317500" lvl="2" marL="1371600" rtl="0">
              <a:lnSpc>
                <a:spcPct val="115000"/>
              </a:lnSpc>
              <a:spcBef>
                <a:spcPts val="0"/>
              </a:spcBef>
              <a:spcAft>
                <a:spcPts val="0"/>
              </a:spcAft>
              <a:buClr>
                <a:srgbClr val="595959"/>
              </a:buClr>
              <a:buSzPts val="1400"/>
              <a:buFont typeface="Anaheim"/>
              <a:buChar char="■"/>
              <a:defRPr>
                <a:solidFill>
                  <a:srgbClr val="434343"/>
                </a:solidFill>
              </a:defRPr>
            </a:lvl3pPr>
            <a:lvl4pPr indent="-317500" lvl="3" marL="1828800" rtl="0">
              <a:lnSpc>
                <a:spcPct val="115000"/>
              </a:lnSpc>
              <a:spcBef>
                <a:spcPts val="0"/>
              </a:spcBef>
              <a:spcAft>
                <a:spcPts val="0"/>
              </a:spcAft>
              <a:buClr>
                <a:srgbClr val="595959"/>
              </a:buClr>
              <a:buSzPts val="1400"/>
              <a:buFont typeface="Anaheim"/>
              <a:buChar char="●"/>
              <a:defRPr>
                <a:solidFill>
                  <a:srgbClr val="434343"/>
                </a:solidFill>
              </a:defRPr>
            </a:lvl4pPr>
            <a:lvl5pPr indent="-317500" lvl="4" marL="2286000" rtl="0">
              <a:lnSpc>
                <a:spcPct val="115000"/>
              </a:lnSpc>
              <a:spcBef>
                <a:spcPts val="0"/>
              </a:spcBef>
              <a:spcAft>
                <a:spcPts val="0"/>
              </a:spcAft>
              <a:buClr>
                <a:srgbClr val="595959"/>
              </a:buClr>
              <a:buSzPts val="1400"/>
              <a:buFont typeface="Anaheim"/>
              <a:buChar char="○"/>
              <a:defRPr>
                <a:solidFill>
                  <a:srgbClr val="434343"/>
                </a:solidFill>
              </a:defRPr>
            </a:lvl5pPr>
            <a:lvl6pPr indent="-317500" lvl="5" marL="2743200" rtl="0">
              <a:lnSpc>
                <a:spcPct val="115000"/>
              </a:lnSpc>
              <a:spcBef>
                <a:spcPts val="0"/>
              </a:spcBef>
              <a:spcAft>
                <a:spcPts val="0"/>
              </a:spcAft>
              <a:buClr>
                <a:srgbClr val="595959"/>
              </a:buClr>
              <a:buSzPts val="1400"/>
              <a:buFont typeface="Anaheim"/>
              <a:buChar char="■"/>
              <a:defRPr>
                <a:solidFill>
                  <a:srgbClr val="434343"/>
                </a:solidFill>
              </a:defRPr>
            </a:lvl6pPr>
            <a:lvl7pPr indent="-317500" lvl="6" marL="3200400" rtl="0">
              <a:lnSpc>
                <a:spcPct val="115000"/>
              </a:lnSpc>
              <a:spcBef>
                <a:spcPts val="0"/>
              </a:spcBef>
              <a:spcAft>
                <a:spcPts val="0"/>
              </a:spcAft>
              <a:buClr>
                <a:srgbClr val="595959"/>
              </a:buClr>
              <a:buSzPts val="1400"/>
              <a:buFont typeface="Anaheim"/>
              <a:buChar char="●"/>
              <a:defRPr>
                <a:solidFill>
                  <a:srgbClr val="434343"/>
                </a:solidFill>
              </a:defRPr>
            </a:lvl7pPr>
            <a:lvl8pPr indent="-317500" lvl="7" marL="3657600" rtl="0">
              <a:lnSpc>
                <a:spcPct val="115000"/>
              </a:lnSpc>
              <a:spcBef>
                <a:spcPts val="0"/>
              </a:spcBef>
              <a:spcAft>
                <a:spcPts val="0"/>
              </a:spcAft>
              <a:buClr>
                <a:srgbClr val="595959"/>
              </a:buClr>
              <a:buSzPts val="1400"/>
              <a:buFont typeface="Anaheim"/>
              <a:buChar char="○"/>
              <a:defRPr>
                <a:solidFill>
                  <a:srgbClr val="434343"/>
                </a:solidFill>
              </a:defRPr>
            </a:lvl8pPr>
            <a:lvl9pPr indent="-317500" lvl="8" marL="4114800" rtl="0">
              <a:lnSpc>
                <a:spcPct val="115000"/>
              </a:lnSpc>
              <a:spcBef>
                <a:spcPts val="0"/>
              </a:spcBef>
              <a:spcAft>
                <a:spcPts val="0"/>
              </a:spcAft>
              <a:buClr>
                <a:srgbClr val="595959"/>
              </a:buClr>
              <a:buSzPts val="1400"/>
              <a:buFont typeface="Anaheim"/>
              <a:buChar char="■"/>
              <a:defRPr>
                <a:solidFill>
                  <a:srgbClr val="434343"/>
                </a:solidFill>
              </a:defRPr>
            </a:lvl9pPr>
          </a:lstStyle>
          <a:p/>
        </p:txBody>
      </p:sp>
      <p:sp>
        <p:nvSpPr>
          <p:cNvPr id="129" name="Google Shape;129;p7"/>
          <p:cNvSpPr/>
          <p:nvPr/>
        </p:nvSpPr>
        <p:spPr>
          <a:xfrm flipH="1">
            <a:off x="-244950" y="0"/>
            <a:ext cx="4424296" cy="5143506"/>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 name="Google Shape;130;p7"/>
          <p:cNvGrpSpPr/>
          <p:nvPr/>
        </p:nvGrpSpPr>
        <p:grpSpPr>
          <a:xfrm>
            <a:off x="8017750" y="4440625"/>
            <a:ext cx="822300" cy="335750"/>
            <a:chOff x="715100" y="535000"/>
            <a:chExt cx="822300" cy="335750"/>
          </a:xfrm>
        </p:grpSpPr>
        <p:sp>
          <p:nvSpPr>
            <p:cNvPr id="131" name="Google Shape;131;p7"/>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7"/>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7"/>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7"/>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7"/>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7"/>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7"/>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7"/>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7"/>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7"/>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7"/>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7"/>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7"/>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7"/>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7"/>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7"/>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7"/>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7"/>
          <p:cNvGrpSpPr/>
          <p:nvPr/>
        </p:nvGrpSpPr>
        <p:grpSpPr>
          <a:xfrm>
            <a:off x="8295674" y="401775"/>
            <a:ext cx="266457" cy="266457"/>
            <a:chOff x="-339325" y="770500"/>
            <a:chExt cx="1587000" cy="1587000"/>
          </a:xfrm>
        </p:grpSpPr>
        <p:sp>
          <p:nvSpPr>
            <p:cNvPr id="150" name="Google Shape;150;p7"/>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2" name="Shape 152"/>
        <p:cNvGrpSpPr/>
        <p:nvPr/>
      </p:nvGrpSpPr>
      <p:grpSpPr>
        <a:xfrm>
          <a:off x="0" y="0"/>
          <a:ext cx="0" cy="0"/>
          <a:chOff x="0" y="0"/>
          <a:chExt cx="0" cy="0"/>
        </a:xfrm>
      </p:grpSpPr>
      <p:sp>
        <p:nvSpPr>
          <p:cNvPr id="153" name="Google Shape;153;p8"/>
          <p:cNvSpPr txBox="1"/>
          <p:nvPr>
            <p:ph type="title"/>
          </p:nvPr>
        </p:nvSpPr>
        <p:spPr>
          <a:xfrm>
            <a:off x="3611800" y="1307100"/>
            <a:ext cx="41193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54" name="Google Shape;154;p8"/>
          <p:cNvSpPr/>
          <p:nvPr/>
        </p:nvSpPr>
        <p:spPr>
          <a:xfrm flipH="1" rot="-5400000">
            <a:off x="2314067" y="-1677117"/>
            <a:ext cx="4506535" cy="9134718"/>
          </a:xfrm>
          <a:custGeom>
            <a:rect b="b" l="l" r="r" t="t"/>
            <a:pathLst>
              <a:path extrusionOk="0" h="32576" w="34018">
                <a:moveTo>
                  <a:pt x="13965" y="1"/>
                </a:moveTo>
                <a:cubicBezTo>
                  <a:pt x="15457" y="1375"/>
                  <a:pt x="16021" y="3776"/>
                  <a:pt x="15398" y="5664"/>
                </a:cubicBezTo>
                <a:cubicBezTo>
                  <a:pt x="14766" y="7611"/>
                  <a:pt x="13105" y="8975"/>
                  <a:pt x="11376" y="9913"/>
                </a:cubicBezTo>
                <a:cubicBezTo>
                  <a:pt x="9646" y="10852"/>
                  <a:pt x="7758" y="11475"/>
                  <a:pt x="6098" y="12532"/>
                </a:cubicBezTo>
                <a:cubicBezTo>
                  <a:pt x="2876" y="14578"/>
                  <a:pt x="672" y="18294"/>
                  <a:pt x="326" y="22248"/>
                </a:cubicBezTo>
                <a:cubicBezTo>
                  <a:pt x="0" y="26033"/>
                  <a:pt x="1384" y="29946"/>
                  <a:pt x="3983" y="32575"/>
                </a:cubicBezTo>
                <a:lnTo>
                  <a:pt x="34018" y="32575"/>
                </a:lnTo>
                <a:lnTo>
                  <a:pt x="34018" y="1"/>
                </a:ln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5" name="Shape 155"/>
        <p:cNvGrpSpPr/>
        <p:nvPr/>
      </p:nvGrpSpPr>
      <p:grpSpPr>
        <a:xfrm>
          <a:off x="0" y="0"/>
          <a:ext cx="0" cy="0"/>
          <a:chOff x="0" y="0"/>
          <a:chExt cx="0" cy="0"/>
        </a:xfrm>
      </p:grpSpPr>
      <p:sp>
        <p:nvSpPr>
          <p:cNvPr id="156" name="Google Shape;156;p9"/>
          <p:cNvSpPr txBox="1"/>
          <p:nvPr>
            <p:ph type="title"/>
          </p:nvPr>
        </p:nvSpPr>
        <p:spPr>
          <a:xfrm>
            <a:off x="2921075" y="1553700"/>
            <a:ext cx="50427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7" name="Google Shape;157;p9"/>
          <p:cNvSpPr txBox="1"/>
          <p:nvPr>
            <p:ph idx="1" type="subTitle"/>
          </p:nvPr>
        </p:nvSpPr>
        <p:spPr>
          <a:xfrm>
            <a:off x="2921183" y="2395496"/>
            <a:ext cx="5042700" cy="119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8" name="Google Shape;158;p9"/>
          <p:cNvSpPr/>
          <p:nvPr/>
        </p:nvSpPr>
        <p:spPr>
          <a:xfrm>
            <a:off x="6033425" y="1990899"/>
            <a:ext cx="3110572" cy="3152598"/>
          </a:xfrm>
          <a:custGeom>
            <a:rect b="b" l="l" r="r" t="t"/>
            <a:pathLst>
              <a:path extrusionOk="0" h="68714" w="67798">
                <a:moveTo>
                  <a:pt x="63734" y="0"/>
                </a:moveTo>
                <a:cubicBezTo>
                  <a:pt x="59624" y="0"/>
                  <a:pt x="53889" y="1097"/>
                  <a:pt x="49742" y="6278"/>
                </a:cubicBezTo>
                <a:cubicBezTo>
                  <a:pt x="42571" y="15246"/>
                  <a:pt x="49860" y="41366"/>
                  <a:pt x="41129" y="46254"/>
                </a:cubicBezTo>
                <a:cubicBezTo>
                  <a:pt x="39483" y="47174"/>
                  <a:pt x="37521" y="47505"/>
                  <a:pt x="35360" y="47505"/>
                </a:cubicBezTo>
                <a:cubicBezTo>
                  <a:pt x="29802" y="47505"/>
                  <a:pt x="22927" y="45316"/>
                  <a:pt x="16739" y="45316"/>
                </a:cubicBezTo>
                <a:cubicBezTo>
                  <a:pt x="12576" y="45316"/>
                  <a:pt x="8723" y="46307"/>
                  <a:pt x="5793" y="49624"/>
                </a:cubicBezTo>
                <a:cubicBezTo>
                  <a:pt x="0" y="56192"/>
                  <a:pt x="194" y="63997"/>
                  <a:pt x="1055" y="68713"/>
                </a:cubicBezTo>
                <a:lnTo>
                  <a:pt x="67797" y="68713"/>
                </a:lnTo>
                <a:lnTo>
                  <a:pt x="67797" y="356"/>
                </a:lnTo>
                <a:cubicBezTo>
                  <a:pt x="66881" y="191"/>
                  <a:pt x="65449" y="0"/>
                  <a:pt x="63734"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9" name="Google Shape;159;p9"/>
          <p:cNvGrpSpPr/>
          <p:nvPr/>
        </p:nvGrpSpPr>
        <p:grpSpPr>
          <a:xfrm>
            <a:off x="581874" y="401775"/>
            <a:ext cx="266457" cy="266457"/>
            <a:chOff x="-339325" y="770500"/>
            <a:chExt cx="1587000" cy="1587000"/>
          </a:xfrm>
        </p:grpSpPr>
        <p:sp>
          <p:nvSpPr>
            <p:cNvPr id="160" name="Google Shape;160;p9"/>
            <p:cNvSpPr/>
            <p:nvPr/>
          </p:nvSpPr>
          <p:spPr>
            <a:xfrm>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rot="5400000">
              <a:off x="292025" y="770500"/>
              <a:ext cx="324300" cy="1587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2" name="Google Shape;162;p9"/>
          <p:cNvGrpSpPr/>
          <p:nvPr/>
        </p:nvGrpSpPr>
        <p:grpSpPr>
          <a:xfrm rot="5400000">
            <a:off x="8260175" y="548075"/>
            <a:ext cx="822300" cy="335750"/>
            <a:chOff x="715100" y="535000"/>
            <a:chExt cx="822300" cy="335750"/>
          </a:xfrm>
        </p:grpSpPr>
        <p:sp>
          <p:nvSpPr>
            <p:cNvPr id="163" name="Google Shape;163;p9"/>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9"/>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9"/>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9"/>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9"/>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9"/>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9"/>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9"/>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9"/>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9"/>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9"/>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9"/>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9"/>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9"/>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9"/>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9"/>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noFill/>
      </p:bgPr>
    </p:bg>
    <p:spTree>
      <p:nvGrpSpPr>
        <p:cNvPr id="181" name="Shape 181"/>
        <p:cNvGrpSpPr/>
        <p:nvPr/>
      </p:nvGrpSpPr>
      <p:grpSpPr>
        <a:xfrm>
          <a:off x="0" y="0"/>
          <a:ext cx="0" cy="0"/>
          <a:chOff x="0" y="0"/>
          <a:chExt cx="0" cy="0"/>
        </a:xfrm>
      </p:grpSpPr>
      <p:sp>
        <p:nvSpPr>
          <p:cNvPr id="182" name="Google Shape;182;p10"/>
          <p:cNvSpPr/>
          <p:nvPr/>
        </p:nvSpPr>
        <p:spPr>
          <a:xfrm flipH="1">
            <a:off x="4580850" y="2943875"/>
            <a:ext cx="4563144" cy="2199621"/>
          </a:xfrm>
          <a:custGeom>
            <a:rect b="b" l="l" r="r" t="t"/>
            <a:pathLst>
              <a:path extrusionOk="0" h="30491" w="63254">
                <a:moveTo>
                  <a:pt x="5298" y="0"/>
                </a:moveTo>
                <a:cubicBezTo>
                  <a:pt x="3364" y="0"/>
                  <a:pt x="1519" y="343"/>
                  <a:pt x="0" y="753"/>
                </a:cubicBezTo>
                <a:lnTo>
                  <a:pt x="0" y="30491"/>
                </a:lnTo>
                <a:lnTo>
                  <a:pt x="63254" y="30491"/>
                </a:lnTo>
                <a:cubicBezTo>
                  <a:pt x="62834" y="26421"/>
                  <a:pt x="60691" y="20209"/>
                  <a:pt x="52121" y="16785"/>
                </a:cubicBezTo>
                <a:cubicBezTo>
                  <a:pt x="49694" y="15814"/>
                  <a:pt x="47511" y="15427"/>
                  <a:pt x="45506" y="15427"/>
                </a:cubicBezTo>
                <a:cubicBezTo>
                  <a:pt x="37603" y="15427"/>
                  <a:pt x="32470" y="21441"/>
                  <a:pt x="26132" y="21441"/>
                </a:cubicBezTo>
                <a:cubicBezTo>
                  <a:pt x="25159" y="21441"/>
                  <a:pt x="24159" y="21299"/>
                  <a:pt x="23116" y="20973"/>
                </a:cubicBezTo>
                <a:cubicBezTo>
                  <a:pt x="13555" y="17980"/>
                  <a:pt x="20726" y="10809"/>
                  <a:pt x="14147" y="3628"/>
                </a:cubicBezTo>
                <a:cubicBezTo>
                  <a:pt x="11600" y="850"/>
                  <a:pt x="8340" y="0"/>
                  <a:pt x="5298" y="0"/>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0"/>
          <p:cNvSpPr txBox="1"/>
          <p:nvPr>
            <p:ph type="title"/>
          </p:nvPr>
        </p:nvSpPr>
        <p:spPr>
          <a:xfrm>
            <a:off x="4101400" y="535000"/>
            <a:ext cx="4327500" cy="11979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184" name="Google Shape;184;p10"/>
          <p:cNvGrpSpPr/>
          <p:nvPr/>
        </p:nvGrpSpPr>
        <p:grpSpPr>
          <a:xfrm>
            <a:off x="303950" y="367125"/>
            <a:ext cx="822300" cy="335750"/>
            <a:chOff x="715100" y="535000"/>
            <a:chExt cx="822300" cy="335750"/>
          </a:xfrm>
        </p:grpSpPr>
        <p:sp>
          <p:nvSpPr>
            <p:cNvPr id="185" name="Google Shape;185;p10"/>
            <p:cNvSpPr/>
            <p:nvPr/>
          </p:nvSpPr>
          <p:spPr>
            <a:xfrm>
              <a:off x="715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0"/>
            <p:cNvSpPr/>
            <p:nvPr/>
          </p:nvSpPr>
          <p:spPr>
            <a:xfrm>
              <a:off x="8657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0"/>
            <p:cNvSpPr/>
            <p:nvPr/>
          </p:nvSpPr>
          <p:spPr>
            <a:xfrm>
              <a:off x="10163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0"/>
            <p:cNvSpPr/>
            <p:nvPr/>
          </p:nvSpPr>
          <p:spPr>
            <a:xfrm>
              <a:off x="11669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0"/>
            <p:cNvSpPr/>
            <p:nvPr/>
          </p:nvSpPr>
          <p:spPr>
            <a:xfrm>
              <a:off x="13175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0"/>
            <p:cNvSpPr/>
            <p:nvPr/>
          </p:nvSpPr>
          <p:spPr>
            <a:xfrm>
              <a:off x="1468100" y="53500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0"/>
            <p:cNvSpPr/>
            <p:nvPr/>
          </p:nvSpPr>
          <p:spPr>
            <a:xfrm>
              <a:off x="715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0"/>
            <p:cNvSpPr/>
            <p:nvPr/>
          </p:nvSpPr>
          <p:spPr>
            <a:xfrm>
              <a:off x="8657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
            <p:cNvSpPr/>
            <p:nvPr/>
          </p:nvSpPr>
          <p:spPr>
            <a:xfrm>
              <a:off x="10163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0"/>
            <p:cNvSpPr/>
            <p:nvPr/>
          </p:nvSpPr>
          <p:spPr>
            <a:xfrm>
              <a:off x="11669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0"/>
            <p:cNvSpPr/>
            <p:nvPr/>
          </p:nvSpPr>
          <p:spPr>
            <a:xfrm>
              <a:off x="13175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0"/>
            <p:cNvSpPr/>
            <p:nvPr/>
          </p:nvSpPr>
          <p:spPr>
            <a:xfrm>
              <a:off x="1468100" y="668225"/>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0"/>
            <p:cNvSpPr/>
            <p:nvPr/>
          </p:nvSpPr>
          <p:spPr>
            <a:xfrm>
              <a:off x="715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0"/>
            <p:cNvSpPr/>
            <p:nvPr/>
          </p:nvSpPr>
          <p:spPr>
            <a:xfrm>
              <a:off x="8657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0"/>
            <p:cNvSpPr/>
            <p:nvPr/>
          </p:nvSpPr>
          <p:spPr>
            <a:xfrm>
              <a:off x="10163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0"/>
            <p:cNvSpPr/>
            <p:nvPr/>
          </p:nvSpPr>
          <p:spPr>
            <a:xfrm>
              <a:off x="11669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0"/>
            <p:cNvSpPr/>
            <p:nvPr/>
          </p:nvSpPr>
          <p:spPr>
            <a:xfrm>
              <a:off x="13175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0"/>
            <p:cNvSpPr/>
            <p:nvPr/>
          </p:nvSpPr>
          <p:spPr>
            <a:xfrm>
              <a:off x="1468100" y="801450"/>
              <a:ext cx="69300" cy="69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500"/>
              <a:buFont typeface="Archivo"/>
              <a:buNone/>
              <a:defRPr b="1" sz="3500">
                <a:solidFill>
                  <a:schemeClr val="dk1"/>
                </a:solidFill>
                <a:latin typeface="Archivo"/>
                <a:ea typeface="Archivo"/>
                <a:cs typeface="Archivo"/>
                <a:sym typeface="Archivo"/>
              </a:defRPr>
            </a:lvl1pPr>
            <a:lvl2pPr lvl="1"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2pPr>
            <a:lvl3pPr lvl="2"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3pPr>
            <a:lvl4pPr lvl="3"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4pPr>
            <a:lvl5pPr lvl="4"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5pPr>
            <a:lvl6pPr lvl="5"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6pPr>
            <a:lvl7pPr lvl="6"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7pPr>
            <a:lvl8pPr lvl="7"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8pPr>
            <a:lvl9pPr lvl="8" rtl="0">
              <a:spcBef>
                <a:spcPts val="0"/>
              </a:spcBef>
              <a:spcAft>
                <a:spcPts val="0"/>
              </a:spcAft>
              <a:buClr>
                <a:schemeClr val="dk1"/>
              </a:buClr>
              <a:buSzPts val="3500"/>
              <a:buFont typeface="Archivo"/>
              <a:buNone/>
              <a:defRPr sz="3500">
                <a:solidFill>
                  <a:schemeClr val="dk1"/>
                </a:solidFill>
                <a:latin typeface="Archivo"/>
                <a:ea typeface="Archivo"/>
                <a:cs typeface="Archivo"/>
                <a:sym typeface="Archiv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Mukta"/>
              <a:buChar char="●"/>
              <a:defRPr>
                <a:solidFill>
                  <a:schemeClr val="dk1"/>
                </a:solidFill>
                <a:latin typeface="Mukta"/>
                <a:ea typeface="Mukta"/>
                <a:cs typeface="Mukta"/>
                <a:sym typeface="Mukta"/>
              </a:defRPr>
            </a:lvl1pPr>
            <a:lvl2pPr indent="-317500" lvl="1" marL="9144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2pPr>
            <a:lvl3pPr indent="-317500" lvl="2" marL="13716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3pPr>
            <a:lvl4pPr indent="-317500" lvl="3" marL="18288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4pPr>
            <a:lvl5pPr indent="-317500" lvl="4" marL="22860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5pPr>
            <a:lvl6pPr indent="-317500" lvl="5" marL="27432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6pPr>
            <a:lvl7pPr indent="-317500" lvl="6" marL="32004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7pPr>
            <a:lvl8pPr indent="-317500" lvl="7" marL="3657600">
              <a:lnSpc>
                <a:spcPct val="100000"/>
              </a:lnSpc>
              <a:spcBef>
                <a:spcPts val="1600"/>
              </a:spcBef>
              <a:spcAft>
                <a:spcPts val="0"/>
              </a:spcAft>
              <a:buClr>
                <a:schemeClr val="dk1"/>
              </a:buClr>
              <a:buSzPts val="1400"/>
              <a:buFont typeface="Mukta"/>
              <a:buChar char="○"/>
              <a:defRPr>
                <a:solidFill>
                  <a:schemeClr val="dk1"/>
                </a:solidFill>
                <a:latin typeface="Mukta"/>
                <a:ea typeface="Mukta"/>
                <a:cs typeface="Mukta"/>
                <a:sym typeface="Mukta"/>
              </a:defRPr>
            </a:lvl8pPr>
            <a:lvl9pPr indent="-317500" lvl="8" marL="4114800">
              <a:lnSpc>
                <a:spcPct val="100000"/>
              </a:lnSpc>
              <a:spcBef>
                <a:spcPts val="1600"/>
              </a:spcBef>
              <a:spcAft>
                <a:spcPts val="1600"/>
              </a:spcAft>
              <a:buClr>
                <a:schemeClr val="dk1"/>
              </a:buClr>
              <a:buSzPts val="1400"/>
              <a:buFont typeface="Mukta"/>
              <a:buChar char="■"/>
              <a:defRPr>
                <a:solidFill>
                  <a:schemeClr val="dk1"/>
                </a:solidFill>
                <a:latin typeface="Mukta"/>
                <a:ea typeface="Mukta"/>
                <a:cs typeface="Mukta"/>
                <a:sym typeface="Mukta"/>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33"/>
          <p:cNvSpPr/>
          <p:nvPr/>
        </p:nvSpPr>
        <p:spPr>
          <a:xfrm>
            <a:off x="982450" y="3534750"/>
            <a:ext cx="3674400" cy="572100"/>
          </a:xfrm>
          <a:prstGeom prst="roundRect">
            <a:avLst>
              <a:gd fmla="val 50000"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3"/>
          <p:cNvSpPr txBox="1"/>
          <p:nvPr>
            <p:ph type="ctrTitle"/>
          </p:nvPr>
        </p:nvSpPr>
        <p:spPr>
          <a:xfrm>
            <a:off x="982450" y="1117950"/>
            <a:ext cx="4359000" cy="2498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4100"/>
              <a:t>UTI Prediction After Initiation of SGLT2 Inhibitor Therapy</a:t>
            </a:r>
            <a:endParaRPr sz="4100"/>
          </a:p>
        </p:txBody>
      </p:sp>
      <p:sp>
        <p:nvSpPr>
          <p:cNvPr id="708" name="Google Shape;708;p33"/>
          <p:cNvSpPr txBox="1"/>
          <p:nvPr>
            <p:ph idx="1" type="subTitle"/>
          </p:nvPr>
        </p:nvSpPr>
        <p:spPr>
          <a:xfrm>
            <a:off x="1156150" y="3616050"/>
            <a:ext cx="3327000" cy="409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Anthony </a:t>
            </a:r>
            <a:r>
              <a:rPr lang="fr"/>
              <a:t>Elkommos Youssef</a:t>
            </a:r>
            <a:endParaRPr/>
          </a:p>
        </p:txBody>
      </p:sp>
      <p:grpSp>
        <p:nvGrpSpPr>
          <p:cNvPr id="709" name="Google Shape;709;p33"/>
          <p:cNvGrpSpPr/>
          <p:nvPr/>
        </p:nvGrpSpPr>
        <p:grpSpPr>
          <a:xfrm>
            <a:off x="5970213" y="405000"/>
            <a:ext cx="2119931" cy="4203502"/>
            <a:chOff x="5512100" y="405000"/>
            <a:chExt cx="2119931" cy="4203502"/>
          </a:xfrm>
        </p:grpSpPr>
        <p:sp>
          <p:nvSpPr>
            <p:cNvPr id="710" name="Google Shape;710;p33"/>
            <p:cNvSpPr/>
            <p:nvPr/>
          </p:nvSpPr>
          <p:spPr>
            <a:xfrm>
              <a:off x="6635297" y="405000"/>
              <a:ext cx="697277" cy="621711"/>
            </a:xfrm>
            <a:custGeom>
              <a:rect b="b" l="l" r="r" t="t"/>
              <a:pathLst>
                <a:path extrusionOk="0" h="10638" w="11931">
                  <a:moveTo>
                    <a:pt x="6443" y="1"/>
                  </a:moveTo>
                  <a:cubicBezTo>
                    <a:pt x="6309" y="1"/>
                    <a:pt x="6181" y="8"/>
                    <a:pt x="6062" y="22"/>
                  </a:cubicBezTo>
                  <a:cubicBezTo>
                    <a:pt x="6062" y="22"/>
                    <a:pt x="2509" y="22"/>
                    <a:pt x="1152" y="2423"/>
                  </a:cubicBezTo>
                  <a:cubicBezTo>
                    <a:pt x="0" y="4458"/>
                    <a:pt x="484" y="7655"/>
                    <a:pt x="3295" y="8883"/>
                  </a:cubicBezTo>
                  <a:cubicBezTo>
                    <a:pt x="3241" y="9561"/>
                    <a:pt x="3176" y="10519"/>
                    <a:pt x="3295" y="10627"/>
                  </a:cubicBezTo>
                  <a:cubicBezTo>
                    <a:pt x="3301" y="10634"/>
                    <a:pt x="3311" y="10638"/>
                    <a:pt x="3324" y="10638"/>
                  </a:cubicBezTo>
                  <a:cubicBezTo>
                    <a:pt x="3515" y="10638"/>
                    <a:pt x="4340" y="9847"/>
                    <a:pt x="4834" y="9303"/>
                  </a:cubicBezTo>
                  <a:lnTo>
                    <a:pt x="4942" y="9313"/>
                  </a:lnTo>
                  <a:cubicBezTo>
                    <a:pt x="5394" y="9370"/>
                    <a:pt x="5829" y="9398"/>
                    <a:pt x="6245" y="9398"/>
                  </a:cubicBezTo>
                  <a:cubicBezTo>
                    <a:pt x="9758" y="9398"/>
                    <a:pt x="11931" y="7422"/>
                    <a:pt x="11488" y="4361"/>
                  </a:cubicBezTo>
                  <a:cubicBezTo>
                    <a:pt x="11038" y="1185"/>
                    <a:pt x="8171" y="1"/>
                    <a:pt x="644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3"/>
            <p:cNvSpPr/>
            <p:nvPr/>
          </p:nvSpPr>
          <p:spPr>
            <a:xfrm>
              <a:off x="7066307" y="527670"/>
              <a:ext cx="135294" cy="135353"/>
            </a:xfrm>
            <a:custGeom>
              <a:rect b="b" l="l" r="r" t="t"/>
              <a:pathLst>
                <a:path extrusionOk="0" h="2316" w="2315">
                  <a:moveTo>
                    <a:pt x="1152" y="1"/>
                  </a:moveTo>
                  <a:cubicBezTo>
                    <a:pt x="517" y="1"/>
                    <a:pt x="0" y="518"/>
                    <a:pt x="0" y="1164"/>
                  </a:cubicBezTo>
                  <a:cubicBezTo>
                    <a:pt x="0" y="1799"/>
                    <a:pt x="517" y="2316"/>
                    <a:pt x="1152" y="2316"/>
                  </a:cubicBezTo>
                  <a:cubicBezTo>
                    <a:pt x="1798" y="2316"/>
                    <a:pt x="2315" y="1799"/>
                    <a:pt x="2315" y="1164"/>
                  </a:cubicBezTo>
                  <a:cubicBezTo>
                    <a:pt x="2315" y="518"/>
                    <a:pt x="1798" y="1"/>
                    <a:pt x="11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3"/>
            <p:cNvSpPr/>
            <p:nvPr/>
          </p:nvSpPr>
          <p:spPr>
            <a:xfrm>
              <a:off x="7109086" y="527670"/>
              <a:ext cx="51663" cy="134710"/>
            </a:xfrm>
            <a:custGeom>
              <a:rect b="b" l="l" r="r" t="t"/>
              <a:pathLst>
                <a:path extrusionOk="0" h="2305" w="884">
                  <a:moveTo>
                    <a:pt x="345" y="1"/>
                  </a:moveTo>
                  <a:cubicBezTo>
                    <a:pt x="226" y="1"/>
                    <a:pt x="108" y="33"/>
                    <a:pt x="0" y="76"/>
                  </a:cubicBezTo>
                  <a:cubicBezTo>
                    <a:pt x="0" y="76"/>
                    <a:pt x="568" y="2305"/>
                    <a:pt x="592" y="2305"/>
                  </a:cubicBezTo>
                  <a:cubicBezTo>
                    <a:pt x="592" y="2305"/>
                    <a:pt x="592" y="2305"/>
                    <a:pt x="592" y="2305"/>
                  </a:cubicBezTo>
                  <a:cubicBezTo>
                    <a:pt x="689" y="2283"/>
                    <a:pt x="786" y="2262"/>
                    <a:pt x="883" y="2229"/>
                  </a:cubicBezTo>
                  <a:lnTo>
                    <a:pt x="345" y="1"/>
                  </a:lnTo>
                  <a:close/>
                </a:path>
              </a:pathLst>
            </a:custGeom>
            <a:solidFill>
              <a:srgbClr val="F7B26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3"/>
            <p:cNvSpPr/>
            <p:nvPr/>
          </p:nvSpPr>
          <p:spPr>
            <a:xfrm>
              <a:off x="6761123" y="610131"/>
              <a:ext cx="135937" cy="135937"/>
            </a:xfrm>
            <a:custGeom>
              <a:rect b="b" l="l" r="r" t="t"/>
              <a:pathLst>
                <a:path extrusionOk="0" h="2326" w="2326">
                  <a:moveTo>
                    <a:pt x="1163" y="0"/>
                  </a:moveTo>
                  <a:cubicBezTo>
                    <a:pt x="528" y="0"/>
                    <a:pt x="0" y="528"/>
                    <a:pt x="0" y="1163"/>
                  </a:cubicBezTo>
                  <a:cubicBezTo>
                    <a:pt x="0" y="1809"/>
                    <a:pt x="528" y="2326"/>
                    <a:pt x="1163" y="2326"/>
                  </a:cubicBezTo>
                  <a:cubicBezTo>
                    <a:pt x="1809" y="2326"/>
                    <a:pt x="2326" y="1809"/>
                    <a:pt x="2326" y="1163"/>
                  </a:cubicBezTo>
                  <a:cubicBezTo>
                    <a:pt x="2326" y="528"/>
                    <a:pt x="1809" y="0"/>
                    <a:pt x="1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3"/>
            <p:cNvSpPr/>
            <p:nvPr/>
          </p:nvSpPr>
          <p:spPr>
            <a:xfrm>
              <a:off x="6805129" y="610716"/>
              <a:ext cx="51079" cy="134768"/>
            </a:xfrm>
            <a:custGeom>
              <a:rect b="b" l="l" r="r" t="t"/>
              <a:pathLst>
                <a:path extrusionOk="0" h="2306" w="874">
                  <a:moveTo>
                    <a:pt x="335" y="1"/>
                  </a:moveTo>
                  <a:cubicBezTo>
                    <a:pt x="216" y="1"/>
                    <a:pt x="98" y="22"/>
                    <a:pt x="1" y="76"/>
                  </a:cubicBezTo>
                  <a:cubicBezTo>
                    <a:pt x="1" y="76"/>
                    <a:pt x="561" y="2305"/>
                    <a:pt x="593" y="2305"/>
                  </a:cubicBezTo>
                  <a:cubicBezTo>
                    <a:pt x="690" y="2283"/>
                    <a:pt x="776" y="2262"/>
                    <a:pt x="873" y="2219"/>
                  </a:cubicBezTo>
                  <a:lnTo>
                    <a:pt x="335" y="1"/>
                  </a:lnTo>
                  <a:close/>
                </a:path>
              </a:pathLst>
            </a:custGeom>
            <a:solidFill>
              <a:srgbClr val="F7B26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3"/>
            <p:cNvSpPr/>
            <p:nvPr/>
          </p:nvSpPr>
          <p:spPr>
            <a:xfrm>
              <a:off x="6892617" y="486176"/>
              <a:ext cx="135996" cy="135294"/>
            </a:xfrm>
            <a:custGeom>
              <a:rect b="b" l="l" r="r" t="t"/>
              <a:pathLst>
                <a:path extrusionOk="0" h="2315" w="2327">
                  <a:moveTo>
                    <a:pt x="1163" y="0"/>
                  </a:moveTo>
                  <a:cubicBezTo>
                    <a:pt x="517" y="0"/>
                    <a:pt x="1" y="517"/>
                    <a:pt x="1" y="1152"/>
                  </a:cubicBezTo>
                  <a:cubicBezTo>
                    <a:pt x="1" y="1798"/>
                    <a:pt x="517" y="2315"/>
                    <a:pt x="1163" y="2315"/>
                  </a:cubicBezTo>
                  <a:cubicBezTo>
                    <a:pt x="1799" y="2315"/>
                    <a:pt x="2326" y="1798"/>
                    <a:pt x="2326" y="1152"/>
                  </a:cubicBezTo>
                  <a:cubicBezTo>
                    <a:pt x="2326" y="517"/>
                    <a:pt x="1799" y="0"/>
                    <a:pt x="116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3"/>
            <p:cNvSpPr/>
            <p:nvPr/>
          </p:nvSpPr>
          <p:spPr>
            <a:xfrm>
              <a:off x="6902669" y="502540"/>
              <a:ext cx="116476" cy="98826"/>
            </a:xfrm>
            <a:custGeom>
              <a:rect b="b" l="l" r="r" t="t"/>
              <a:pathLst>
                <a:path extrusionOk="0" h="1691" w="1993">
                  <a:moveTo>
                    <a:pt x="227" y="0"/>
                  </a:moveTo>
                  <a:cubicBezTo>
                    <a:pt x="130" y="75"/>
                    <a:pt x="55" y="162"/>
                    <a:pt x="1" y="269"/>
                  </a:cubicBezTo>
                  <a:cubicBezTo>
                    <a:pt x="1" y="269"/>
                    <a:pt x="1772" y="1691"/>
                    <a:pt x="1820" y="1691"/>
                  </a:cubicBezTo>
                  <a:cubicBezTo>
                    <a:pt x="1820" y="1691"/>
                    <a:pt x="1820" y="1691"/>
                    <a:pt x="1820" y="1690"/>
                  </a:cubicBezTo>
                  <a:cubicBezTo>
                    <a:pt x="1885" y="1615"/>
                    <a:pt x="1939" y="1540"/>
                    <a:pt x="1993" y="1454"/>
                  </a:cubicBezTo>
                  <a:lnTo>
                    <a:pt x="227" y="0"/>
                  </a:lnTo>
                  <a:close/>
                </a:path>
              </a:pathLst>
            </a:custGeom>
            <a:solidFill>
              <a:srgbClr val="F7B260">
                <a:alpha val="229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3"/>
            <p:cNvSpPr/>
            <p:nvPr/>
          </p:nvSpPr>
          <p:spPr>
            <a:xfrm>
              <a:off x="6893260" y="720587"/>
              <a:ext cx="84508" cy="84625"/>
            </a:xfrm>
            <a:custGeom>
              <a:rect b="b" l="l" r="r" t="t"/>
              <a:pathLst>
                <a:path extrusionOk="0" h="1448" w="1446">
                  <a:moveTo>
                    <a:pt x="727" y="1"/>
                  </a:moveTo>
                  <a:cubicBezTo>
                    <a:pt x="473" y="1"/>
                    <a:pt x="224" y="149"/>
                    <a:pt x="162" y="490"/>
                  </a:cubicBezTo>
                  <a:lnTo>
                    <a:pt x="0" y="1179"/>
                  </a:lnTo>
                  <a:lnTo>
                    <a:pt x="1152" y="1448"/>
                  </a:lnTo>
                  <a:lnTo>
                    <a:pt x="1314" y="759"/>
                  </a:lnTo>
                  <a:cubicBezTo>
                    <a:pt x="1446" y="293"/>
                    <a:pt x="1082" y="1"/>
                    <a:pt x="727"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3"/>
            <p:cNvSpPr/>
            <p:nvPr/>
          </p:nvSpPr>
          <p:spPr>
            <a:xfrm>
              <a:off x="6878825" y="789432"/>
              <a:ext cx="81820" cy="77086"/>
            </a:xfrm>
            <a:custGeom>
              <a:rect b="b" l="l" r="r" t="t"/>
              <a:pathLst>
                <a:path extrusionOk="0" h="1319" w="1400">
                  <a:moveTo>
                    <a:pt x="247" y="1"/>
                  </a:moveTo>
                  <a:lnTo>
                    <a:pt x="107" y="593"/>
                  </a:lnTo>
                  <a:cubicBezTo>
                    <a:pt x="0" y="1040"/>
                    <a:pt x="351" y="1318"/>
                    <a:pt x="696" y="1318"/>
                  </a:cubicBezTo>
                  <a:cubicBezTo>
                    <a:pt x="941" y="1318"/>
                    <a:pt x="1183" y="1179"/>
                    <a:pt x="1259" y="862"/>
                  </a:cubicBezTo>
                  <a:lnTo>
                    <a:pt x="1399" y="270"/>
                  </a:lnTo>
                  <a:lnTo>
                    <a:pt x="24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3"/>
            <p:cNvSpPr/>
            <p:nvPr/>
          </p:nvSpPr>
          <p:spPr>
            <a:xfrm>
              <a:off x="7080742" y="763659"/>
              <a:ext cx="98242" cy="77845"/>
            </a:xfrm>
            <a:custGeom>
              <a:rect b="b" l="l" r="r" t="t"/>
              <a:pathLst>
                <a:path extrusionOk="0" h="1332" w="1681">
                  <a:moveTo>
                    <a:pt x="270" y="0"/>
                  </a:moveTo>
                  <a:lnTo>
                    <a:pt x="1" y="1152"/>
                  </a:lnTo>
                  <a:lnTo>
                    <a:pt x="690" y="1314"/>
                  </a:lnTo>
                  <a:cubicBezTo>
                    <a:pt x="743" y="1326"/>
                    <a:pt x="795" y="1331"/>
                    <a:pt x="843" y="1331"/>
                  </a:cubicBezTo>
                  <a:cubicBezTo>
                    <a:pt x="1497" y="1331"/>
                    <a:pt x="1680" y="322"/>
                    <a:pt x="959" y="162"/>
                  </a:cubicBezTo>
                  <a:lnTo>
                    <a:pt x="270"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3"/>
            <p:cNvSpPr/>
            <p:nvPr/>
          </p:nvSpPr>
          <p:spPr>
            <a:xfrm>
              <a:off x="7006521" y="754717"/>
              <a:ext cx="90001" cy="76326"/>
            </a:xfrm>
            <a:custGeom>
              <a:rect b="b" l="l" r="r" t="t"/>
              <a:pathLst>
                <a:path extrusionOk="0" h="1306" w="1540">
                  <a:moveTo>
                    <a:pt x="821" y="1"/>
                  </a:moveTo>
                  <a:cubicBezTo>
                    <a:pt x="188" y="1"/>
                    <a:pt x="1" y="973"/>
                    <a:pt x="679" y="1165"/>
                  </a:cubicBezTo>
                  <a:lnTo>
                    <a:pt x="1271" y="1305"/>
                  </a:lnTo>
                  <a:lnTo>
                    <a:pt x="1540" y="153"/>
                  </a:lnTo>
                  <a:lnTo>
                    <a:pt x="948" y="13"/>
                  </a:lnTo>
                  <a:cubicBezTo>
                    <a:pt x="904" y="5"/>
                    <a:pt x="861" y="1"/>
                    <a:pt x="82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3"/>
            <p:cNvSpPr/>
            <p:nvPr/>
          </p:nvSpPr>
          <p:spPr>
            <a:xfrm>
              <a:off x="7009677" y="663606"/>
              <a:ext cx="95028" cy="76910"/>
            </a:xfrm>
            <a:custGeom>
              <a:rect b="b" l="l" r="r" t="t"/>
              <a:pathLst>
                <a:path extrusionOk="0" h="1316" w="1626">
                  <a:moveTo>
                    <a:pt x="269" y="0"/>
                  </a:moveTo>
                  <a:lnTo>
                    <a:pt x="0" y="1152"/>
                  </a:lnTo>
                  <a:lnTo>
                    <a:pt x="678" y="1303"/>
                  </a:lnTo>
                  <a:cubicBezTo>
                    <a:pt x="723" y="1312"/>
                    <a:pt x="766" y="1315"/>
                    <a:pt x="807" y="1315"/>
                  </a:cubicBezTo>
                  <a:cubicBezTo>
                    <a:pt x="1448" y="1315"/>
                    <a:pt x="1626" y="343"/>
                    <a:pt x="948" y="151"/>
                  </a:cubicBezTo>
                  <a:lnTo>
                    <a:pt x="26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3"/>
            <p:cNvSpPr/>
            <p:nvPr/>
          </p:nvSpPr>
          <p:spPr>
            <a:xfrm>
              <a:off x="6934812" y="654664"/>
              <a:ext cx="90644" cy="76326"/>
            </a:xfrm>
            <a:custGeom>
              <a:rect b="b" l="l" r="r" t="t"/>
              <a:pathLst>
                <a:path extrusionOk="0" h="1306" w="1551">
                  <a:moveTo>
                    <a:pt x="829" y="1"/>
                  </a:moveTo>
                  <a:cubicBezTo>
                    <a:pt x="188" y="1"/>
                    <a:pt x="1" y="973"/>
                    <a:pt x="689" y="1165"/>
                  </a:cubicBezTo>
                  <a:lnTo>
                    <a:pt x="1281" y="1305"/>
                  </a:lnTo>
                  <a:lnTo>
                    <a:pt x="1550" y="153"/>
                  </a:lnTo>
                  <a:lnTo>
                    <a:pt x="958" y="13"/>
                  </a:lnTo>
                  <a:cubicBezTo>
                    <a:pt x="913" y="5"/>
                    <a:pt x="871" y="1"/>
                    <a:pt x="8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3"/>
            <p:cNvSpPr/>
            <p:nvPr/>
          </p:nvSpPr>
          <p:spPr>
            <a:xfrm>
              <a:off x="5522152" y="743555"/>
              <a:ext cx="658238" cy="558067"/>
            </a:xfrm>
            <a:custGeom>
              <a:rect b="b" l="l" r="r" t="t"/>
              <a:pathLst>
                <a:path extrusionOk="0" h="9549" w="11263">
                  <a:moveTo>
                    <a:pt x="5877" y="0"/>
                  </a:moveTo>
                  <a:cubicBezTo>
                    <a:pt x="5055" y="0"/>
                    <a:pt x="4458" y="129"/>
                    <a:pt x="4458" y="129"/>
                  </a:cubicBezTo>
                  <a:cubicBezTo>
                    <a:pt x="2876" y="280"/>
                    <a:pt x="1" y="1992"/>
                    <a:pt x="238" y="5308"/>
                  </a:cubicBezTo>
                  <a:cubicBezTo>
                    <a:pt x="413" y="7764"/>
                    <a:pt x="2125" y="9163"/>
                    <a:pt x="4580" y="9163"/>
                  </a:cubicBezTo>
                  <a:cubicBezTo>
                    <a:pt x="5440" y="9163"/>
                    <a:pt x="6390" y="8992"/>
                    <a:pt x="7398" y="8635"/>
                  </a:cubicBezTo>
                  <a:lnTo>
                    <a:pt x="7505" y="8602"/>
                  </a:lnTo>
                  <a:cubicBezTo>
                    <a:pt x="8059" y="9001"/>
                    <a:pt x="8946" y="9548"/>
                    <a:pt x="9177" y="9548"/>
                  </a:cubicBezTo>
                  <a:cubicBezTo>
                    <a:pt x="9202" y="9548"/>
                    <a:pt x="9220" y="9542"/>
                    <a:pt x="9228" y="9528"/>
                  </a:cubicBezTo>
                  <a:cubicBezTo>
                    <a:pt x="9303" y="9399"/>
                    <a:pt x="9056" y="8527"/>
                    <a:pt x="8862" y="7892"/>
                  </a:cubicBezTo>
                  <a:cubicBezTo>
                    <a:pt x="11263" y="6169"/>
                    <a:pt x="11058" y="3057"/>
                    <a:pt x="9562" y="1378"/>
                  </a:cubicBezTo>
                  <a:cubicBezTo>
                    <a:pt x="8542" y="240"/>
                    <a:pt x="6999" y="0"/>
                    <a:pt x="5877" y="0"/>
                  </a:cubicBezTo>
                  <a:close/>
                </a:path>
              </a:pathLst>
            </a:custGeom>
            <a:solidFill>
              <a:srgbClr val="68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3"/>
            <p:cNvSpPr/>
            <p:nvPr/>
          </p:nvSpPr>
          <p:spPr>
            <a:xfrm>
              <a:off x="5884609" y="774996"/>
              <a:ext cx="92573" cy="111391"/>
            </a:xfrm>
            <a:custGeom>
              <a:rect b="b" l="l" r="r" t="t"/>
              <a:pathLst>
                <a:path extrusionOk="0" h="1906" w="1584">
                  <a:moveTo>
                    <a:pt x="722" y="0"/>
                  </a:moveTo>
                  <a:cubicBezTo>
                    <a:pt x="722" y="0"/>
                    <a:pt x="571" y="581"/>
                    <a:pt x="560" y="635"/>
                  </a:cubicBezTo>
                  <a:cubicBezTo>
                    <a:pt x="539" y="700"/>
                    <a:pt x="0" y="958"/>
                    <a:pt x="0" y="958"/>
                  </a:cubicBezTo>
                  <a:cubicBezTo>
                    <a:pt x="184" y="980"/>
                    <a:pt x="367" y="1012"/>
                    <a:pt x="539" y="1066"/>
                  </a:cubicBezTo>
                  <a:cubicBezTo>
                    <a:pt x="603" y="1109"/>
                    <a:pt x="808" y="1906"/>
                    <a:pt x="808" y="1906"/>
                  </a:cubicBezTo>
                  <a:cubicBezTo>
                    <a:pt x="808" y="1906"/>
                    <a:pt x="948" y="1195"/>
                    <a:pt x="991" y="1109"/>
                  </a:cubicBezTo>
                  <a:cubicBezTo>
                    <a:pt x="1034" y="1012"/>
                    <a:pt x="1583" y="808"/>
                    <a:pt x="1583" y="808"/>
                  </a:cubicBezTo>
                  <a:cubicBezTo>
                    <a:pt x="1583" y="808"/>
                    <a:pt x="969" y="614"/>
                    <a:pt x="948" y="603"/>
                  </a:cubicBezTo>
                  <a:cubicBezTo>
                    <a:pt x="926" y="581"/>
                    <a:pt x="722" y="0"/>
                    <a:pt x="72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3"/>
            <p:cNvSpPr/>
            <p:nvPr/>
          </p:nvSpPr>
          <p:spPr>
            <a:xfrm>
              <a:off x="5865733" y="866107"/>
              <a:ext cx="171178" cy="132314"/>
            </a:xfrm>
            <a:custGeom>
              <a:rect b="b" l="l" r="r" t="t"/>
              <a:pathLst>
                <a:path extrusionOk="0" h="2264" w="2929">
                  <a:moveTo>
                    <a:pt x="2864" y="1"/>
                  </a:moveTo>
                  <a:cubicBezTo>
                    <a:pt x="2545" y="1"/>
                    <a:pt x="0" y="1962"/>
                    <a:pt x="0" y="1962"/>
                  </a:cubicBezTo>
                  <a:lnTo>
                    <a:pt x="184" y="2263"/>
                  </a:lnTo>
                  <a:cubicBezTo>
                    <a:pt x="184" y="2263"/>
                    <a:pt x="2929" y="304"/>
                    <a:pt x="2897" y="24"/>
                  </a:cubicBezTo>
                  <a:cubicBezTo>
                    <a:pt x="2895" y="8"/>
                    <a:pt x="2884" y="1"/>
                    <a:pt x="286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3"/>
            <p:cNvSpPr/>
            <p:nvPr/>
          </p:nvSpPr>
          <p:spPr>
            <a:xfrm>
              <a:off x="5675679" y="920809"/>
              <a:ext cx="268777" cy="223601"/>
            </a:xfrm>
            <a:custGeom>
              <a:rect b="b" l="l" r="r" t="t"/>
              <a:pathLst>
                <a:path extrusionOk="0" h="3826" w="4599">
                  <a:moveTo>
                    <a:pt x="3728" y="1"/>
                  </a:moveTo>
                  <a:cubicBezTo>
                    <a:pt x="2958" y="1"/>
                    <a:pt x="1" y="2382"/>
                    <a:pt x="1" y="2382"/>
                  </a:cubicBezTo>
                  <a:lnTo>
                    <a:pt x="1035" y="3825"/>
                  </a:lnTo>
                  <a:cubicBezTo>
                    <a:pt x="1035" y="3825"/>
                    <a:pt x="4598" y="1499"/>
                    <a:pt x="4598" y="1273"/>
                  </a:cubicBezTo>
                  <a:cubicBezTo>
                    <a:pt x="4598" y="1047"/>
                    <a:pt x="4426" y="229"/>
                    <a:pt x="3812" y="14"/>
                  </a:cubicBezTo>
                  <a:cubicBezTo>
                    <a:pt x="3788" y="5"/>
                    <a:pt x="3760" y="1"/>
                    <a:pt x="372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3"/>
            <p:cNvSpPr/>
            <p:nvPr/>
          </p:nvSpPr>
          <p:spPr>
            <a:xfrm>
              <a:off x="5597659" y="1061245"/>
              <a:ext cx="120918" cy="145522"/>
            </a:xfrm>
            <a:custGeom>
              <a:rect b="b" l="l" r="r" t="t"/>
              <a:pathLst>
                <a:path extrusionOk="0" h="2490" w="2069">
                  <a:moveTo>
                    <a:pt x="722" y="1"/>
                  </a:moveTo>
                  <a:lnTo>
                    <a:pt x="1" y="604"/>
                  </a:lnTo>
                  <a:cubicBezTo>
                    <a:pt x="1" y="604"/>
                    <a:pt x="1261" y="2466"/>
                    <a:pt x="1282" y="2488"/>
                  </a:cubicBezTo>
                  <a:cubicBezTo>
                    <a:pt x="1282" y="2489"/>
                    <a:pt x="1283" y="2489"/>
                    <a:pt x="1284" y="2489"/>
                  </a:cubicBezTo>
                  <a:cubicBezTo>
                    <a:pt x="1328" y="2489"/>
                    <a:pt x="1994" y="1907"/>
                    <a:pt x="2025" y="1907"/>
                  </a:cubicBezTo>
                  <a:cubicBezTo>
                    <a:pt x="2068" y="1907"/>
                    <a:pt x="722" y="1"/>
                    <a:pt x="72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3"/>
            <p:cNvSpPr/>
            <p:nvPr/>
          </p:nvSpPr>
          <p:spPr>
            <a:xfrm>
              <a:off x="5648679" y="1067557"/>
              <a:ext cx="87488" cy="73053"/>
            </a:xfrm>
            <a:custGeom>
              <a:rect b="b" l="l" r="r" t="t"/>
              <a:pathLst>
                <a:path extrusionOk="0" h="1250" w="1497">
                  <a:moveTo>
                    <a:pt x="1314" y="0"/>
                  </a:moveTo>
                  <a:lnTo>
                    <a:pt x="0" y="916"/>
                  </a:lnTo>
                  <a:lnTo>
                    <a:pt x="345" y="1249"/>
                  </a:lnTo>
                  <a:lnTo>
                    <a:pt x="1497" y="323"/>
                  </a:lnTo>
                  <a:lnTo>
                    <a:pt x="1314"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3"/>
            <p:cNvSpPr/>
            <p:nvPr/>
          </p:nvSpPr>
          <p:spPr>
            <a:xfrm>
              <a:off x="5705894" y="972530"/>
              <a:ext cx="166210" cy="147918"/>
            </a:xfrm>
            <a:custGeom>
              <a:rect b="b" l="l" r="r" t="t"/>
              <a:pathLst>
                <a:path extrusionOk="0" h="2531" w="2844">
                  <a:moveTo>
                    <a:pt x="2143" y="1"/>
                  </a:moveTo>
                  <a:lnTo>
                    <a:pt x="1" y="1357"/>
                  </a:lnTo>
                  <a:cubicBezTo>
                    <a:pt x="1" y="1357"/>
                    <a:pt x="716" y="2531"/>
                    <a:pt x="796" y="2531"/>
                  </a:cubicBezTo>
                  <a:cubicBezTo>
                    <a:pt x="797" y="2531"/>
                    <a:pt x="797" y="2531"/>
                    <a:pt x="798" y="2531"/>
                  </a:cubicBezTo>
                  <a:cubicBezTo>
                    <a:pt x="862" y="2520"/>
                    <a:pt x="2843" y="1034"/>
                    <a:pt x="2843" y="1034"/>
                  </a:cubicBezTo>
                  <a:cubicBezTo>
                    <a:pt x="2843" y="1034"/>
                    <a:pt x="2294" y="98"/>
                    <a:pt x="21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3"/>
            <p:cNvSpPr/>
            <p:nvPr/>
          </p:nvSpPr>
          <p:spPr>
            <a:xfrm>
              <a:off x="6040007" y="897023"/>
              <a:ext cx="51137" cy="129041"/>
            </a:xfrm>
            <a:custGeom>
              <a:rect b="b" l="l" r="r" t="t"/>
              <a:pathLst>
                <a:path extrusionOk="0" h="2208" w="875">
                  <a:moveTo>
                    <a:pt x="87" y="1"/>
                  </a:moveTo>
                  <a:cubicBezTo>
                    <a:pt x="87" y="1"/>
                    <a:pt x="1" y="1713"/>
                    <a:pt x="173" y="1993"/>
                  </a:cubicBezTo>
                  <a:cubicBezTo>
                    <a:pt x="255" y="2131"/>
                    <a:pt x="378" y="2208"/>
                    <a:pt x="496" y="2208"/>
                  </a:cubicBezTo>
                  <a:cubicBezTo>
                    <a:pt x="691" y="2208"/>
                    <a:pt x="874" y="2001"/>
                    <a:pt x="841" y="1519"/>
                  </a:cubicBezTo>
                  <a:cubicBezTo>
                    <a:pt x="787" y="625"/>
                    <a:pt x="87" y="1"/>
                    <a:pt x="8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3"/>
            <p:cNvSpPr/>
            <p:nvPr/>
          </p:nvSpPr>
          <p:spPr>
            <a:xfrm>
              <a:off x="5947551" y="963121"/>
              <a:ext cx="111099" cy="124015"/>
            </a:xfrm>
            <a:custGeom>
              <a:rect b="b" l="l" r="r" t="t"/>
              <a:pathLst>
                <a:path extrusionOk="0" h="2122" w="1901">
                  <a:moveTo>
                    <a:pt x="1120" y="0"/>
                  </a:moveTo>
                  <a:cubicBezTo>
                    <a:pt x="1120" y="0"/>
                    <a:pt x="0" y="1820"/>
                    <a:pt x="1001" y="2100"/>
                  </a:cubicBezTo>
                  <a:cubicBezTo>
                    <a:pt x="1055" y="2114"/>
                    <a:pt x="1103" y="2121"/>
                    <a:pt x="1145" y="2121"/>
                  </a:cubicBezTo>
                  <a:cubicBezTo>
                    <a:pt x="1901" y="2121"/>
                    <a:pt x="1120" y="0"/>
                    <a:pt x="112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3"/>
            <p:cNvSpPr/>
            <p:nvPr/>
          </p:nvSpPr>
          <p:spPr>
            <a:xfrm>
              <a:off x="6227547" y="881887"/>
              <a:ext cx="529840" cy="477066"/>
            </a:xfrm>
            <a:custGeom>
              <a:rect b="b" l="l" r="r" t="t"/>
              <a:pathLst>
                <a:path extrusionOk="0" h="8163" w="9066">
                  <a:moveTo>
                    <a:pt x="5121" y="0"/>
                  </a:moveTo>
                  <a:cubicBezTo>
                    <a:pt x="4781" y="0"/>
                    <a:pt x="4431" y="71"/>
                    <a:pt x="4081" y="227"/>
                  </a:cubicBezTo>
                  <a:cubicBezTo>
                    <a:pt x="2660" y="873"/>
                    <a:pt x="2272" y="744"/>
                    <a:pt x="1831" y="1024"/>
                  </a:cubicBezTo>
                  <a:cubicBezTo>
                    <a:pt x="1012" y="1541"/>
                    <a:pt x="0" y="7936"/>
                    <a:pt x="980" y="8109"/>
                  </a:cubicBezTo>
                  <a:cubicBezTo>
                    <a:pt x="1191" y="8147"/>
                    <a:pt x="1424" y="8163"/>
                    <a:pt x="1669" y="8163"/>
                  </a:cubicBezTo>
                  <a:cubicBezTo>
                    <a:pt x="2812" y="8163"/>
                    <a:pt x="4236" y="7820"/>
                    <a:pt x="5113" y="7820"/>
                  </a:cubicBezTo>
                  <a:cubicBezTo>
                    <a:pt x="5314" y="7820"/>
                    <a:pt x="5487" y="7838"/>
                    <a:pt x="5620" y="7882"/>
                  </a:cubicBezTo>
                  <a:cubicBezTo>
                    <a:pt x="6035" y="8014"/>
                    <a:pt x="6196" y="8091"/>
                    <a:pt x="6379" y="8091"/>
                  </a:cubicBezTo>
                  <a:cubicBezTo>
                    <a:pt x="6571" y="8091"/>
                    <a:pt x="6786" y="8006"/>
                    <a:pt x="7343" y="7807"/>
                  </a:cubicBezTo>
                  <a:cubicBezTo>
                    <a:pt x="7706" y="7683"/>
                    <a:pt x="7971" y="7659"/>
                    <a:pt x="8172" y="7659"/>
                  </a:cubicBezTo>
                  <a:cubicBezTo>
                    <a:pt x="8292" y="7659"/>
                    <a:pt x="8389" y="7668"/>
                    <a:pt x="8470" y="7668"/>
                  </a:cubicBezTo>
                  <a:cubicBezTo>
                    <a:pt x="8661" y="7668"/>
                    <a:pt x="8760" y="7620"/>
                    <a:pt x="8861" y="7301"/>
                  </a:cubicBezTo>
                  <a:cubicBezTo>
                    <a:pt x="9066" y="6634"/>
                    <a:pt x="8140" y="2499"/>
                    <a:pt x="7612" y="1573"/>
                  </a:cubicBezTo>
                  <a:cubicBezTo>
                    <a:pt x="7101" y="664"/>
                    <a:pt x="6162" y="0"/>
                    <a:pt x="5121"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3"/>
            <p:cNvSpPr/>
            <p:nvPr/>
          </p:nvSpPr>
          <p:spPr>
            <a:xfrm>
              <a:off x="6170917" y="2810590"/>
              <a:ext cx="417221" cy="1627156"/>
            </a:xfrm>
            <a:custGeom>
              <a:rect b="b" l="l" r="r" t="t"/>
              <a:pathLst>
                <a:path extrusionOk="0" h="27842" w="7139">
                  <a:moveTo>
                    <a:pt x="5639" y="1"/>
                  </a:moveTo>
                  <a:cubicBezTo>
                    <a:pt x="4154" y="1"/>
                    <a:pt x="996" y="811"/>
                    <a:pt x="539" y="2787"/>
                  </a:cubicBezTo>
                  <a:cubicBezTo>
                    <a:pt x="0" y="5102"/>
                    <a:pt x="2606" y="26129"/>
                    <a:pt x="2692" y="26765"/>
                  </a:cubicBezTo>
                  <a:cubicBezTo>
                    <a:pt x="2767" y="27400"/>
                    <a:pt x="5254" y="27841"/>
                    <a:pt x="5254" y="27841"/>
                  </a:cubicBezTo>
                  <a:cubicBezTo>
                    <a:pt x="5254" y="27841"/>
                    <a:pt x="7139" y="397"/>
                    <a:pt x="6245" y="74"/>
                  </a:cubicBezTo>
                  <a:cubicBezTo>
                    <a:pt x="6111" y="26"/>
                    <a:pt x="5901" y="1"/>
                    <a:pt x="5639" y="1"/>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3"/>
            <p:cNvSpPr/>
            <p:nvPr/>
          </p:nvSpPr>
          <p:spPr>
            <a:xfrm>
              <a:off x="6189794" y="4367836"/>
              <a:ext cx="301446" cy="240666"/>
            </a:xfrm>
            <a:custGeom>
              <a:rect b="b" l="l" r="r" t="t"/>
              <a:pathLst>
                <a:path extrusionOk="0" h="4118" w="5158">
                  <a:moveTo>
                    <a:pt x="4651" y="0"/>
                  </a:moveTo>
                  <a:lnTo>
                    <a:pt x="2530" y="269"/>
                  </a:lnTo>
                  <a:lnTo>
                    <a:pt x="2552" y="1486"/>
                  </a:lnTo>
                  <a:cubicBezTo>
                    <a:pt x="2573" y="2692"/>
                    <a:pt x="0" y="3607"/>
                    <a:pt x="226" y="4005"/>
                  </a:cubicBezTo>
                  <a:cubicBezTo>
                    <a:pt x="270" y="4083"/>
                    <a:pt x="439" y="4117"/>
                    <a:pt x="688" y="4117"/>
                  </a:cubicBezTo>
                  <a:cubicBezTo>
                    <a:pt x="1746" y="4117"/>
                    <a:pt x="4242" y="3510"/>
                    <a:pt x="4651" y="3101"/>
                  </a:cubicBezTo>
                  <a:cubicBezTo>
                    <a:pt x="5157" y="2595"/>
                    <a:pt x="4651" y="0"/>
                    <a:pt x="465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3"/>
            <p:cNvSpPr/>
            <p:nvPr/>
          </p:nvSpPr>
          <p:spPr>
            <a:xfrm>
              <a:off x="6287918" y="4326108"/>
              <a:ext cx="191341" cy="222900"/>
            </a:xfrm>
            <a:custGeom>
              <a:rect b="b" l="l" r="r" t="t"/>
              <a:pathLst>
                <a:path extrusionOk="0" h="3814" w="3274">
                  <a:moveTo>
                    <a:pt x="3207" y="0"/>
                  </a:moveTo>
                  <a:cubicBezTo>
                    <a:pt x="2862" y="0"/>
                    <a:pt x="649" y="575"/>
                    <a:pt x="690" y="833"/>
                  </a:cubicBezTo>
                  <a:cubicBezTo>
                    <a:pt x="722" y="1102"/>
                    <a:pt x="916" y="2405"/>
                    <a:pt x="755" y="2663"/>
                  </a:cubicBezTo>
                  <a:cubicBezTo>
                    <a:pt x="518" y="2954"/>
                    <a:pt x="270" y="3234"/>
                    <a:pt x="1" y="3492"/>
                  </a:cubicBezTo>
                  <a:cubicBezTo>
                    <a:pt x="1" y="3492"/>
                    <a:pt x="242" y="3814"/>
                    <a:pt x="562" y="3814"/>
                  </a:cubicBezTo>
                  <a:cubicBezTo>
                    <a:pt x="593" y="3814"/>
                    <a:pt x="625" y="3811"/>
                    <a:pt x="658" y="3804"/>
                  </a:cubicBezTo>
                  <a:cubicBezTo>
                    <a:pt x="1024" y="3729"/>
                    <a:pt x="3166" y="2921"/>
                    <a:pt x="3188" y="2620"/>
                  </a:cubicBezTo>
                  <a:cubicBezTo>
                    <a:pt x="3274" y="1683"/>
                    <a:pt x="3242" y="4"/>
                    <a:pt x="3242" y="4"/>
                  </a:cubicBezTo>
                  <a:cubicBezTo>
                    <a:pt x="3234" y="1"/>
                    <a:pt x="3222" y="0"/>
                    <a:pt x="3207"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3"/>
            <p:cNvSpPr/>
            <p:nvPr/>
          </p:nvSpPr>
          <p:spPr>
            <a:xfrm>
              <a:off x="6535829" y="2810590"/>
              <a:ext cx="417279" cy="1627156"/>
            </a:xfrm>
            <a:custGeom>
              <a:rect b="b" l="l" r="r" t="t"/>
              <a:pathLst>
                <a:path extrusionOk="0" h="27842" w="7140">
                  <a:moveTo>
                    <a:pt x="1500" y="1"/>
                  </a:moveTo>
                  <a:cubicBezTo>
                    <a:pt x="1238" y="1"/>
                    <a:pt x="1028" y="26"/>
                    <a:pt x="895" y="74"/>
                  </a:cubicBezTo>
                  <a:cubicBezTo>
                    <a:pt x="1" y="397"/>
                    <a:pt x="1885" y="27841"/>
                    <a:pt x="1885" y="27841"/>
                  </a:cubicBezTo>
                  <a:cubicBezTo>
                    <a:pt x="1885" y="27841"/>
                    <a:pt x="4361" y="27400"/>
                    <a:pt x="4447" y="26765"/>
                  </a:cubicBezTo>
                  <a:cubicBezTo>
                    <a:pt x="4523" y="26129"/>
                    <a:pt x="7139" y="5102"/>
                    <a:pt x="6601" y="2787"/>
                  </a:cubicBezTo>
                  <a:cubicBezTo>
                    <a:pt x="6134" y="811"/>
                    <a:pt x="2983" y="1"/>
                    <a:pt x="1500" y="1"/>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3"/>
            <p:cNvSpPr/>
            <p:nvPr/>
          </p:nvSpPr>
          <p:spPr>
            <a:xfrm>
              <a:off x="6632726" y="4367836"/>
              <a:ext cx="300862" cy="240666"/>
            </a:xfrm>
            <a:custGeom>
              <a:rect b="b" l="l" r="r" t="t"/>
              <a:pathLst>
                <a:path extrusionOk="0" h="4118" w="5148">
                  <a:moveTo>
                    <a:pt x="507" y="0"/>
                  </a:moveTo>
                  <a:cubicBezTo>
                    <a:pt x="507" y="0"/>
                    <a:pt x="1" y="2595"/>
                    <a:pt x="507" y="3101"/>
                  </a:cubicBezTo>
                  <a:cubicBezTo>
                    <a:pt x="916" y="3510"/>
                    <a:pt x="3412" y="4117"/>
                    <a:pt x="4470" y="4117"/>
                  </a:cubicBezTo>
                  <a:cubicBezTo>
                    <a:pt x="4719" y="4117"/>
                    <a:pt x="4889" y="4083"/>
                    <a:pt x="4932" y="4005"/>
                  </a:cubicBezTo>
                  <a:cubicBezTo>
                    <a:pt x="5147" y="3607"/>
                    <a:pt x="2585" y="2692"/>
                    <a:pt x="2606" y="1486"/>
                  </a:cubicBezTo>
                  <a:lnTo>
                    <a:pt x="2628" y="269"/>
                  </a:lnTo>
                  <a:lnTo>
                    <a:pt x="50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3"/>
            <p:cNvSpPr/>
            <p:nvPr/>
          </p:nvSpPr>
          <p:spPr>
            <a:xfrm>
              <a:off x="6644706" y="4326108"/>
              <a:ext cx="191984" cy="222900"/>
            </a:xfrm>
            <a:custGeom>
              <a:rect b="b" l="l" r="r" t="t"/>
              <a:pathLst>
                <a:path extrusionOk="0" h="3814" w="3285">
                  <a:moveTo>
                    <a:pt x="67" y="0"/>
                  </a:moveTo>
                  <a:cubicBezTo>
                    <a:pt x="52" y="0"/>
                    <a:pt x="40" y="1"/>
                    <a:pt x="33" y="4"/>
                  </a:cubicBezTo>
                  <a:cubicBezTo>
                    <a:pt x="33" y="4"/>
                    <a:pt x="0" y="1683"/>
                    <a:pt x="87" y="2620"/>
                  </a:cubicBezTo>
                  <a:cubicBezTo>
                    <a:pt x="108" y="2921"/>
                    <a:pt x="2251" y="3729"/>
                    <a:pt x="2617" y="3804"/>
                  </a:cubicBezTo>
                  <a:cubicBezTo>
                    <a:pt x="2649" y="3811"/>
                    <a:pt x="2681" y="3814"/>
                    <a:pt x="2712" y="3814"/>
                  </a:cubicBezTo>
                  <a:cubicBezTo>
                    <a:pt x="3034" y="3814"/>
                    <a:pt x="3284" y="3492"/>
                    <a:pt x="3284" y="3492"/>
                  </a:cubicBezTo>
                  <a:cubicBezTo>
                    <a:pt x="3004" y="3234"/>
                    <a:pt x="2757" y="2954"/>
                    <a:pt x="2520" y="2663"/>
                  </a:cubicBezTo>
                  <a:cubicBezTo>
                    <a:pt x="2358" y="2405"/>
                    <a:pt x="2552" y="1102"/>
                    <a:pt x="2595" y="833"/>
                  </a:cubicBezTo>
                  <a:cubicBezTo>
                    <a:pt x="2626" y="575"/>
                    <a:pt x="412" y="0"/>
                    <a:pt x="67"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3"/>
            <p:cNvSpPr/>
            <p:nvPr/>
          </p:nvSpPr>
          <p:spPr>
            <a:xfrm>
              <a:off x="6068994" y="1051836"/>
              <a:ext cx="1006146" cy="1492563"/>
            </a:xfrm>
            <a:custGeom>
              <a:rect b="b" l="l" r="r" t="t"/>
              <a:pathLst>
                <a:path extrusionOk="0" h="25539" w="17216">
                  <a:moveTo>
                    <a:pt x="8527" y="0"/>
                  </a:moveTo>
                  <a:lnTo>
                    <a:pt x="6029" y="1045"/>
                  </a:lnTo>
                  <a:cubicBezTo>
                    <a:pt x="6029" y="1045"/>
                    <a:pt x="6352" y="5491"/>
                    <a:pt x="5814" y="5965"/>
                  </a:cubicBezTo>
                  <a:cubicBezTo>
                    <a:pt x="5276" y="6439"/>
                    <a:pt x="1163" y="7214"/>
                    <a:pt x="581" y="8118"/>
                  </a:cubicBezTo>
                  <a:cubicBezTo>
                    <a:pt x="0" y="9023"/>
                    <a:pt x="1432" y="25539"/>
                    <a:pt x="1432" y="25539"/>
                  </a:cubicBezTo>
                  <a:lnTo>
                    <a:pt x="13221" y="25539"/>
                  </a:lnTo>
                  <a:cubicBezTo>
                    <a:pt x="13221" y="25539"/>
                    <a:pt x="17216" y="8334"/>
                    <a:pt x="14567" y="6923"/>
                  </a:cubicBezTo>
                  <a:cubicBezTo>
                    <a:pt x="14050" y="6643"/>
                    <a:pt x="8538" y="6589"/>
                    <a:pt x="8420" y="5254"/>
                  </a:cubicBezTo>
                  <a:cubicBezTo>
                    <a:pt x="8366" y="4619"/>
                    <a:pt x="8527" y="1"/>
                    <a:pt x="8527"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3"/>
            <p:cNvSpPr/>
            <p:nvPr/>
          </p:nvSpPr>
          <p:spPr>
            <a:xfrm>
              <a:off x="6068994" y="1413008"/>
              <a:ext cx="927482" cy="891014"/>
            </a:xfrm>
            <a:custGeom>
              <a:rect b="b" l="l" r="r" t="t"/>
              <a:pathLst>
                <a:path extrusionOk="0" h="15246" w="15870">
                  <a:moveTo>
                    <a:pt x="9748" y="0"/>
                  </a:moveTo>
                  <a:cubicBezTo>
                    <a:pt x="9210" y="0"/>
                    <a:pt x="8548" y="3810"/>
                    <a:pt x="7545" y="3810"/>
                  </a:cubicBezTo>
                  <a:cubicBezTo>
                    <a:pt x="7486" y="3810"/>
                    <a:pt x="7426" y="3797"/>
                    <a:pt x="7364" y="3769"/>
                  </a:cubicBezTo>
                  <a:cubicBezTo>
                    <a:pt x="6255" y="3263"/>
                    <a:pt x="5093" y="65"/>
                    <a:pt x="5093" y="65"/>
                  </a:cubicBezTo>
                  <a:cubicBezTo>
                    <a:pt x="5093" y="65"/>
                    <a:pt x="4843" y="27"/>
                    <a:pt x="4453" y="27"/>
                  </a:cubicBezTo>
                  <a:cubicBezTo>
                    <a:pt x="3354" y="27"/>
                    <a:pt x="1139" y="327"/>
                    <a:pt x="280" y="2617"/>
                  </a:cubicBezTo>
                  <a:cubicBezTo>
                    <a:pt x="0" y="3360"/>
                    <a:pt x="571" y="15246"/>
                    <a:pt x="571" y="15246"/>
                  </a:cubicBezTo>
                  <a:lnTo>
                    <a:pt x="14137" y="14955"/>
                  </a:lnTo>
                  <a:cubicBezTo>
                    <a:pt x="14137" y="14955"/>
                    <a:pt x="15870" y="3392"/>
                    <a:pt x="14664" y="1282"/>
                  </a:cubicBezTo>
                  <a:cubicBezTo>
                    <a:pt x="14190" y="453"/>
                    <a:pt x="11574" y="76"/>
                    <a:pt x="9755" y="0"/>
                  </a:cubicBezTo>
                  <a:cubicBezTo>
                    <a:pt x="9752" y="0"/>
                    <a:pt x="9750" y="0"/>
                    <a:pt x="9748" y="0"/>
                  </a:cubicBezTo>
                  <a:close/>
                </a:path>
              </a:pathLst>
            </a:custGeom>
            <a:solidFill>
              <a:srgbClr val="E864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3"/>
            <p:cNvSpPr/>
            <p:nvPr/>
          </p:nvSpPr>
          <p:spPr>
            <a:xfrm>
              <a:off x="6296742" y="858101"/>
              <a:ext cx="409039" cy="322895"/>
            </a:xfrm>
            <a:custGeom>
              <a:rect b="b" l="l" r="r" t="t"/>
              <a:pathLst>
                <a:path extrusionOk="0" h="5525" w="6999">
                  <a:moveTo>
                    <a:pt x="3562" y="0"/>
                  </a:moveTo>
                  <a:cubicBezTo>
                    <a:pt x="3339" y="0"/>
                    <a:pt x="3110" y="25"/>
                    <a:pt x="2875" y="75"/>
                  </a:cubicBezTo>
                  <a:cubicBezTo>
                    <a:pt x="1260" y="408"/>
                    <a:pt x="184" y="1636"/>
                    <a:pt x="87" y="2777"/>
                  </a:cubicBezTo>
                  <a:cubicBezTo>
                    <a:pt x="1" y="3907"/>
                    <a:pt x="808" y="5501"/>
                    <a:pt x="808" y="5501"/>
                  </a:cubicBezTo>
                  <a:cubicBezTo>
                    <a:pt x="808" y="5501"/>
                    <a:pt x="2909" y="5525"/>
                    <a:pt x="4418" y="5525"/>
                  </a:cubicBezTo>
                  <a:cubicBezTo>
                    <a:pt x="5172" y="5525"/>
                    <a:pt x="5779" y="5519"/>
                    <a:pt x="5901" y="5501"/>
                  </a:cubicBezTo>
                  <a:cubicBezTo>
                    <a:pt x="6267" y="5436"/>
                    <a:pt x="6999" y="3315"/>
                    <a:pt x="6504" y="2153"/>
                  </a:cubicBezTo>
                  <a:cubicBezTo>
                    <a:pt x="5961" y="837"/>
                    <a:pt x="4875" y="0"/>
                    <a:pt x="3562"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3"/>
            <p:cNvSpPr/>
            <p:nvPr/>
          </p:nvSpPr>
          <p:spPr>
            <a:xfrm>
              <a:off x="6331983" y="932381"/>
              <a:ext cx="315940" cy="376253"/>
            </a:xfrm>
            <a:custGeom>
              <a:rect b="b" l="l" r="r" t="t"/>
              <a:pathLst>
                <a:path extrusionOk="0" h="6438" w="5406">
                  <a:moveTo>
                    <a:pt x="2697" y="1"/>
                  </a:moveTo>
                  <a:cubicBezTo>
                    <a:pt x="1630" y="1"/>
                    <a:pt x="552" y="478"/>
                    <a:pt x="507" y="1495"/>
                  </a:cubicBezTo>
                  <a:cubicBezTo>
                    <a:pt x="507" y="1495"/>
                    <a:pt x="1" y="6437"/>
                    <a:pt x="2724" y="6437"/>
                  </a:cubicBezTo>
                  <a:cubicBezTo>
                    <a:pt x="4598" y="6437"/>
                    <a:pt x="5405" y="3229"/>
                    <a:pt x="4781" y="1075"/>
                  </a:cubicBezTo>
                  <a:cubicBezTo>
                    <a:pt x="4574" y="373"/>
                    <a:pt x="3639" y="1"/>
                    <a:pt x="2697" y="1"/>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3"/>
            <p:cNvSpPr/>
            <p:nvPr/>
          </p:nvSpPr>
          <p:spPr>
            <a:xfrm>
              <a:off x="6540270" y="1126058"/>
              <a:ext cx="19578" cy="25247"/>
            </a:xfrm>
            <a:custGeom>
              <a:rect b="b" l="l" r="r" t="t"/>
              <a:pathLst>
                <a:path extrusionOk="0" h="432" w="335">
                  <a:moveTo>
                    <a:pt x="162" y="1"/>
                  </a:moveTo>
                  <a:cubicBezTo>
                    <a:pt x="76" y="1"/>
                    <a:pt x="0" y="98"/>
                    <a:pt x="0" y="216"/>
                  </a:cubicBezTo>
                  <a:cubicBezTo>
                    <a:pt x="0" y="335"/>
                    <a:pt x="76" y="431"/>
                    <a:pt x="162" y="431"/>
                  </a:cubicBezTo>
                  <a:cubicBezTo>
                    <a:pt x="259" y="431"/>
                    <a:pt x="334" y="335"/>
                    <a:pt x="334" y="216"/>
                  </a:cubicBezTo>
                  <a:cubicBezTo>
                    <a:pt x="334" y="98"/>
                    <a:pt x="259" y="1"/>
                    <a:pt x="162"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3"/>
            <p:cNvSpPr/>
            <p:nvPr/>
          </p:nvSpPr>
          <p:spPr>
            <a:xfrm>
              <a:off x="6421984" y="1126058"/>
              <a:ext cx="19520" cy="24604"/>
            </a:xfrm>
            <a:custGeom>
              <a:rect b="b" l="l" r="r" t="t"/>
              <a:pathLst>
                <a:path extrusionOk="0" h="421" w="334">
                  <a:moveTo>
                    <a:pt x="162" y="1"/>
                  </a:moveTo>
                  <a:cubicBezTo>
                    <a:pt x="76" y="1"/>
                    <a:pt x="0" y="87"/>
                    <a:pt x="0" y="205"/>
                  </a:cubicBezTo>
                  <a:cubicBezTo>
                    <a:pt x="0" y="324"/>
                    <a:pt x="76" y="421"/>
                    <a:pt x="162" y="421"/>
                  </a:cubicBezTo>
                  <a:cubicBezTo>
                    <a:pt x="259" y="421"/>
                    <a:pt x="334" y="324"/>
                    <a:pt x="334" y="205"/>
                  </a:cubicBezTo>
                  <a:cubicBezTo>
                    <a:pt x="334" y="87"/>
                    <a:pt x="259" y="1"/>
                    <a:pt x="162"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3"/>
            <p:cNvSpPr/>
            <p:nvPr/>
          </p:nvSpPr>
          <p:spPr>
            <a:xfrm>
              <a:off x="6595615" y="1115421"/>
              <a:ext cx="75566" cy="91872"/>
            </a:xfrm>
            <a:custGeom>
              <a:rect b="b" l="l" r="r" t="t"/>
              <a:pathLst>
                <a:path extrusionOk="0" h="1572" w="1293">
                  <a:moveTo>
                    <a:pt x="689" y="0"/>
                  </a:moveTo>
                  <a:cubicBezTo>
                    <a:pt x="388" y="0"/>
                    <a:pt x="184" y="613"/>
                    <a:pt x="184" y="613"/>
                  </a:cubicBezTo>
                  <a:cubicBezTo>
                    <a:pt x="1" y="980"/>
                    <a:pt x="76" y="1561"/>
                    <a:pt x="464" y="1572"/>
                  </a:cubicBezTo>
                  <a:cubicBezTo>
                    <a:pt x="851" y="1572"/>
                    <a:pt x="1293" y="484"/>
                    <a:pt x="894" y="97"/>
                  </a:cubicBezTo>
                  <a:cubicBezTo>
                    <a:pt x="822" y="28"/>
                    <a:pt x="753" y="0"/>
                    <a:pt x="689"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3"/>
            <p:cNvSpPr/>
            <p:nvPr/>
          </p:nvSpPr>
          <p:spPr>
            <a:xfrm>
              <a:off x="6318132" y="1117817"/>
              <a:ext cx="78722" cy="89475"/>
            </a:xfrm>
            <a:custGeom>
              <a:rect b="b" l="l" r="r" t="t"/>
              <a:pathLst>
                <a:path extrusionOk="0" h="1531" w="1347">
                  <a:moveTo>
                    <a:pt x="615" y="0"/>
                  </a:moveTo>
                  <a:cubicBezTo>
                    <a:pt x="556" y="0"/>
                    <a:pt x="488" y="31"/>
                    <a:pt x="410" y="109"/>
                  </a:cubicBezTo>
                  <a:cubicBezTo>
                    <a:pt x="1" y="508"/>
                    <a:pt x="571" y="1531"/>
                    <a:pt x="959" y="1531"/>
                  </a:cubicBezTo>
                  <a:cubicBezTo>
                    <a:pt x="1346" y="1520"/>
                    <a:pt x="1131" y="895"/>
                    <a:pt x="948" y="529"/>
                  </a:cubicBezTo>
                  <a:cubicBezTo>
                    <a:pt x="948" y="529"/>
                    <a:pt x="858" y="0"/>
                    <a:pt x="615"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3"/>
            <p:cNvSpPr/>
            <p:nvPr/>
          </p:nvSpPr>
          <p:spPr>
            <a:xfrm>
              <a:off x="6393522" y="1074745"/>
              <a:ext cx="59904" cy="22033"/>
            </a:xfrm>
            <a:custGeom>
              <a:rect b="b" l="l" r="r" t="t"/>
              <a:pathLst>
                <a:path extrusionOk="0" h="377" w="1025">
                  <a:moveTo>
                    <a:pt x="523" y="0"/>
                  </a:moveTo>
                  <a:cubicBezTo>
                    <a:pt x="390" y="0"/>
                    <a:pt x="209" y="54"/>
                    <a:pt x="46" y="287"/>
                  </a:cubicBezTo>
                  <a:cubicBezTo>
                    <a:pt x="1" y="351"/>
                    <a:pt x="53" y="377"/>
                    <a:pt x="147" y="377"/>
                  </a:cubicBezTo>
                  <a:cubicBezTo>
                    <a:pt x="414" y="377"/>
                    <a:pt x="1024" y="167"/>
                    <a:pt x="713" y="39"/>
                  </a:cubicBezTo>
                  <a:cubicBezTo>
                    <a:pt x="713" y="39"/>
                    <a:pt x="636" y="0"/>
                    <a:pt x="523"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3"/>
            <p:cNvSpPr/>
            <p:nvPr/>
          </p:nvSpPr>
          <p:spPr>
            <a:xfrm>
              <a:off x="6520342" y="1080356"/>
              <a:ext cx="60371" cy="21565"/>
            </a:xfrm>
            <a:custGeom>
              <a:rect b="b" l="l" r="r" t="t"/>
              <a:pathLst>
                <a:path extrusionOk="0" h="369" w="1033">
                  <a:moveTo>
                    <a:pt x="508" y="0"/>
                  </a:moveTo>
                  <a:cubicBezTo>
                    <a:pt x="391" y="0"/>
                    <a:pt x="309" y="40"/>
                    <a:pt x="309" y="40"/>
                  </a:cubicBezTo>
                  <a:cubicBezTo>
                    <a:pt x="0" y="166"/>
                    <a:pt x="605" y="369"/>
                    <a:pt x="878" y="369"/>
                  </a:cubicBezTo>
                  <a:cubicBezTo>
                    <a:pt x="977" y="369"/>
                    <a:pt x="1033" y="342"/>
                    <a:pt x="987" y="277"/>
                  </a:cubicBezTo>
                  <a:cubicBezTo>
                    <a:pt x="826" y="52"/>
                    <a:pt x="644" y="0"/>
                    <a:pt x="508"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3"/>
            <p:cNvSpPr/>
            <p:nvPr/>
          </p:nvSpPr>
          <p:spPr>
            <a:xfrm>
              <a:off x="6464763" y="1201974"/>
              <a:ext cx="59845" cy="39507"/>
            </a:xfrm>
            <a:custGeom>
              <a:rect b="b" l="l" r="r" t="t"/>
              <a:pathLst>
                <a:path extrusionOk="0" h="676" w="1024">
                  <a:moveTo>
                    <a:pt x="881" y="1"/>
                  </a:moveTo>
                  <a:cubicBezTo>
                    <a:pt x="597" y="1"/>
                    <a:pt x="0" y="101"/>
                    <a:pt x="0" y="101"/>
                  </a:cubicBezTo>
                  <a:cubicBezTo>
                    <a:pt x="0" y="101"/>
                    <a:pt x="129" y="607"/>
                    <a:pt x="517" y="672"/>
                  </a:cubicBezTo>
                  <a:cubicBezTo>
                    <a:pt x="531" y="674"/>
                    <a:pt x="545" y="675"/>
                    <a:pt x="559" y="675"/>
                  </a:cubicBezTo>
                  <a:cubicBezTo>
                    <a:pt x="913" y="675"/>
                    <a:pt x="1023" y="26"/>
                    <a:pt x="1023" y="26"/>
                  </a:cubicBezTo>
                  <a:cubicBezTo>
                    <a:pt x="1009" y="8"/>
                    <a:pt x="956" y="1"/>
                    <a:pt x="88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3"/>
            <p:cNvSpPr/>
            <p:nvPr/>
          </p:nvSpPr>
          <p:spPr>
            <a:xfrm>
              <a:off x="6473530" y="1138681"/>
              <a:ext cx="34715" cy="49735"/>
            </a:xfrm>
            <a:custGeom>
              <a:rect b="b" l="l" r="r" t="t"/>
              <a:pathLst>
                <a:path extrusionOk="0" h="851" w="594">
                  <a:moveTo>
                    <a:pt x="464" y="0"/>
                  </a:moveTo>
                  <a:cubicBezTo>
                    <a:pt x="485" y="248"/>
                    <a:pt x="485" y="495"/>
                    <a:pt x="464" y="743"/>
                  </a:cubicBezTo>
                  <a:cubicBezTo>
                    <a:pt x="324" y="743"/>
                    <a:pt x="173" y="711"/>
                    <a:pt x="44" y="646"/>
                  </a:cubicBezTo>
                  <a:lnTo>
                    <a:pt x="1" y="743"/>
                  </a:lnTo>
                  <a:cubicBezTo>
                    <a:pt x="141" y="797"/>
                    <a:pt x="281" y="840"/>
                    <a:pt x="432" y="851"/>
                  </a:cubicBezTo>
                  <a:cubicBezTo>
                    <a:pt x="496" y="851"/>
                    <a:pt x="539" y="829"/>
                    <a:pt x="550" y="808"/>
                  </a:cubicBezTo>
                  <a:cubicBezTo>
                    <a:pt x="593" y="711"/>
                    <a:pt x="572" y="162"/>
                    <a:pt x="561"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3"/>
            <p:cNvSpPr/>
            <p:nvPr/>
          </p:nvSpPr>
          <p:spPr>
            <a:xfrm>
              <a:off x="6354016" y="1139265"/>
              <a:ext cx="17650" cy="49150"/>
            </a:xfrm>
            <a:custGeom>
              <a:rect b="b" l="l" r="r" t="t"/>
              <a:pathLst>
                <a:path extrusionOk="0" h="841" w="302">
                  <a:moveTo>
                    <a:pt x="43" y="1"/>
                  </a:moveTo>
                  <a:lnTo>
                    <a:pt x="0" y="98"/>
                  </a:lnTo>
                  <a:cubicBezTo>
                    <a:pt x="0" y="98"/>
                    <a:pt x="194" y="195"/>
                    <a:pt x="162" y="841"/>
                  </a:cubicBezTo>
                  <a:lnTo>
                    <a:pt x="259" y="841"/>
                  </a:lnTo>
                  <a:cubicBezTo>
                    <a:pt x="302" y="119"/>
                    <a:pt x="65" y="12"/>
                    <a:pt x="43"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3"/>
            <p:cNvSpPr/>
            <p:nvPr/>
          </p:nvSpPr>
          <p:spPr>
            <a:xfrm>
              <a:off x="6612621" y="1135525"/>
              <a:ext cx="30273" cy="47864"/>
            </a:xfrm>
            <a:custGeom>
              <a:rect b="b" l="l" r="r" t="t"/>
              <a:pathLst>
                <a:path extrusionOk="0" h="819" w="518">
                  <a:moveTo>
                    <a:pt x="485" y="0"/>
                  </a:moveTo>
                  <a:cubicBezTo>
                    <a:pt x="485" y="0"/>
                    <a:pt x="0" y="173"/>
                    <a:pt x="87" y="819"/>
                  </a:cubicBezTo>
                  <a:lnTo>
                    <a:pt x="183" y="808"/>
                  </a:lnTo>
                  <a:cubicBezTo>
                    <a:pt x="119" y="237"/>
                    <a:pt x="506" y="97"/>
                    <a:pt x="517" y="97"/>
                  </a:cubicBezTo>
                  <a:lnTo>
                    <a:pt x="485" y="0"/>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3"/>
            <p:cNvSpPr/>
            <p:nvPr/>
          </p:nvSpPr>
          <p:spPr>
            <a:xfrm>
              <a:off x="6435834" y="1260708"/>
              <a:ext cx="144762" cy="45410"/>
            </a:xfrm>
            <a:custGeom>
              <a:rect b="b" l="l" r="r" t="t"/>
              <a:pathLst>
                <a:path extrusionOk="0" h="777" w="2477">
                  <a:moveTo>
                    <a:pt x="2412" y="1"/>
                  </a:moveTo>
                  <a:cubicBezTo>
                    <a:pt x="1910" y="526"/>
                    <a:pt x="1394" y="674"/>
                    <a:pt x="972" y="674"/>
                  </a:cubicBezTo>
                  <a:cubicBezTo>
                    <a:pt x="453" y="674"/>
                    <a:pt x="78" y="449"/>
                    <a:pt x="54" y="431"/>
                  </a:cubicBezTo>
                  <a:lnTo>
                    <a:pt x="0" y="518"/>
                  </a:lnTo>
                  <a:cubicBezTo>
                    <a:pt x="301" y="679"/>
                    <a:pt x="635" y="765"/>
                    <a:pt x="980" y="776"/>
                  </a:cubicBezTo>
                  <a:cubicBezTo>
                    <a:pt x="1421" y="776"/>
                    <a:pt x="1970" y="625"/>
                    <a:pt x="2476" y="76"/>
                  </a:cubicBezTo>
                  <a:lnTo>
                    <a:pt x="2412" y="1"/>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3"/>
            <p:cNvSpPr/>
            <p:nvPr/>
          </p:nvSpPr>
          <p:spPr>
            <a:xfrm>
              <a:off x="6038137" y="2725966"/>
              <a:ext cx="984815" cy="1223494"/>
            </a:xfrm>
            <a:custGeom>
              <a:rect b="b" l="l" r="r" t="t"/>
              <a:pathLst>
                <a:path extrusionOk="0" h="20935" w="16851">
                  <a:moveTo>
                    <a:pt x="14967" y="0"/>
                  </a:moveTo>
                  <a:cubicBezTo>
                    <a:pt x="11426" y="0"/>
                    <a:pt x="1" y="3256"/>
                    <a:pt x="1" y="3256"/>
                  </a:cubicBezTo>
                  <a:lnTo>
                    <a:pt x="1" y="20934"/>
                  </a:lnTo>
                  <a:lnTo>
                    <a:pt x="16850" y="20934"/>
                  </a:lnTo>
                  <a:cubicBezTo>
                    <a:pt x="16850" y="20934"/>
                    <a:pt x="16140" y="1974"/>
                    <a:pt x="16000" y="349"/>
                  </a:cubicBezTo>
                  <a:cubicBezTo>
                    <a:pt x="15980" y="104"/>
                    <a:pt x="15599" y="0"/>
                    <a:pt x="149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3"/>
            <p:cNvSpPr/>
            <p:nvPr/>
          </p:nvSpPr>
          <p:spPr>
            <a:xfrm>
              <a:off x="6298028" y="1416748"/>
              <a:ext cx="169308" cy="252413"/>
            </a:xfrm>
            <a:custGeom>
              <a:rect b="b" l="l" r="r" t="t"/>
              <a:pathLst>
                <a:path extrusionOk="0" h="4319" w="2897">
                  <a:moveTo>
                    <a:pt x="97" y="1"/>
                  </a:moveTo>
                  <a:lnTo>
                    <a:pt x="0" y="12"/>
                  </a:lnTo>
                  <a:cubicBezTo>
                    <a:pt x="65" y="432"/>
                    <a:pt x="625" y="4103"/>
                    <a:pt x="1271" y="4308"/>
                  </a:cubicBezTo>
                  <a:cubicBezTo>
                    <a:pt x="1292" y="4318"/>
                    <a:pt x="1314" y="4318"/>
                    <a:pt x="1335" y="4318"/>
                  </a:cubicBezTo>
                  <a:cubicBezTo>
                    <a:pt x="1400" y="4318"/>
                    <a:pt x="1464" y="4275"/>
                    <a:pt x="1507" y="4221"/>
                  </a:cubicBezTo>
                  <a:cubicBezTo>
                    <a:pt x="1844" y="3875"/>
                    <a:pt x="2132" y="3692"/>
                    <a:pt x="2364" y="3692"/>
                  </a:cubicBezTo>
                  <a:cubicBezTo>
                    <a:pt x="2399" y="3692"/>
                    <a:pt x="2433" y="3696"/>
                    <a:pt x="2466" y="3705"/>
                  </a:cubicBezTo>
                  <a:cubicBezTo>
                    <a:pt x="2627" y="3758"/>
                    <a:pt x="2746" y="3877"/>
                    <a:pt x="2799" y="4038"/>
                  </a:cubicBezTo>
                  <a:lnTo>
                    <a:pt x="2896" y="4017"/>
                  </a:lnTo>
                  <a:cubicBezTo>
                    <a:pt x="2832" y="3823"/>
                    <a:pt x="2681" y="3672"/>
                    <a:pt x="2487" y="3608"/>
                  </a:cubicBezTo>
                  <a:cubicBezTo>
                    <a:pt x="2451" y="3599"/>
                    <a:pt x="2413" y="3595"/>
                    <a:pt x="2374" y="3595"/>
                  </a:cubicBezTo>
                  <a:cubicBezTo>
                    <a:pt x="2113" y="3595"/>
                    <a:pt x="1797" y="3782"/>
                    <a:pt x="1432" y="4157"/>
                  </a:cubicBezTo>
                  <a:cubicBezTo>
                    <a:pt x="1397" y="4206"/>
                    <a:pt x="1367" y="4218"/>
                    <a:pt x="1341" y="4218"/>
                  </a:cubicBezTo>
                  <a:cubicBezTo>
                    <a:pt x="1327" y="4218"/>
                    <a:pt x="1314" y="4214"/>
                    <a:pt x="1303" y="4211"/>
                  </a:cubicBezTo>
                  <a:cubicBezTo>
                    <a:pt x="808" y="4060"/>
                    <a:pt x="269" y="1121"/>
                    <a:pt x="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3"/>
            <p:cNvSpPr/>
            <p:nvPr/>
          </p:nvSpPr>
          <p:spPr>
            <a:xfrm>
              <a:off x="6544011" y="1416748"/>
              <a:ext cx="169366" cy="252413"/>
            </a:xfrm>
            <a:custGeom>
              <a:rect b="b" l="l" r="r" t="t"/>
              <a:pathLst>
                <a:path extrusionOk="0" h="4319" w="2898">
                  <a:moveTo>
                    <a:pt x="2800" y="1"/>
                  </a:moveTo>
                  <a:cubicBezTo>
                    <a:pt x="2639" y="1131"/>
                    <a:pt x="2090" y="4071"/>
                    <a:pt x="1594" y="4221"/>
                  </a:cubicBezTo>
                  <a:cubicBezTo>
                    <a:pt x="1588" y="4225"/>
                    <a:pt x="1579" y="4227"/>
                    <a:pt x="1568" y="4227"/>
                  </a:cubicBezTo>
                  <a:cubicBezTo>
                    <a:pt x="1541" y="4227"/>
                    <a:pt x="1500" y="4213"/>
                    <a:pt x="1454" y="4168"/>
                  </a:cubicBezTo>
                  <a:cubicBezTo>
                    <a:pt x="1099" y="3793"/>
                    <a:pt x="784" y="3606"/>
                    <a:pt x="516" y="3606"/>
                  </a:cubicBezTo>
                  <a:cubicBezTo>
                    <a:pt x="476" y="3606"/>
                    <a:pt x="437" y="3610"/>
                    <a:pt x="399" y="3619"/>
                  </a:cubicBezTo>
                  <a:cubicBezTo>
                    <a:pt x="216" y="3672"/>
                    <a:pt x="65" y="3823"/>
                    <a:pt x="1" y="4017"/>
                  </a:cubicBezTo>
                  <a:lnTo>
                    <a:pt x="98" y="4049"/>
                  </a:lnTo>
                  <a:cubicBezTo>
                    <a:pt x="152" y="3888"/>
                    <a:pt x="270" y="3758"/>
                    <a:pt x="432" y="3705"/>
                  </a:cubicBezTo>
                  <a:cubicBezTo>
                    <a:pt x="460" y="3698"/>
                    <a:pt x="489" y="3695"/>
                    <a:pt x="520" y="3695"/>
                  </a:cubicBezTo>
                  <a:cubicBezTo>
                    <a:pt x="748" y="3695"/>
                    <a:pt x="1048" y="3872"/>
                    <a:pt x="1390" y="4232"/>
                  </a:cubicBezTo>
                  <a:cubicBezTo>
                    <a:pt x="1433" y="4286"/>
                    <a:pt x="1497" y="4318"/>
                    <a:pt x="1573" y="4318"/>
                  </a:cubicBezTo>
                  <a:lnTo>
                    <a:pt x="1627" y="4318"/>
                  </a:lnTo>
                  <a:cubicBezTo>
                    <a:pt x="2273" y="4114"/>
                    <a:pt x="2832" y="442"/>
                    <a:pt x="2897" y="22"/>
                  </a:cubicBezTo>
                  <a:lnTo>
                    <a:pt x="280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3"/>
            <p:cNvSpPr/>
            <p:nvPr/>
          </p:nvSpPr>
          <p:spPr>
            <a:xfrm>
              <a:off x="6734064" y="3987963"/>
              <a:ext cx="107008" cy="525924"/>
            </a:xfrm>
            <a:custGeom>
              <a:rect b="b" l="l" r="r" t="t"/>
              <a:pathLst>
                <a:path extrusionOk="0" h="8999" w="1831">
                  <a:moveTo>
                    <a:pt x="1745" y="0"/>
                  </a:moveTo>
                  <a:cubicBezTo>
                    <a:pt x="1606" y="0"/>
                    <a:pt x="1282" y="101"/>
                    <a:pt x="679" y="772"/>
                  </a:cubicBezTo>
                  <a:cubicBezTo>
                    <a:pt x="0" y="1526"/>
                    <a:pt x="54" y="7286"/>
                    <a:pt x="270" y="8040"/>
                  </a:cubicBezTo>
                  <a:cubicBezTo>
                    <a:pt x="496" y="8804"/>
                    <a:pt x="1465" y="8998"/>
                    <a:pt x="1465" y="8998"/>
                  </a:cubicBezTo>
                  <a:cubicBezTo>
                    <a:pt x="1217" y="8772"/>
                    <a:pt x="1045" y="8481"/>
                    <a:pt x="969" y="8158"/>
                  </a:cubicBezTo>
                  <a:cubicBezTo>
                    <a:pt x="872" y="7491"/>
                    <a:pt x="1831" y="19"/>
                    <a:pt x="1831" y="19"/>
                  </a:cubicBezTo>
                  <a:cubicBezTo>
                    <a:pt x="1831" y="19"/>
                    <a:pt x="1805" y="0"/>
                    <a:pt x="1745" y="0"/>
                  </a:cubicBezTo>
                  <a:close/>
                </a:path>
              </a:pathLst>
            </a:custGeom>
            <a:solidFill>
              <a:srgbClr val="EF9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3"/>
            <p:cNvSpPr/>
            <p:nvPr/>
          </p:nvSpPr>
          <p:spPr>
            <a:xfrm>
              <a:off x="6416958" y="3996554"/>
              <a:ext cx="101339" cy="472157"/>
            </a:xfrm>
            <a:custGeom>
              <a:rect b="b" l="l" r="r" t="t"/>
              <a:pathLst>
                <a:path extrusionOk="0" h="8079" w="1734">
                  <a:moveTo>
                    <a:pt x="1529" y="1"/>
                  </a:moveTo>
                  <a:lnTo>
                    <a:pt x="1529" y="1"/>
                  </a:lnTo>
                  <a:cubicBezTo>
                    <a:pt x="1529" y="1"/>
                    <a:pt x="506" y="281"/>
                    <a:pt x="248" y="1519"/>
                  </a:cubicBezTo>
                  <a:cubicBezTo>
                    <a:pt x="0" y="2746"/>
                    <a:pt x="323" y="6945"/>
                    <a:pt x="280" y="7548"/>
                  </a:cubicBezTo>
                  <a:cubicBezTo>
                    <a:pt x="237" y="8031"/>
                    <a:pt x="717" y="8079"/>
                    <a:pt x="911" y="8079"/>
                  </a:cubicBezTo>
                  <a:cubicBezTo>
                    <a:pt x="960" y="8079"/>
                    <a:pt x="991" y="8076"/>
                    <a:pt x="991" y="8076"/>
                  </a:cubicBezTo>
                  <a:cubicBezTo>
                    <a:pt x="991" y="8076"/>
                    <a:pt x="1733" y="808"/>
                    <a:pt x="1529" y="1"/>
                  </a:cubicBezTo>
                  <a:close/>
                </a:path>
              </a:pathLst>
            </a:custGeom>
            <a:solidFill>
              <a:srgbClr val="EF9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3"/>
            <p:cNvSpPr/>
            <p:nvPr/>
          </p:nvSpPr>
          <p:spPr>
            <a:xfrm>
              <a:off x="6528290" y="1290280"/>
              <a:ext cx="107008" cy="124716"/>
            </a:xfrm>
            <a:custGeom>
              <a:rect b="b" l="l" r="r" t="t"/>
              <a:pathLst>
                <a:path extrusionOk="0" h="2134" w="1831">
                  <a:moveTo>
                    <a:pt x="561" y="1"/>
                  </a:moveTo>
                  <a:lnTo>
                    <a:pt x="561" y="1"/>
                  </a:lnTo>
                  <a:cubicBezTo>
                    <a:pt x="560" y="1"/>
                    <a:pt x="1" y="1422"/>
                    <a:pt x="647" y="1960"/>
                  </a:cubicBezTo>
                  <a:cubicBezTo>
                    <a:pt x="812" y="2097"/>
                    <a:pt x="1070" y="2134"/>
                    <a:pt x="1302" y="2134"/>
                  </a:cubicBezTo>
                  <a:cubicBezTo>
                    <a:pt x="1585" y="2134"/>
                    <a:pt x="1831" y="2079"/>
                    <a:pt x="1831" y="2079"/>
                  </a:cubicBezTo>
                  <a:cubicBezTo>
                    <a:pt x="1831" y="2079"/>
                    <a:pt x="894" y="1799"/>
                    <a:pt x="668" y="1454"/>
                  </a:cubicBezTo>
                  <a:cubicBezTo>
                    <a:pt x="528" y="1228"/>
                    <a:pt x="561" y="1"/>
                    <a:pt x="561" y="1"/>
                  </a:cubicBezTo>
                  <a:close/>
                </a:path>
              </a:pathLst>
            </a:custGeom>
            <a:solidFill>
              <a:srgbClr val="EF936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3"/>
            <p:cNvSpPr/>
            <p:nvPr/>
          </p:nvSpPr>
          <p:spPr>
            <a:xfrm>
              <a:off x="5894575" y="1419850"/>
              <a:ext cx="1217709" cy="2242030"/>
            </a:xfrm>
            <a:custGeom>
              <a:rect b="b" l="l" r="r" t="t"/>
              <a:pathLst>
                <a:path extrusionOk="0" h="38363" w="20318">
                  <a:moveTo>
                    <a:pt x="14220" y="1"/>
                  </a:moveTo>
                  <a:cubicBezTo>
                    <a:pt x="14153" y="1"/>
                    <a:pt x="14116" y="2"/>
                    <a:pt x="14116" y="2"/>
                  </a:cubicBezTo>
                  <a:cubicBezTo>
                    <a:pt x="14116" y="2"/>
                    <a:pt x="11486" y="10890"/>
                    <a:pt x="10672" y="10890"/>
                  </a:cubicBezTo>
                  <a:cubicBezTo>
                    <a:pt x="10664" y="10890"/>
                    <a:pt x="10656" y="10889"/>
                    <a:pt x="10649" y="10887"/>
                  </a:cubicBezTo>
                  <a:cubicBezTo>
                    <a:pt x="9852" y="10661"/>
                    <a:pt x="4749" y="131"/>
                    <a:pt x="4749" y="131"/>
                  </a:cubicBezTo>
                  <a:cubicBezTo>
                    <a:pt x="4749" y="131"/>
                    <a:pt x="399" y="1832"/>
                    <a:pt x="356" y="4222"/>
                  </a:cubicBezTo>
                  <a:cubicBezTo>
                    <a:pt x="302" y="6612"/>
                    <a:pt x="3274" y="12502"/>
                    <a:pt x="2423" y="14612"/>
                  </a:cubicBezTo>
                  <a:cubicBezTo>
                    <a:pt x="1572" y="16722"/>
                    <a:pt x="1" y="36544"/>
                    <a:pt x="410" y="37717"/>
                  </a:cubicBezTo>
                  <a:cubicBezTo>
                    <a:pt x="576" y="38207"/>
                    <a:pt x="2147" y="38363"/>
                    <a:pt x="3962" y="38363"/>
                  </a:cubicBezTo>
                  <a:cubicBezTo>
                    <a:pt x="6498" y="38363"/>
                    <a:pt x="9510" y="38058"/>
                    <a:pt x="9830" y="37932"/>
                  </a:cubicBezTo>
                  <a:cubicBezTo>
                    <a:pt x="10369" y="37706"/>
                    <a:pt x="10466" y="34315"/>
                    <a:pt x="10466" y="34315"/>
                  </a:cubicBezTo>
                  <a:cubicBezTo>
                    <a:pt x="10466" y="34315"/>
                    <a:pt x="11036" y="37889"/>
                    <a:pt x="11187" y="37932"/>
                  </a:cubicBezTo>
                  <a:cubicBezTo>
                    <a:pt x="11196" y="37934"/>
                    <a:pt x="11238" y="37935"/>
                    <a:pt x="11308" y="37935"/>
                  </a:cubicBezTo>
                  <a:cubicBezTo>
                    <a:pt x="12388" y="37935"/>
                    <a:pt x="20188" y="37717"/>
                    <a:pt x="20188" y="37717"/>
                  </a:cubicBezTo>
                  <a:cubicBezTo>
                    <a:pt x="20317" y="19295"/>
                    <a:pt x="18293" y="16195"/>
                    <a:pt x="17938" y="15236"/>
                  </a:cubicBezTo>
                  <a:cubicBezTo>
                    <a:pt x="17593" y="14268"/>
                    <a:pt x="20220" y="4825"/>
                    <a:pt x="19240" y="2349"/>
                  </a:cubicBezTo>
                  <a:cubicBezTo>
                    <a:pt x="18353" y="107"/>
                    <a:pt x="14871" y="1"/>
                    <a:pt x="142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3"/>
            <p:cNvSpPr/>
            <p:nvPr/>
          </p:nvSpPr>
          <p:spPr>
            <a:xfrm>
              <a:off x="6167761" y="1706211"/>
              <a:ext cx="684011" cy="738129"/>
            </a:xfrm>
            <a:custGeom>
              <a:rect b="b" l="l" r="r" t="t"/>
              <a:pathLst>
                <a:path extrusionOk="0" h="12630" w="11704">
                  <a:moveTo>
                    <a:pt x="8000" y="1"/>
                  </a:moveTo>
                  <a:lnTo>
                    <a:pt x="0" y="2789"/>
                  </a:lnTo>
                  <a:lnTo>
                    <a:pt x="3672" y="12630"/>
                  </a:lnTo>
                  <a:cubicBezTo>
                    <a:pt x="3672" y="12630"/>
                    <a:pt x="11499" y="9981"/>
                    <a:pt x="11607" y="9669"/>
                  </a:cubicBezTo>
                  <a:cubicBezTo>
                    <a:pt x="11704" y="9368"/>
                    <a:pt x="8000" y="1"/>
                    <a:pt x="80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3"/>
            <p:cNvSpPr/>
            <p:nvPr/>
          </p:nvSpPr>
          <p:spPr>
            <a:xfrm>
              <a:off x="6274827" y="908127"/>
              <a:ext cx="396357" cy="210451"/>
            </a:xfrm>
            <a:custGeom>
              <a:rect b="b" l="l" r="r" t="t"/>
              <a:pathLst>
                <a:path extrusionOk="0" h="3601" w="6782">
                  <a:moveTo>
                    <a:pt x="3875" y="1"/>
                  </a:moveTo>
                  <a:cubicBezTo>
                    <a:pt x="1273" y="1"/>
                    <a:pt x="1" y="2233"/>
                    <a:pt x="1474" y="3601"/>
                  </a:cubicBezTo>
                  <a:cubicBezTo>
                    <a:pt x="1474" y="3601"/>
                    <a:pt x="1700" y="1038"/>
                    <a:pt x="2970" y="791"/>
                  </a:cubicBezTo>
                  <a:cubicBezTo>
                    <a:pt x="3025" y="780"/>
                    <a:pt x="3077" y="776"/>
                    <a:pt x="3127" y="776"/>
                  </a:cubicBezTo>
                  <a:cubicBezTo>
                    <a:pt x="4231" y="776"/>
                    <a:pt x="4328" y="3139"/>
                    <a:pt x="6027" y="3139"/>
                  </a:cubicBezTo>
                  <a:cubicBezTo>
                    <a:pt x="6049" y="3139"/>
                    <a:pt x="6070" y="3138"/>
                    <a:pt x="6093" y="3138"/>
                  </a:cubicBezTo>
                  <a:cubicBezTo>
                    <a:pt x="6093" y="3138"/>
                    <a:pt x="6782" y="123"/>
                    <a:pt x="4058" y="5"/>
                  </a:cubicBezTo>
                  <a:cubicBezTo>
                    <a:pt x="3996" y="2"/>
                    <a:pt x="3935" y="1"/>
                    <a:pt x="3875"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3"/>
            <p:cNvSpPr/>
            <p:nvPr/>
          </p:nvSpPr>
          <p:spPr>
            <a:xfrm>
              <a:off x="6421984" y="757347"/>
              <a:ext cx="139093" cy="139736"/>
            </a:xfrm>
            <a:custGeom>
              <a:rect b="b" l="l" r="r" t="t"/>
              <a:pathLst>
                <a:path extrusionOk="0" h="2391" w="2380">
                  <a:moveTo>
                    <a:pt x="1195" y="1"/>
                  </a:moveTo>
                  <a:cubicBezTo>
                    <a:pt x="528" y="1"/>
                    <a:pt x="0" y="539"/>
                    <a:pt x="0" y="1196"/>
                  </a:cubicBezTo>
                  <a:cubicBezTo>
                    <a:pt x="0" y="1852"/>
                    <a:pt x="528" y="2391"/>
                    <a:pt x="1195" y="2391"/>
                  </a:cubicBezTo>
                  <a:cubicBezTo>
                    <a:pt x="1852" y="2391"/>
                    <a:pt x="2380" y="1852"/>
                    <a:pt x="2380" y="1196"/>
                  </a:cubicBezTo>
                  <a:cubicBezTo>
                    <a:pt x="2380" y="539"/>
                    <a:pt x="1852" y="1"/>
                    <a:pt x="1195"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3"/>
            <p:cNvSpPr/>
            <p:nvPr/>
          </p:nvSpPr>
          <p:spPr>
            <a:xfrm>
              <a:off x="6023058" y="2833791"/>
              <a:ext cx="210802" cy="302089"/>
            </a:xfrm>
            <a:custGeom>
              <a:rect b="b" l="l" r="r" t="t"/>
              <a:pathLst>
                <a:path extrusionOk="0" h="5169" w="3607">
                  <a:moveTo>
                    <a:pt x="3521" y="0"/>
                  </a:moveTo>
                  <a:cubicBezTo>
                    <a:pt x="2692" y="1357"/>
                    <a:pt x="452" y="4921"/>
                    <a:pt x="0" y="5082"/>
                  </a:cubicBezTo>
                  <a:lnTo>
                    <a:pt x="32" y="5168"/>
                  </a:lnTo>
                  <a:cubicBezTo>
                    <a:pt x="614" y="4964"/>
                    <a:pt x="3489" y="248"/>
                    <a:pt x="3607" y="54"/>
                  </a:cubicBezTo>
                  <a:lnTo>
                    <a:pt x="35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3"/>
            <p:cNvSpPr/>
            <p:nvPr/>
          </p:nvSpPr>
          <p:spPr>
            <a:xfrm>
              <a:off x="6815240" y="2833791"/>
              <a:ext cx="210861" cy="302089"/>
            </a:xfrm>
            <a:custGeom>
              <a:rect b="b" l="l" r="r" t="t"/>
              <a:pathLst>
                <a:path extrusionOk="0" h="5169" w="3608">
                  <a:moveTo>
                    <a:pt x="86" y="0"/>
                  </a:moveTo>
                  <a:lnTo>
                    <a:pt x="0" y="54"/>
                  </a:lnTo>
                  <a:cubicBezTo>
                    <a:pt x="119" y="248"/>
                    <a:pt x="2993" y="4964"/>
                    <a:pt x="3575" y="5168"/>
                  </a:cubicBezTo>
                  <a:lnTo>
                    <a:pt x="3607" y="5082"/>
                  </a:lnTo>
                  <a:cubicBezTo>
                    <a:pt x="3155" y="4921"/>
                    <a:pt x="915" y="1357"/>
                    <a:pt x="8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3"/>
            <p:cNvSpPr/>
            <p:nvPr/>
          </p:nvSpPr>
          <p:spPr>
            <a:xfrm>
              <a:off x="6533316" y="2409678"/>
              <a:ext cx="16422" cy="1015614"/>
            </a:xfrm>
            <a:custGeom>
              <a:rect b="b" l="l" r="r" t="t"/>
              <a:pathLst>
                <a:path extrusionOk="0" h="17378" w="281">
                  <a:moveTo>
                    <a:pt x="184" y="1"/>
                  </a:moveTo>
                  <a:cubicBezTo>
                    <a:pt x="130" y="1971"/>
                    <a:pt x="1" y="17227"/>
                    <a:pt x="1" y="17378"/>
                  </a:cubicBezTo>
                  <a:lnTo>
                    <a:pt x="108" y="17378"/>
                  </a:lnTo>
                  <a:cubicBezTo>
                    <a:pt x="108" y="17227"/>
                    <a:pt x="227" y="1971"/>
                    <a:pt x="28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3"/>
            <p:cNvSpPr/>
            <p:nvPr/>
          </p:nvSpPr>
          <p:spPr>
            <a:xfrm>
              <a:off x="6947962" y="1765998"/>
              <a:ext cx="19578" cy="125242"/>
            </a:xfrm>
            <a:custGeom>
              <a:rect b="b" l="l" r="r" t="t"/>
              <a:pathLst>
                <a:path extrusionOk="0" h="2143" w="335">
                  <a:moveTo>
                    <a:pt x="98" y="0"/>
                  </a:moveTo>
                  <a:lnTo>
                    <a:pt x="1" y="11"/>
                  </a:lnTo>
                  <a:cubicBezTo>
                    <a:pt x="1" y="22"/>
                    <a:pt x="162" y="1228"/>
                    <a:pt x="238" y="2143"/>
                  </a:cubicBezTo>
                  <a:lnTo>
                    <a:pt x="335" y="2132"/>
                  </a:lnTo>
                  <a:cubicBezTo>
                    <a:pt x="270" y="1217"/>
                    <a:pt x="98" y="11"/>
                    <a:pt x="98" y="0"/>
                  </a:cubicBezTo>
                  <a:close/>
                </a:path>
              </a:pathLst>
            </a:custGeom>
            <a:solidFill>
              <a:srgbClr val="19203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3"/>
            <p:cNvSpPr/>
            <p:nvPr/>
          </p:nvSpPr>
          <p:spPr>
            <a:xfrm>
              <a:off x="6766792" y="1424930"/>
              <a:ext cx="615400" cy="466313"/>
            </a:xfrm>
            <a:custGeom>
              <a:rect b="b" l="l" r="r" t="t"/>
              <a:pathLst>
                <a:path extrusionOk="0" h="7979" w="10530">
                  <a:moveTo>
                    <a:pt x="0" y="1"/>
                  </a:moveTo>
                  <a:cubicBezTo>
                    <a:pt x="0" y="1"/>
                    <a:pt x="2466" y="1121"/>
                    <a:pt x="4641" y="1874"/>
                  </a:cubicBezTo>
                  <a:cubicBezTo>
                    <a:pt x="6805" y="2617"/>
                    <a:pt x="8043" y="6181"/>
                    <a:pt x="10530" y="7979"/>
                  </a:cubicBezTo>
                  <a:cubicBezTo>
                    <a:pt x="10530" y="7979"/>
                    <a:pt x="7967" y="141"/>
                    <a:pt x="0" y="1"/>
                  </a:cubicBezTo>
                  <a:close/>
                </a:path>
              </a:pathLst>
            </a:custGeom>
            <a:solidFill>
              <a:srgbClr val="F4E3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3"/>
            <p:cNvSpPr/>
            <p:nvPr/>
          </p:nvSpPr>
          <p:spPr>
            <a:xfrm>
              <a:off x="6684973" y="1436268"/>
              <a:ext cx="171821" cy="422306"/>
            </a:xfrm>
            <a:custGeom>
              <a:rect b="b" l="l" r="r" t="t"/>
              <a:pathLst>
                <a:path extrusionOk="0" h="7226" w="2940">
                  <a:moveTo>
                    <a:pt x="1669" y="1"/>
                  </a:moveTo>
                  <a:lnTo>
                    <a:pt x="1583" y="44"/>
                  </a:lnTo>
                  <a:cubicBezTo>
                    <a:pt x="1594" y="65"/>
                    <a:pt x="2832" y="2800"/>
                    <a:pt x="2585" y="3920"/>
                  </a:cubicBezTo>
                  <a:cubicBezTo>
                    <a:pt x="2337" y="5039"/>
                    <a:pt x="22" y="7128"/>
                    <a:pt x="1" y="7150"/>
                  </a:cubicBezTo>
                  <a:lnTo>
                    <a:pt x="65" y="7225"/>
                  </a:lnTo>
                  <a:cubicBezTo>
                    <a:pt x="162" y="7139"/>
                    <a:pt x="2434" y="5093"/>
                    <a:pt x="2681" y="3941"/>
                  </a:cubicBezTo>
                  <a:cubicBezTo>
                    <a:pt x="2940" y="2789"/>
                    <a:pt x="1723" y="108"/>
                    <a:pt x="16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3"/>
            <p:cNvSpPr/>
            <p:nvPr/>
          </p:nvSpPr>
          <p:spPr>
            <a:xfrm>
              <a:off x="6129365" y="1452631"/>
              <a:ext cx="200166" cy="409039"/>
            </a:xfrm>
            <a:custGeom>
              <a:rect b="b" l="l" r="r" t="t"/>
              <a:pathLst>
                <a:path extrusionOk="0" h="6999" w="3425">
                  <a:moveTo>
                    <a:pt x="937" y="1"/>
                  </a:moveTo>
                  <a:cubicBezTo>
                    <a:pt x="894" y="130"/>
                    <a:pt x="1" y="2929"/>
                    <a:pt x="388" y="4038"/>
                  </a:cubicBezTo>
                  <a:cubicBezTo>
                    <a:pt x="765" y="5158"/>
                    <a:pt x="3263" y="6924"/>
                    <a:pt x="3371" y="6999"/>
                  </a:cubicBezTo>
                  <a:lnTo>
                    <a:pt x="3424" y="6913"/>
                  </a:lnTo>
                  <a:cubicBezTo>
                    <a:pt x="3403" y="6891"/>
                    <a:pt x="851" y="5093"/>
                    <a:pt x="485" y="4006"/>
                  </a:cubicBezTo>
                  <a:cubicBezTo>
                    <a:pt x="108" y="2929"/>
                    <a:pt x="1024" y="65"/>
                    <a:pt x="1034" y="33"/>
                  </a:cubicBezTo>
                  <a:lnTo>
                    <a:pt x="93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3"/>
            <p:cNvSpPr/>
            <p:nvPr/>
          </p:nvSpPr>
          <p:spPr>
            <a:xfrm>
              <a:off x="5711563" y="2404652"/>
              <a:ext cx="576418" cy="104612"/>
            </a:xfrm>
            <a:custGeom>
              <a:rect b="b" l="l" r="r" t="t"/>
              <a:pathLst>
                <a:path extrusionOk="0" h="1790" w="9863">
                  <a:moveTo>
                    <a:pt x="9024" y="1"/>
                  </a:moveTo>
                  <a:cubicBezTo>
                    <a:pt x="8719" y="1"/>
                    <a:pt x="8386" y="25"/>
                    <a:pt x="8129" y="108"/>
                  </a:cubicBezTo>
                  <a:cubicBezTo>
                    <a:pt x="7483" y="313"/>
                    <a:pt x="1" y="1572"/>
                    <a:pt x="1" y="1572"/>
                  </a:cubicBezTo>
                  <a:cubicBezTo>
                    <a:pt x="187" y="1748"/>
                    <a:pt x="386" y="1789"/>
                    <a:pt x="778" y="1789"/>
                  </a:cubicBezTo>
                  <a:cubicBezTo>
                    <a:pt x="1131" y="1789"/>
                    <a:pt x="1643" y="1755"/>
                    <a:pt x="2445" y="1755"/>
                  </a:cubicBezTo>
                  <a:cubicBezTo>
                    <a:pt x="4124" y="1755"/>
                    <a:pt x="9863" y="54"/>
                    <a:pt x="9863" y="54"/>
                  </a:cubicBezTo>
                  <a:cubicBezTo>
                    <a:pt x="9863" y="54"/>
                    <a:pt x="9473" y="1"/>
                    <a:pt x="9024" y="1"/>
                  </a:cubicBezTo>
                  <a:close/>
                </a:path>
              </a:pathLst>
            </a:custGeom>
            <a:solidFill>
              <a:srgbClr val="F4E3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3"/>
            <p:cNvSpPr/>
            <p:nvPr/>
          </p:nvSpPr>
          <p:spPr>
            <a:xfrm>
              <a:off x="6973150" y="2310268"/>
              <a:ext cx="191341" cy="1115024"/>
            </a:xfrm>
            <a:custGeom>
              <a:rect b="b" l="l" r="r" t="t"/>
              <a:pathLst>
                <a:path extrusionOk="0" h="19079" w="3274">
                  <a:moveTo>
                    <a:pt x="1" y="0"/>
                  </a:moveTo>
                  <a:cubicBezTo>
                    <a:pt x="1" y="1680"/>
                    <a:pt x="108" y="3360"/>
                    <a:pt x="334" y="5018"/>
                  </a:cubicBezTo>
                  <a:cubicBezTo>
                    <a:pt x="700" y="7580"/>
                    <a:pt x="1465" y="17733"/>
                    <a:pt x="2262" y="19079"/>
                  </a:cubicBezTo>
                  <a:cubicBezTo>
                    <a:pt x="2262" y="19079"/>
                    <a:pt x="3274" y="7505"/>
                    <a:pt x="1" y="0"/>
                  </a:cubicBezTo>
                  <a:close/>
                </a:path>
              </a:pathLst>
            </a:custGeom>
            <a:solidFill>
              <a:srgbClr val="F4E3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3"/>
            <p:cNvSpPr/>
            <p:nvPr/>
          </p:nvSpPr>
          <p:spPr>
            <a:xfrm>
              <a:off x="6981975" y="1047336"/>
              <a:ext cx="650056" cy="1176038"/>
            </a:xfrm>
            <a:custGeom>
              <a:rect b="b" l="l" r="r" t="t"/>
              <a:pathLst>
                <a:path extrusionOk="0" h="20123" w="11123">
                  <a:moveTo>
                    <a:pt x="2050" y="0"/>
                  </a:moveTo>
                  <a:cubicBezTo>
                    <a:pt x="2039" y="0"/>
                    <a:pt x="2027" y="1"/>
                    <a:pt x="2014" y="2"/>
                  </a:cubicBezTo>
                  <a:cubicBezTo>
                    <a:pt x="1346" y="56"/>
                    <a:pt x="560" y="2683"/>
                    <a:pt x="280" y="4082"/>
                  </a:cubicBezTo>
                  <a:cubicBezTo>
                    <a:pt x="0" y="5482"/>
                    <a:pt x="1486" y="19145"/>
                    <a:pt x="1486" y="19145"/>
                  </a:cubicBezTo>
                  <a:cubicBezTo>
                    <a:pt x="1550" y="19750"/>
                    <a:pt x="2380" y="20122"/>
                    <a:pt x="3579" y="20122"/>
                  </a:cubicBezTo>
                  <a:cubicBezTo>
                    <a:pt x="4811" y="20122"/>
                    <a:pt x="6433" y="19729"/>
                    <a:pt x="8011" y="18790"/>
                  </a:cubicBezTo>
                  <a:cubicBezTo>
                    <a:pt x="11122" y="16927"/>
                    <a:pt x="3693" y="7323"/>
                    <a:pt x="3284" y="6225"/>
                  </a:cubicBezTo>
                  <a:cubicBezTo>
                    <a:pt x="2875" y="5127"/>
                    <a:pt x="3995" y="4901"/>
                    <a:pt x="3790" y="3738"/>
                  </a:cubicBezTo>
                  <a:cubicBezTo>
                    <a:pt x="3596" y="2575"/>
                    <a:pt x="1572" y="3587"/>
                    <a:pt x="1486" y="2446"/>
                  </a:cubicBezTo>
                  <a:cubicBezTo>
                    <a:pt x="1391" y="1337"/>
                    <a:pt x="2632" y="0"/>
                    <a:pt x="2050"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3"/>
            <p:cNvSpPr/>
            <p:nvPr/>
          </p:nvSpPr>
          <p:spPr>
            <a:xfrm>
              <a:off x="6235086" y="1747121"/>
              <a:ext cx="554386" cy="622413"/>
            </a:xfrm>
            <a:custGeom>
              <a:rect b="b" l="l" r="r" t="t"/>
              <a:pathLst>
                <a:path extrusionOk="0" h="10650" w="9486">
                  <a:moveTo>
                    <a:pt x="6073" y="0"/>
                  </a:moveTo>
                  <a:lnTo>
                    <a:pt x="0" y="2197"/>
                  </a:lnTo>
                  <a:cubicBezTo>
                    <a:pt x="0" y="2197"/>
                    <a:pt x="3282" y="10650"/>
                    <a:pt x="3622" y="10650"/>
                  </a:cubicBezTo>
                  <a:cubicBezTo>
                    <a:pt x="3625" y="10650"/>
                    <a:pt x="3627" y="10649"/>
                    <a:pt x="3629" y="10649"/>
                  </a:cubicBezTo>
                  <a:cubicBezTo>
                    <a:pt x="3930" y="10541"/>
                    <a:pt x="9486" y="8226"/>
                    <a:pt x="9486" y="8226"/>
                  </a:cubicBezTo>
                  <a:lnTo>
                    <a:pt x="6073"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3"/>
            <p:cNvSpPr/>
            <p:nvPr/>
          </p:nvSpPr>
          <p:spPr>
            <a:xfrm>
              <a:off x="6327600" y="1708140"/>
              <a:ext cx="145405" cy="142249"/>
            </a:xfrm>
            <a:custGeom>
              <a:rect b="b" l="l" r="r" t="t"/>
              <a:pathLst>
                <a:path extrusionOk="0" h="2434" w="2488">
                  <a:moveTo>
                    <a:pt x="936" y="1"/>
                  </a:moveTo>
                  <a:cubicBezTo>
                    <a:pt x="892" y="1"/>
                    <a:pt x="842" y="11"/>
                    <a:pt x="786" y="32"/>
                  </a:cubicBezTo>
                  <a:cubicBezTo>
                    <a:pt x="334" y="204"/>
                    <a:pt x="43" y="689"/>
                    <a:pt x="592" y="1001"/>
                  </a:cubicBezTo>
                  <a:cubicBezTo>
                    <a:pt x="958" y="1216"/>
                    <a:pt x="0" y="1550"/>
                    <a:pt x="0" y="1550"/>
                  </a:cubicBezTo>
                  <a:lnTo>
                    <a:pt x="280" y="2433"/>
                  </a:lnTo>
                  <a:lnTo>
                    <a:pt x="2487" y="1604"/>
                  </a:lnTo>
                  <a:lnTo>
                    <a:pt x="2121" y="743"/>
                  </a:lnTo>
                  <a:cubicBezTo>
                    <a:pt x="2121" y="743"/>
                    <a:pt x="1714" y="946"/>
                    <a:pt x="1463" y="946"/>
                  </a:cubicBezTo>
                  <a:cubicBezTo>
                    <a:pt x="1354" y="946"/>
                    <a:pt x="1274" y="908"/>
                    <a:pt x="1271" y="797"/>
                  </a:cubicBezTo>
                  <a:cubicBezTo>
                    <a:pt x="1261" y="485"/>
                    <a:pt x="1243" y="1"/>
                    <a:pt x="9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3"/>
            <p:cNvSpPr/>
            <p:nvPr/>
          </p:nvSpPr>
          <p:spPr>
            <a:xfrm>
              <a:off x="6287333" y="1801238"/>
              <a:ext cx="455618" cy="524171"/>
            </a:xfrm>
            <a:custGeom>
              <a:rect b="b" l="l" r="r" t="t"/>
              <a:pathLst>
                <a:path extrusionOk="0" h="8969" w="7796">
                  <a:moveTo>
                    <a:pt x="4931" y="0"/>
                  </a:moveTo>
                  <a:lnTo>
                    <a:pt x="0" y="1895"/>
                  </a:lnTo>
                  <a:lnTo>
                    <a:pt x="2929" y="8969"/>
                  </a:lnTo>
                  <a:lnTo>
                    <a:pt x="7795" y="7009"/>
                  </a:lnTo>
                  <a:lnTo>
                    <a:pt x="493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3"/>
            <p:cNvSpPr/>
            <p:nvPr/>
          </p:nvSpPr>
          <p:spPr>
            <a:xfrm>
              <a:off x="6282892" y="1798082"/>
              <a:ext cx="463800" cy="531125"/>
            </a:xfrm>
            <a:custGeom>
              <a:rect b="b" l="l" r="r" t="t"/>
              <a:pathLst>
                <a:path extrusionOk="0" h="9088" w="7936">
                  <a:moveTo>
                    <a:pt x="4975" y="119"/>
                  </a:moveTo>
                  <a:lnTo>
                    <a:pt x="7806" y="7042"/>
                  </a:lnTo>
                  <a:lnTo>
                    <a:pt x="3037" y="8958"/>
                  </a:lnTo>
                  <a:lnTo>
                    <a:pt x="141" y="1971"/>
                  </a:lnTo>
                  <a:lnTo>
                    <a:pt x="4975" y="119"/>
                  </a:lnTo>
                  <a:close/>
                  <a:moveTo>
                    <a:pt x="5039" y="0"/>
                  </a:moveTo>
                  <a:lnTo>
                    <a:pt x="1" y="1928"/>
                  </a:lnTo>
                  <a:lnTo>
                    <a:pt x="2983" y="9087"/>
                  </a:lnTo>
                  <a:lnTo>
                    <a:pt x="7893" y="7117"/>
                  </a:lnTo>
                  <a:lnTo>
                    <a:pt x="7936" y="7096"/>
                  </a:lnTo>
                  <a:lnTo>
                    <a:pt x="503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3"/>
            <p:cNvSpPr/>
            <p:nvPr/>
          </p:nvSpPr>
          <p:spPr>
            <a:xfrm>
              <a:off x="6343321" y="1937116"/>
              <a:ext cx="290109" cy="115833"/>
            </a:xfrm>
            <a:custGeom>
              <a:rect b="b" l="l" r="r" t="t"/>
              <a:pathLst>
                <a:path extrusionOk="0" h="1982" w="4964">
                  <a:moveTo>
                    <a:pt x="4931" y="1"/>
                  </a:moveTo>
                  <a:lnTo>
                    <a:pt x="0" y="1885"/>
                  </a:lnTo>
                  <a:lnTo>
                    <a:pt x="43" y="1982"/>
                  </a:lnTo>
                  <a:lnTo>
                    <a:pt x="4964" y="98"/>
                  </a:lnTo>
                  <a:lnTo>
                    <a:pt x="493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3"/>
            <p:cNvSpPr/>
            <p:nvPr/>
          </p:nvSpPr>
          <p:spPr>
            <a:xfrm>
              <a:off x="6327600" y="1894979"/>
              <a:ext cx="288823" cy="120216"/>
            </a:xfrm>
            <a:custGeom>
              <a:rect b="b" l="l" r="r" t="t"/>
              <a:pathLst>
                <a:path extrusionOk="0" h="2057" w="4942">
                  <a:moveTo>
                    <a:pt x="4899" y="1"/>
                  </a:moveTo>
                  <a:lnTo>
                    <a:pt x="0" y="1971"/>
                  </a:lnTo>
                  <a:lnTo>
                    <a:pt x="43" y="2057"/>
                  </a:lnTo>
                  <a:lnTo>
                    <a:pt x="4942" y="97"/>
                  </a:lnTo>
                  <a:lnTo>
                    <a:pt x="489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3"/>
            <p:cNvSpPr/>
            <p:nvPr/>
          </p:nvSpPr>
          <p:spPr>
            <a:xfrm>
              <a:off x="6446529" y="1946583"/>
              <a:ext cx="22033" cy="41611"/>
            </a:xfrm>
            <a:custGeom>
              <a:rect b="b" l="l" r="r" t="t"/>
              <a:pathLst>
                <a:path extrusionOk="0" h="712" w="377">
                  <a:moveTo>
                    <a:pt x="86" y="0"/>
                  </a:moveTo>
                  <a:lnTo>
                    <a:pt x="0" y="33"/>
                  </a:lnTo>
                  <a:lnTo>
                    <a:pt x="280" y="711"/>
                  </a:lnTo>
                  <a:lnTo>
                    <a:pt x="377" y="679"/>
                  </a:lnTo>
                  <a:lnTo>
                    <a:pt x="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3"/>
            <p:cNvSpPr/>
            <p:nvPr/>
          </p:nvSpPr>
          <p:spPr>
            <a:xfrm>
              <a:off x="6427010" y="2134708"/>
              <a:ext cx="286953" cy="119632"/>
            </a:xfrm>
            <a:custGeom>
              <a:rect b="b" l="l" r="r" t="t"/>
              <a:pathLst>
                <a:path extrusionOk="0" h="2047" w="4910">
                  <a:moveTo>
                    <a:pt x="4878" y="1"/>
                  </a:moveTo>
                  <a:lnTo>
                    <a:pt x="0" y="1949"/>
                  </a:lnTo>
                  <a:lnTo>
                    <a:pt x="33" y="2046"/>
                  </a:lnTo>
                  <a:lnTo>
                    <a:pt x="4910" y="98"/>
                  </a:lnTo>
                  <a:lnTo>
                    <a:pt x="487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3"/>
            <p:cNvSpPr/>
            <p:nvPr/>
          </p:nvSpPr>
          <p:spPr>
            <a:xfrm>
              <a:off x="6576095" y="2189468"/>
              <a:ext cx="36585" cy="76209"/>
            </a:xfrm>
            <a:custGeom>
              <a:rect b="b" l="l" r="r" t="t"/>
              <a:pathLst>
                <a:path extrusionOk="0" h="1304" w="626">
                  <a:moveTo>
                    <a:pt x="98" y="0"/>
                  </a:moveTo>
                  <a:lnTo>
                    <a:pt x="1" y="43"/>
                  </a:lnTo>
                  <a:lnTo>
                    <a:pt x="529" y="1303"/>
                  </a:lnTo>
                  <a:lnTo>
                    <a:pt x="625" y="1260"/>
                  </a:lnTo>
                  <a:lnTo>
                    <a:pt x="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3"/>
            <p:cNvSpPr/>
            <p:nvPr/>
          </p:nvSpPr>
          <p:spPr>
            <a:xfrm>
              <a:off x="6390483" y="1988136"/>
              <a:ext cx="229095" cy="100054"/>
            </a:xfrm>
            <a:custGeom>
              <a:rect b="b" l="l" r="r" t="t"/>
              <a:pathLst>
                <a:path extrusionOk="0" h="1712" w="3920">
                  <a:moveTo>
                    <a:pt x="3877" y="0"/>
                  </a:moveTo>
                  <a:lnTo>
                    <a:pt x="1" y="1615"/>
                  </a:lnTo>
                  <a:lnTo>
                    <a:pt x="44" y="1712"/>
                  </a:lnTo>
                  <a:lnTo>
                    <a:pt x="3920" y="97"/>
                  </a:lnTo>
                  <a:lnTo>
                    <a:pt x="3877"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3"/>
            <p:cNvSpPr/>
            <p:nvPr/>
          </p:nvSpPr>
          <p:spPr>
            <a:xfrm>
              <a:off x="6404977" y="2020805"/>
              <a:ext cx="231608" cy="95086"/>
            </a:xfrm>
            <a:custGeom>
              <a:rect b="b" l="l" r="r" t="t"/>
              <a:pathLst>
                <a:path extrusionOk="0" h="1627" w="3963">
                  <a:moveTo>
                    <a:pt x="3919" y="1"/>
                  </a:moveTo>
                  <a:lnTo>
                    <a:pt x="0" y="1530"/>
                  </a:lnTo>
                  <a:lnTo>
                    <a:pt x="44" y="1627"/>
                  </a:lnTo>
                  <a:lnTo>
                    <a:pt x="3963" y="98"/>
                  </a:lnTo>
                  <a:lnTo>
                    <a:pt x="391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3"/>
            <p:cNvSpPr/>
            <p:nvPr/>
          </p:nvSpPr>
          <p:spPr>
            <a:xfrm>
              <a:off x="6422568" y="2083747"/>
              <a:ext cx="135996" cy="57332"/>
            </a:xfrm>
            <a:custGeom>
              <a:rect b="b" l="l" r="r" t="t"/>
              <a:pathLst>
                <a:path extrusionOk="0" h="981" w="2327">
                  <a:moveTo>
                    <a:pt x="2294" y="1"/>
                  </a:moveTo>
                  <a:lnTo>
                    <a:pt x="1" y="883"/>
                  </a:lnTo>
                  <a:lnTo>
                    <a:pt x="44" y="980"/>
                  </a:lnTo>
                  <a:lnTo>
                    <a:pt x="2326" y="87"/>
                  </a:lnTo>
                  <a:lnTo>
                    <a:pt x="229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3"/>
            <p:cNvSpPr/>
            <p:nvPr/>
          </p:nvSpPr>
          <p:spPr>
            <a:xfrm>
              <a:off x="6331983" y="1844660"/>
              <a:ext cx="227224" cy="89417"/>
            </a:xfrm>
            <a:custGeom>
              <a:rect b="b" l="l" r="r" t="t"/>
              <a:pathLst>
                <a:path extrusionOk="0" h="1530" w="3888">
                  <a:moveTo>
                    <a:pt x="3855" y="0"/>
                  </a:moveTo>
                  <a:lnTo>
                    <a:pt x="1" y="1443"/>
                  </a:lnTo>
                  <a:lnTo>
                    <a:pt x="33" y="1529"/>
                  </a:lnTo>
                  <a:lnTo>
                    <a:pt x="3887" y="97"/>
                  </a:lnTo>
                  <a:lnTo>
                    <a:pt x="385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3"/>
            <p:cNvSpPr/>
            <p:nvPr/>
          </p:nvSpPr>
          <p:spPr>
            <a:xfrm>
              <a:off x="6415672" y="1898778"/>
              <a:ext cx="100112" cy="41553"/>
            </a:xfrm>
            <a:custGeom>
              <a:rect b="b" l="l" r="r" t="t"/>
              <a:pathLst>
                <a:path extrusionOk="0" h="711" w="1713">
                  <a:moveTo>
                    <a:pt x="1680" y="0"/>
                  </a:moveTo>
                  <a:lnTo>
                    <a:pt x="0" y="614"/>
                  </a:lnTo>
                  <a:lnTo>
                    <a:pt x="44" y="711"/>
                  </a:lnTo>
                  <a:lnTo>
                    <a:pt x="1712" y="97"/>
                  </a:lnTo>
                  <a:lnTo>
                    <a:pt x="168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3"/>
            <p:cNvSpPr/>
            <p:nvPr/>
          </p:nvSpPr>
          <p:spPr>
            <a:xfrm>
              <a:off x="6494335" y="2128396"/>
              <a:ext cx="146048" cy="71826"/>
            </a:xfrm>
            <a:custGeom>
              <a:rect b="b" l="l" r="r" t="t"/>
              <a:pathLst>
                <a:path extrusionOk="0" h="1229" w="2499">
                  <a:moveTo>
                    <a:pt x="2455" y="1"/>
                  </a:moveTo>
                  <a:lnTo>
                    <a:pt x="0" y="1131"/>
                  </a:lnTo>
                  <a:lnTo>
                    <a:pt x="43" y="1228"/>
                  </a:lnTo>
                  <a:lnTo>
                    <a:pt x="2498" y="87"/>
                  </a:lnTo>
                  <a:lnTo>
                    <a:pt x="245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3"/>
            <p:cNvSpPr/>
            <p:nvPr/>
          </p:nvSpPr>
          <p:spPr>
            <a:xfrm>
              <a:off x="6903955" y="1439131"/>
              <a:ext cx="687167" cy="925028"/>
            </a:xfrm>
            <a:custGeom>
              <a:rect b="b" l="l" r="r" t="t"/>
              <a:pathLst>
                <a:path extrusionOk="0" h="15828" w="11758">
                  <a:moveTo>
                    <a:pt x="5271" y="0"/>
                  </a:moveTo>
                  <a:cubicBezTo>
                    <a:pt x="3845" y="0"/>
                    <a:pt x="1583" y="1211"/>
                    <a:pt x="1583" y="1211"/>
                  </a:cubicBezTo>
                  <a:cubicBezTo>
                    <a:pt x="0" y="3171"/>
                    <a:pt x="388" y="10923"/>
                    <a:pt x="3069" y="15111"/>
                  </a:cubicBezTo>
                  <a:cubicBezTo>
                    <a:pt x="3386" y="15601"/>
                    <a:pt x="4202" y="15828"/>
                    <a:pt x="5188" y="15828"/>
                  </a:cubicBezTo>
                  <a:cubicBezTo>
                    <a:pt x="7215" y="15828"/>
                    <a:pt x="9961" y="14870"/>
                    <a:pt x="10584" y="13270"/>
                  </a:cubicBezTo>
                  <a:cubicBezTo>
                    <a:pt x="11757" y="10234"/>
                    <a:pt x="6848" y="113"/>
                    <a:pt x="5427" y="6"/>
                  </a:cubicBezTo>
                  <a:cubicBezTo>
                    <a:pt x="5376" y="2"/>
                    <a:pt x="5324" y="0"/>
                    <a:pt x="52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3"/>
            <p:cNvSpPr/>
            <p:nvPr/>
          </p:nvSpPr>
          <p:spPr>
            <a:xfrm>
              <a:off x="6969994" y="1524398"/>
              <a:ext cx="76209" cy="590269"/>
            </a:xfrm>
            <a:custGeom>
              <a:rect b="b" l="l" r="r" t="t"/>
              <a:pathLst>
                <a:path extrusionOk="0" h="10100" w="1304">
                  <a:moveTo>
                    <a:pt x="1" y="0"/>
                  </a:moveTo>
                  <a:cubicBezTo>
                    <a:pt x="33" y="355"/>
                    <a:pt x="722" y="8807"/>
                    <a:pt x="1217" y="10099"/>
                  </a:cubicBezTo>
                  <a:lnTo>
                    <a:pt x="1304" y="10067"/>
                  </a:lnTo>
                  <a:cubicBezTo>
                    <a:pt x="819" y="8796"/>
                    <a:pt x="108" y="86"/>
                    <a:pt x="9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3"/>
            <p:cNvSpPr/>
            <p:nvPr/>
          </p:nvSpPr>
          <p:spPr>
            <a:xfrm>
              <a:off x="7237425" y="1453274"/>
              <a:ext cx="308985" cy="743798"/>
            </a:xfrm>
            <a:custGeom>
              <a:rect b="b" l="l" r="r" t="t"/>
              <a:pathLst>
                <a:path extrusionOk="0" h="12727" w="5287">
                  <a:moveTo>
                    <a:pt x="1" y="0"/>
                  </a:moveTo>
                  <a:cubicBezTo>
                    <a:pt x="1" y="1"/>
                    <a:pt x="711" y="1056"/>
                    <a:pt x="1196" y="3876"/>
                  </a:cubicBezTo>
                  <a:cubicBezTo>
                    <a:pt x="1680" y="6697"/>
                    <a:pt x="4555" y="11833"/>
                    <a:pt x="5061" y="12727"/>
                  </a:cubicBezTo>
                  <a:cubicBezTo>
                    <a:pt x="5061" y="12727"/>
                    <a:pt x="5287" y="11521"/>
                    <a:pt x="3952" y="6988"/>
                  </a:cubicBezTo>
                  <a:cubicBezTo>
                    <a:pt x="2606" y="2466"/>
                    <a:pt x="916" y="399"/>
                    <a:pt x="1" y="0"/>
                  </a:cubicBezTo>
                  <a:close/>
                </a:path>
              </a:pathLst>
            </a:custGeom>
            <a:solidFill>
              <a:srgbClr val="F4E3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3"/>
            <p:cNvSpPr/>
            <p:nvPr/>
          </p:nvSpPr>
          <p:spPr>
            <a:xfrm>
              <a:off x="5631029" y="2105955"/>
              <a:ext cx="752623" cy="351006"/>
            </a:xfrm>
            <a:custGeom>
              <a:rect b="b" l="l" r="r" t="t"/>
              <a:pathLst>
                <a:path extrusionOk="0" h="6006" w="12878">
                  <a:moveTo>
                    <a:pt x="11973" y="0"/>
                  </a:moveTo>
                  <a:cubicBezTo>
                    <a:pt x="11506" y="0"/>
                    <a:pt x="9669" y="1343"/>
                    <a:pt x="9669" y="1343"/>
                  </a:cubicBezTo>
                  <a:cubicBezTo>
                    <a:pt x="8022" y="2140"/>
                    <a:pt x="1" y="1472"/>
                    <a:pt x="54" y="2667"/>
                  </a:cubicBezTo>
                  <a:cubicBezTo>
                    <a:pt x="108" y="3852"/>
                    <a:pt x="1013" y="6005"/>
                    <a:pt x="3780" y="6005"/>
                  </a:cubicBezTo>
                  <a:cubicBezTo>
                    <a:pt x="6547" y="6005"/>
                    <a:pt x="9981" y="3949"/>
                    <a:pt x="10842" y="3496"/>
                  </a:cubicBezTo>
                  <a:cubicBezTo>
                    <a:pt x="11693" y="3034"/>
                    <a:pt x="12436" y="1968"/>
                    <a:pt x="12727" y="1515"/>
                  </a:cubicBezTo>
                  <a:cubicBezTo>
                    <a:pt x="12784" y="1423"/>
                    <a:pt x="12774" y="1385"/>
                    <a:pt x="12720" y="1385"/>
                  </a:cubicBezTo>
                  <a:cubicBezTo>
                    <a:pt x="12477" y="1385"/>
                    <a:pt x="11349" y="2140"/>
                    <a:pt x="11349" y="2140"/>
                  </a:cubicBezTo>
                  <a:cubicBezTo>
                    <a:pt x="11349" y="2140"/>
                    <a:pt x="12877" y="665"/>
                    <a:pt x="12630" y="471"/>
                  </a:cubicBezTo>
                  <a:cubicBezTo>
                    <a:pt x="12609" y="454"/>
                    <a:pt x="12579" y="446"/>
                    <a:pt x="12542" y="446"/>
                  </a:cubicBezTo>
                  <a:cubicBezTo>
                    <a:pt x="12150" y="446"/>
                    <a:pt x="10961" y="1365"/>
                    <a:pt x="10961" y="1365"/>
                  </a:cubicBezTo>
                  <a:cubicBezTo>
                    <a:pt x="10961" y="1365"/>
                    <a:pt x="12371" y="137"/>
                    <a:pt x="12027" y="8"/>
                  </a:cubicBezTo>
                  <a:cubicBezTo>
                    <a:pt x="12012" y="3"/>
                    <a:pt x="11994" y="0"/>
                    <a:pt x="11973" y="0"/>
                  </a:cubicBezTo>
                  <a:close/>
                </a:path>
              </a:pathLst>
            </a:custGeom>
            <a:solidFill>
              <a:srgbClr val="EB80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3"/>
            <p:cNvSpPr/>
            <p:nvPr/>
          </p:nvSpPr>
          <p:spPr>
            <a:xfrm>
              <a:off x="5512100" y="1632691"/>
              <a:ext cx="813052" cy="874241"/>
            </a:xfrm>
            <a:custGeom>
              <a:rect b="b" l="l" r="r" t="t"/>
              <a:pathLst>
                <a:path extrusionOk="0" h="14959" w="13912">
                  <a:moveTo>
                    <a:pt x="6552" y="1"/>
                  </a:moveTo>
                  <a:cubicBezTo>
                    <a:pt x="6499" y="1"/>
                    <a:pt x="6454" y="21"/>
                    <a:pt x="6418" y="63"/>
                  </a:cubicBezTo>
                  <a:cubicBezTo>
                    <a:pt x="1" y="7471"/>
                    <a:pt x="1960" y="14771"/>
                    <a:pt x="3844" y="14943"/>
                  </a:cubicBezTo>
                  <a:cubicBezTo>
                    <a:pt x="3951" y="14953"/>
                    <a:pt x="4075" y="14958"/>
                    <a:pt x="4212" y="14958"/>
                  </a:cubicBezTo>
                  <a:cubicBezTo>
                    <a:pt x="6492" y="14958"/>
                    <a:pt x="12656" y="13598"/>
                    <a:pt x="13265" y="13263"/>
                  </a:cubicBezTo>
                  <a:cubicBezTo>
                    <a:pt x="13911" y="12908"/>
                    <a:pt x="12210" y="9323"/>
                    <a:pt x="12210" y="9323"/>
                  </a:cubicBezTo>
                  <a:cubicBezTo>
                    <a:pt x="11626" y="7980"/>
                    <a:pt x="7596" y="1"/>
                    <a:pt x="65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3"/>
            <p:cNvSpPr/>
            <p:nvPr/>
          </p:nvSpPr>
          <p:spPr>
            <a:xfrm>
              <a:off x="5817927" y="2112091"/>
              <a:ext cx="368772" cy="73638"/>
            </a:xfrm>
            <a:custGeom>
              <a:rect b="b" l="l" r="r" t="t"/>
              <a:pathLst>
                <a:path extrusionOk="0" h="1260" w="6310">
                  <a:moveTo>
                    <a:pt x="6299" y="0"/>
                  </a:moveTo>
                  <a:cubicBezTo>
                    <a:pt x="6256" y="11"/>
                    <a:pt x="2530" y="592"/>
                    <a:pt x="0" y="1163"/>
                  </a:cubicBezTo>
                  <a:lnTo>
                    <a:pt x="22" y="1260"/>
                  </a:lnTo>
                  <a:cubicBezTo>
                    <a:pt x="2552" y="689"/>
                    <a:pt x="6277" y="118"/>
                    <a:pt x="6309" y="97"/>
                  </a:cubicBezTo>
                  <a:lnTo>
                    <a:pt x="629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3"/>
            <p:cNvSpPr/>
            <p:nvPr/>
          </p:nvSpPr>
          <p:spPr>
            <a:xfrm>
              <a:off x="6006052" y="1765355"/>
              <a:ext cx="35299" cy="377597"/>
            </a:xfrm>
            <a:custGeom>
              <a:rect b="b" l="l" r="r" t="t"/>
              <a:pathLst>
                <a:path extrusionOk="0" h="6461" w="604">
                  <a:moveTo>
                    <a:pt x="506" y="1"/>
                  </a:moveTo>
                  <a:cubicBezTo>
                    <a:pt x="496" y="54"/>
                    <a:pt x="0" y="4846"/>
                    <a:pt x="259" y="6461"/>
                  </a:cubicBezTo>
                  <a:lnTo>
                    <a:pt x="367" y="6450"/>
                  </a:lnTo>
                  <a:cubicBezTo>
                    <a:pt x="108" y="4835"/>
                    <a:pt x="603" y="65"/>
                    <a:pt x="603" y="11"/>
                  </a:cubicBezTo>
                  <a:lnTo>
                    <a:pt x="50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3"/>
            <p:cNvSpPr/>
            <p:nvPr/>
          </p:nvSpPr>
          <p:spPr>
            <a:xfrm>
              <a:off x="5658731" y="1427443"/>
              <a:ext cx="543691" cy="616101"/>
            </a:xfrm>
            <a:custGeom>
              <a:rect b="b" l="l" r="r" t="t"/>
              <a:pathLst>
                <a:path extrusionOk="0" h="10542" w="9303">
                  <a:moveTo>
                    <a:pt x="9303" y="1"/>
                  </a:moveTo>
                  <a:lnTo>
                    <a:pt x="9303" y="1"/>
                  </a:lnTo>
                  <a:cubicBezTo>
                    <a:pt x="2390" y="1250"/>
                    <a:pt x="0" y="10541"/>
                    <a:pt x="0" y="10541"/>
                  </a:cubicBezTo>
                  <a:cubicBezTo>
                    <a:pt x="1465" y="9960"/>
                    <a:pt x="3187" y="4405"/>
                    <a:pt x="4651" y="3597"/>
                  </a:cubicBezTo>
                  <a:cubicBezTo>
                    <a:pt x="6116" y="2800"/>
                    <a:pt x="9302" y="1"/>
                    <a:pt x="9303" y="1"/>
                  </a:cubicBezTo>
                  <a:close/>
                </a:path>
              </a:pathLst>
            </a:custGeom>
            <a:solidFill>
              <a:srgbClr val="F4E3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34"/>
          <p:cNvSpPr txBox="1"/>
          <p:nvPr>
            <p:ph type="title"/>
          </p:nvPr>
        </p:nvSpPr>
        <p:spPr>
          <a:xfrm>
            <a:off x="2921075" y="639300"/>
            <a:ext cx="5042700" cy="841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a:t>Introduction</a:t>
            </a:r>
            <a:endParaRPr/>
          </a:p>
        </p:txBody>
      </p:sp>
      <p:sp>
        <p:nvSpPr>
          <p:cNvPr id="802" name="Google Shape;802;p34"/>
          <p:cNvSpPr txBox="1"/>
          <p:nvPr>
            <p:ph idx="1" type="subTitle"/>
          </p:nvPr>
        </p:nvSpPr>
        <p:spPr>
          <a:xfrm>
            <a:off x="2921175" y="1481099"/>
            <a:ext cx="5042700" cy="2887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fr"/>
              <a:t>SGLT2 inhibitors are a class of medications commonly used to treat type 2 diabetes, but they have been associated with an increased risk of urinary tract infections (UTIs) in some patients. We leverage deep learning techniques to develop a predictive model that can identify patients at higher risk for UTIs when taking these medications, potentially enabling more personalized monitoring and preventive strategies. This transformer-based model analyzes patient data including medication details, demographics, and medical history to generate risk predictions.</a:t>
            </a:r>
            <a:endParaRPr/>
          </a:p>
        </p:txBody>
      </p:sp>
      <p:sp>
        <p:nvSpPr>
          <p:cNvPr id="803" name="Google Shape;803;p34"/>
          <p:cNvSpPr/>
          <p:nvPr/>
        </p:nvSpPr>
        <p:spPr>
          <a:xfrm flipH="1" rot="900022">
            <a:off x="-1907445" y="812885"/>
            <a:ext cx="4623127" cy="3043561"/>
          </a:xfrm>
          <a:custGeom>
            <a:rect b="b" l="l" r="r" t="t"/>
            <a:pathLst>
              <a:path extrusionOk="0" h="27236" w="41372">
                <a:moveTo>
                  <a:pt x="11847" y="1"/>
                </a:moveTo>
                <a:cubicBezTo>
                  <a:pt x="8022" y="1"/>
                  <a:pt x="4376" y="2561"/>
                  <a:pt x="2402" y="6153"/>
                </a:cubicBezTo>
                <a:cubicBezTo>
                  <a:pt x="386" y="9830"/>
                  <a:pt x="0" y="14415"/>
                  <a:pt x="860" y="18616"/>
                </a:cubicBezTo>
                <a:cubicBezTo>
                  <a:pt x="1394" y="21245"/>
                  <a:pt x="2471" y="23873"/>
                  <a:pt x="4458" y="25474"/>
                </a:cubicBezTo>
                <a:cubicBezTo>
                  <a:pt x="6070" y="26774"/>
                  <a:pt x="8076" y="27235"/>
                  <a:pt x="10104" y="27235"/>
                </a:cubicBezTo>
                <a:cubicBezTo>
                  <a:pt x="11023" y="27235"/>
                  <a:pt x="11945" y="27141"/>
                  <a:pt x="12839" y="26987"/>
                </a:cubicBezTo>
                <a:cubicBezTo>
                  <a:pt x="16295" y="26382"/>
                  <a:pt x="19526" y="25257"/>
                  <a:pt x="22886" y="25257"/>
                </a:cubicBezTo>
                <a:cubicBezTo>
                  <a:pt x="24138" y="25257"/>
                  <a:pt x="25408" y="25413"/>
                  <a:pt x="26714" y="25810"/>
                </a:cubicBezTo>
                <a:cubicBezTo>
                  <a:pt x="28687" y="26406"/>
                  <a:pt x="30660" y="27224"/>
                  <a:pt x="32710" y="27224"/>
                </a:cubicBezTo>
                <a:cubicBezTo>
                  <a:pt x="32734" y="27224"/>
                  <a:pt x="32758" y="27224"/>
                  <a:pt x="32783" y="27224"/>
                </a:cubicBezTo>
                <a:cubicBezTo>
                  <a:pt x="35916" y="27184"/>
                  <a:pt x="38940" y="24970"/>
                  <a:pt x="40155" y="21818"/>
                </a:cubicBezTo>
                <a:cubicBezTo>
                  <a:pt x="41371" y="18665"/>
                  <a:pt x="40719" y="14741"/>
                  <a:pt x="38564" y="12251"/>
                </a:cubicBezTo>
                <a:cubicBezTo>
                  <a:pt x="37013" y="10452"/>
                  <a:pt x="34858" y="9434"/>
                  <a:pt x="32694" y="8733"/>
                </a:cubicBezTo>
                <a:cubicBezTo>
                  <a:pt x="30529" y="8031"/>
                  <a:pt x="28286" y="7576"/>
                  <a:pt x="26191" y="6677"/>
                </a:cubicBezTo>
                <a:cubicBezTo>
                  <a:pt x="23789" y="5639"/>
                  <a:pt x="21644" y="4048"/>
                  <a:pt x="19391" y="2664"/>
                </a:cubicBezTo>
                <a:cubicBezTo>
                  <a:pt x="17148" y="1291"/>
                  <a:pt x="14716" y="95"/>
                  <a:pt x="12147" y="6"/>
                </a:cubicBezTo>
                <a:cubicBezTo>
                  <a:pt x="12047" y="2"/>
                  <a:pt x="11947" y="1"/>
                  <a:pt x="11847" y="1"/>
                </a:cubicBezTo>
                <a:close/>
              </a:path>
            </a:pathLst>
          </a:custGeom>
          <a:solidFill>
            <a:srgbClr val="B5DAD4">
              <a:alpha val="357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4" name="Google Shape;804;p34"/>
          <p:cNvGrpSpPr/>
          <p:nvPr/>
        </p:nvGrpSpPr>
        <p:grpSpPr>
          <a:xfrm>
            <a:off x="822550" y="2020396"/>
            <a:ext cx="1464836" cy="1102702"/>
            <a:chOff x="3205750" y="3798846"/>
            <a:chExt cx="1464836" cy="1102702"/>
          </a:xfrm>
        </p:grpSpPr>
        <p:sp>
          <p:nvSpPr>
            <p:cNvPr id="805" name="Google Shape;805;p34"/>
            <p:cNvSpPr/>
            <p:nvPr/>
          </p:nvSpPr>
          <p:spPr>
            <a:xfrm>
              <a:off x="3439841" y="3798846"/>
              <a:ext cx="781951" cy="728222"/>
            </a:xfrm>
            <a:custGeom>
              <a:rect b="b" l="l" r="r" t="t"/>
              <a:pathLst>
                <a:path extrusionOk="0" h="13296" w="14277">
                  <a:moveTo>
                    <a:pt x="5401" y="0"/>
                  </a:moveTo>
                  <a:cubicBezTo>
                    <a:pt x="4009" y="0"/>
                    <a:pt x="2630" y="602"/>
                    <a:pt x="1680" y="1765"/>
                  </a:cubicBezTo>
                  <a:cubicBezTo>
                    <a:pt x="0" y="3810"/>
                    <a:pt x="302" y="6836"/>
                    <a:pt x="2358" y="8515"/>
                  </a:cubicBezTo>
                  <a:lnTo>
                    <a:pt x="8194" y="13296"/>
                  </a:lnTo>
                  <a:lnTo>
                    <a:pt x="14277" y="5856"/>
                  </a:lnTo>
                  <a:lnTo>
                    <a:pt x="8441" y="1086"/>
                  </a:lnTo>
                  <a:cubicBezTo>
                    <a:pt x="7548" y="356"/>
                    <a:pt x="6471" y="0"/>
                    <a:pt x="5401"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3888580" y="4119530"/>
              <a:ext cx="782006" cy="728277"/>
            </a:xfrm>
            <a:custGeom>
              <a:rect b="b" l="l" r="r" t="t"/>
              <a:pathLst>
                <a:path extrusionOk="0" h="13297" w="14278">
                  <a:moveTo>
                    <a:pt x="6084" y="1"/>
                  </a:moveTo>
                  <a:lnTo>
                    <a:pt x="1" y="7441"/>
                  </a:lnTo>
                  <a:lnTo>
                    <a:pt x="5836" y="12210"/>
                  </a:lnTo>
                  <a:cubicBezTo>
                    <a:pt x="6730" y="12940"/>
                    <a:pt x="7807" y="13296"/>
                    <a:pt x="8877" y="13296"/>
                  </a:cubicBezTo>
                  <a:cubicBezTo>
                    <a:pt x="10269" y="13296"/>
                    <a:pt x="11648" y="12694"/>
                    <a:pt x="12598" y="11532"/>
                  </a:cubicBezTo>
                  <a:cubicBezTo>
                    <a:pt x="14277" y="9486"/>
                    <a:pt x="13976" y="6461"/>
                    <a:pt x="11919" y="4781"/>
                  </a:cubicBezTo>
                  <a:lnTo>
                    <a:pt x="608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3438636" y="3855369"/>
              <a:ext cx="517796" cy="671097"/>
            </a:xfrm>
            <a:custGeom>
              <a:rect b="b" l="l" r="r" t="t"/>
              <a:pathLst>
                <a:path extrusionOk="0" h="12253" w="9454">
                  <a:moveTo>
                    <a:pt x="2445" y="0"/>
                  </a:moveTo>
                  <a:lnTo>
                    <a:pt x="2445" y="0"/>
                  </a:lnTo>
                  <a:cubicBezTo>
                    <a:pt x="22" y="1906"/>
                    <a:pt x="1" y="5545"/>
                    <a:pt x="2380" y="7483"/>
                  </a:cubicBezTo>
                  <a:lnTo>
                    <a:pt x="8216" y="12253"/>
                  </a:lnTo>
                  <a:lnTo>
                    <a:pt x="9454" y="10746"/>
                  </a:lnTo>
                  <a:lnTo>
                    <a:pt x="3629" y="6084"/>
                  </a:lnTo>
                  <a:cubicBezTo>
                    <a:pt x="1799" y="4619"/>
                    <a:pt x="1304" y="2046"/>
                    <a:pt x="2445" y="0"/>
                  </a:cubicBez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3888580" y="4120132"/>
              <a:ext cx="718911" cy="727729"/>
            </a:xfrm>
            <a:custGeom>
              <a:rect b="b" l="l" r="r" t="t"/>
              <a:pathLst>
                <a:path extrusionOk="0" h="13287" w="13126">
                  <a:moveTo>
                    <a:pt x="6084" y="1"/>
                  </a:moveTo>
                  <a:lnTo>
                    <a:pt x="1" y="7430"/>
                  </a:lnTo>
                  <a:lnTo>
                    <a:pt x="5836" y="12199"/>
                  </a:lnTo>
                  <a:cubicBezTo>
                    <a:pt x="6739" y="12937"/>
                    <a:pt x="7812" y="13287"/>
                    <a:pt x="8872" y="13287"/>
                  </a:cubicBezTo>
                  <a:cubicBezTo>
                    <a:pt x="10581" y="13287"/>
                    <a:pt x="12255" y="12379"/>
                    <a:pt x="13125" y="10724"/>
                  </a:cubicBezTo>
                  <a:lnTo>
                    <a:pt x="13125" y="10724"/>
                  </a:lnTo>
                  <a:cubicBezTo>
                    <a:pt x="12258" y="11394"/>
                    <a:pt x="11220" y="11728"/>
                    <a:pt x="10183" y="11728"/>
                  </a:cubicBezTo>
                  <a:cubicBezTo>
                    <a:pt x="9121" y="11728"/>
                    <a:pt x="8059" y="11378"/>
                    <a:pt x="7182" y="10681"/>
                  </a:cubicBezTo>
                  <a:lnTo>
                    <a:pt x="1304" y="5965"/>
                  </a:lnTo>
                  <a:lnTo>
                    <a:pt x="6084" y="1"/>
                  </a:ln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3205750" y="4794747"/>
              <a:ext cx="1376973" cy="106801"/>
            </a:xfrm>
            <a:custGeom>
              <a:rect b="b" l="l" r="r" t="t"/>
              <a:pathLst>
                <a:path extrusionOk="0" h="1950" w="25141">
                  <a:moveTo>
                    <a:pt x="12565" y="1"/>
                  </a:moveTo>
                  <a:cubicBezTo>
                    <a:pt x="5620" y="1"/>
                    <a:pt x="0" y="431"/>
                    <a:pt x="0" y="970"/>
                  </a:cubicBezTo>
                  <a:cubicBezTo>
                    <a:pt x="0" y="1508"/>
                    <a:pt x="5620" y="1949"/>
                    <a:pt x="12565" y="1949"/>
                  </a:cubicBezTo>
                  <a:cubicBezTo>
                    <a:pt x="19509" y="1949"/>
                    <a:pt x="25140" y="1508"/>
                    <a:pt x="25140" y="970"/>
                  </a:cubicBezTo>
                  <a:cubicBezTo>
                    <a:pt x="25140" y="431"/>
                    <a:pt x="19509" y="1"/>
                    <a:pt x="12565" y="1"/>
                  </a:cubicBez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3235819" y="4310462"/>
              <a:ext cx="593871" cy="540525"/>
            </a:xfrm>
            <a:custGeom>
              <a:rect b="b" l="l" r="r" t="t"/>
              <a:pathLst>
                <a:path extrusionOk="0" h="9869" w="10843">
                  <a:moveTo>
                    <a:pt x="5416" y="1"/>
                  </a:moveTo>
                  <a:cubicBezTo>
                    <a:pt x="4153" y="1"/>
                    <a:pt x="2891" y="482"/>
                    <a:pt x="1927" y="1446"/>
                  </a:cubicBezTo>
                  <a:cubicBezTo>
                    <a:pt x="0" y="3373"/>
                    <a:pt x="0" y="6496"/>
                    <a:pt x="1927" y="8423"/>
                  </a:cubicBezTo>
                  <a:cubicBezTo>
                    <a:pt x="2891" y="9386"/>
                    <a:pt x="4153" y="9868"/>
                    <a:pt x="5416" y="9868"/>
                  </a:cubicBezTo>
                  <a:cubicBezTo>
                    <a:pt x="6678" y="9868"/>
                    <a:pt x="7941" y="9386"/>
                    <a:pt x="8904" y="8423"/>
                  </a:cubicBezTo>
                  <a:cubicBezTo>
                    <a:pt x="10842" y="6496"/>
                    <a:pt x="10842" y="3373"/>
                    <a:pt x="8904" y="1446"/>
                  </a:cubicBezTo>
                  <a:cubicBezTo>
                    <a:pt x="7941" y="482"/>
                    <a:pt x="6678" y="1"/>
                    <a:pt x="541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4"/>
            <p:cNvSpPr/>
            <p:nvPr/>
          </p:nvSpPr>
          <p:spPr>
            <a:xfrm>
              <a:off x="3235272" y="4310626"/>
              <a:ext cx="360277" cy="539594"/>
            </a:xfrm>
            <a:custGeom>
              <a:rect b="b" l="l" r="r" t="t"/>
              <a:pathLst>
                <a:path extrusionOk="0" h="9852" w="6578">
                  <a:moveTo>
                    <a:pt x="5426" y="0"/>
                  </a:moveTo>
                  <a:cubicBezTo>
                    <a:pt x="2799" y="11"/>
                    <a:pt x="624" y="2078"/>
                    <a:pt x="505" y="4716"/>
                  </a:cubicBezTo>
                  <a:cubicBezTo>
                    <a:pt x="387" y="7343"/>
                    <a:pt x="2357" y="9604"/>
                    <a:pt x="4974" y="9852"/>
                  </a:cubicBezTo>
                  <a:cubicBezTo>
                    <a:pt x="3585" y="9518"/>
                    <a:pt x="2400" y="8603"/>
                    <a:pt x="1744" y="7332"/>
                  </a:cubicBezTo>
                  <a:cubicBezTo>
                    <a:pt x="1" y="4011"/>
                    <a:pt x="2457" y="117"/>
                    <a:pt x="6092" y="117"/>
                  </a:cubicBezTo>
                  <a:cubicBezTo>
                    <a:pt x="6252" y="117"/>
                    <a:pt x="6414" y="125"/>
                    <a:pt x="6578" y="140"/>
                  </a:cubicBezTo>
                  <a:cubicBezTo>
                    <a:pt x="6201" y="43"/>
                    <a:pt x="5813" y="0"/>
                    <a:pt x="5426" y="0"/>
                  </a:cubicBez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4"/>
            <p:cNvSpPr/>
            <p:nvPr/>
          </p:nvSpPr>
          <p:spPr>
            <a:xfrm>
              <a:off x="3511208" y="4310023"/>
              <a:ext cx="68463" cy="540799"/>
            </a:xfrm>
            <a:custGeom>
              <a:rect b="b" l="l" r="r" t="t"/>
              <a:pathLst>
                <a:path extrusionOk="0" h="9874" w="1250">
                  <a:moveTo>
                    <a:pt x="399" y="0"/>
                  </a:moveTo>
                  <a:cubicBezTo>
                    <a:pt x="259" y="11"/>
                    <a:pt x="129" y="22"/>
                    <a:pt x="0" y="33"/>
                  </a:cubicBezTo>
                  <a:lnTo>
                    <a:pt x="0" y="9852"/>
                  </a:lnTo>
                  <a:cubicBezTo>
                    <a:pt x="140" y="9863"/>
                    <a:pt x="259" y="9873"/>
                    <a:pt x="399" y="9873"/>
                  </a:cubicBezTo>
                  <a:cubicBezTo>
                    <a:pt x="679" y="9873"/>
                    <a:pt x="969" y="9841"/>
                    <a:pt x="1249" y="9798"/>
                  </a:cubicBezTo>
                  <a:lnTo>
                    <a:pt x="1249" y="87"/>
                  </a:lnTo>
                  <a:cubicBezTo>
                    <a:pt x="969" y="33"/>
                    <a:pt x="679" y="0"/>
                    <a:pt x="399" y="0"/>
                  </a:cubicBez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sp>
        <p:nvSpPr>
          <p:cNvPr id="817" name="Google Shape;817;p35"/>
          <p:cNvSpPr txBox="1"/>
          <p:nvPr>
            <p:ph type="title"/>
          </p:nvPr>
        </p:nvSpPr>
        <p:spPr>
          <a:xfrm>
            <a:off x="720000" y="292625"/>
            <a:ext cx="7704000" cy="2167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b="0" lang="fr" sz="2000"/>
              <a:t>MIMIC-III was collected before SGLT2 inhibitors became widely used in clinical practice, so it lacks the prescription data for these medications. Consequently, we had to use MIMIC-IV, which contains updated records that include SGLT2 inhibitor data.</a:t>
            </a:r>
            <a:endParaRPr b="0" sz="2000"/>
          </a:p>
        </p:txBody>
      </p:sp>
      <p:grpSp>
        <p:nvGrpSpPr>
          <p:cNvPr id="818" name="Google Shape;818;p35"/>
          <p:cNvGrpSpPr/>
          <p:nvPr/>
        </p:nvGrpSpPr>
        <p:grpSpPr>
          <a:xfrm>
            <a:off x="3663720" y="2143390"/>
            <a:ext cx="1816568" cy="2817590"/>
            <a:chOff x="715102" y="1734863"/>
            <a:chExt cx="2013711" cy="3123368"/>
          </a:xfrm>
        </p:grpSpPr>
        <p:sp>
          <p:nvSpPr>
            <p:cNvPr id="819" name="Google Shape;819;p35"/>
            <p:cNvSpPr/>
            <p:nvPr/>
          </p:nvSpPr>
          <p:spPr>
            <a:xfrm>
              <a:off x="1415687" y="4659564"/>
              <a:ext cx="248926" cy="198666"/>
            </a:xfrm>
            <a:custGeom>
              <a:rect b="b" l="l" r="r" t="t"/>
              <a:pathLst>
                <a:path extrusionOk="0" h="6534" w="8187">
                  <a:moveTo>
                    <a:pt x="7386" y="1"/>
                  </a:moveTo>
                  <a:lnTo>
                    <a:pt x="4015" y="433"/>
                  </a:lnTo>
                  <a:lnTo>
                    <a:pt x="4046" y="2350"/>
                  </a:lnTo>
                  <a:cubicBezTo>
                    <a:pt x="4088" y="4278"/>
                    <a:pt x="0" y="5722"/>
                    <a:pt x="359" y="6364"/>
                  </a:cubicBezTo>
                  <a:cubicBezTo>
                    <a:pt x="425" y="6482"/>
                    <a:pt x="684" y="6533"/>
                    <a:pt x="1066" y="6533"/>
                  </a:cubicBezTo>
                  <a:cubicBezTo>
                    <a:pt x="2731" y="6533"/>
                    <a:pt x="6735" y="5562"/>
                    <a:pt x="7386" y="4910"/>
                  </a:cubicBezTo>
                  <a:cubicBezTo>
                    <a:pt x="8187" y="4110"/>
                    <a:pt x="7386" y="1"/>
                    <a:pt x="73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5"/>
            <p:cNvSpPr/>
            <p:nvPr/>
          </p:nvSpPr>
          <p:spPr>
            <a:xfrm>
              <a:off x="1506993" y="4772335"/>
              <a:ext cx="50320" cy="23077"/>
            </a:xfrm>
            <a:custGeom>
              <a:rect b="b" l="l" r="r" t="t"/>
              <a:pathLst>
                <a:path extrusionOk="0" h="759" w="1655">
                  <a:moveTo>
                    <a:pt x="11" y="0"/>
                  </a:moveTo>
                  <a:lnTo>
                    <a:pt x="0" y="232"/>
                  </a:lnTo>
                  <a:cubicBezTo>
                    <a:pt x="316" y="253"/>
                    <a:pt x="1191" y="390"/>
                    <a:pt x="1443" y="759"/>
                  </a:cubicBezTo>
                  <a:lnTo>
                    <a:pt x="1654" y="632"/>
                  </a:lnTo>
                  <a:cubicBezTo>
                    <a:pt x="1275" y="84"/>
                    <a:pt x="63" y="0"/>
                    <a:pt x="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1477196" y="4796354"/>
              <a:ext cx="50320" cy="23412"/>
            </a:xfrm>
            <a:custGeom>
              <a:rect b="b" l="l" r="r" t="t"/>
              <a:pathLst>
                <a:path extrusionOk="0" h="770" w="1655">
                  <a:moveTo>
                    <a:pt x="21" y="0"/>
                  </a:moveTo>
                  <a:lnTo>
                    <a:pt x="0" y="243"/>
                  </a:lnTo>
                  <a:cubicBezTo>
                    <a:pt x="316" y="264"/>
                    <a:pt x="1191" y="401"/>
                    <a:pt x="1454" y="770"/>
                  </a:cubicBezTo>
                  <a:lnTo>
                    <a:pt x="1654" y="633"/>
                  </a:lnTo>
                  <a:cubicBezTo>
                    <a:pt x="1286" y="95"/>
                    <a:pt x="63" y="0"/>
                    <a:pt x="2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1753332" y="1938452"/>
              <a:ext cx="69871" cy="65705"/>
            </a:xfrm>
            <a:custGeom>
              <a:rect b="b" l="l" r="r" t="t"/>
              <a:pathLst>
                <a:path extrusionOk="0" h="2161" w="2298">
                  <a:moveTo>
                    <a:pt x="1950" y="0"/>
                  </a:moveTo>
                  <a:cubicBezTo>
                    <a:pt x="1541" y="0"/>
                    <a:pt x="885" y="89"/>
                    <a:pt x="885" y="89"/>
                  </a:cubicBezTo>
                  <a:cubicBezTo>
                    <a:pt x="885" y="89"/>
                    <a:pt x="1" y="2161"/>
                    <a:pt x="809" y="2161"/>
                  </a:cubicBezTo>
                  <a:cubicBezTo>
                    <a:pt x="931" y="2161"/>
                    <a:pt x="1090" y="2114"/>
                    <a:pt x="1296" y="2007"/>
                  </a:cubicBezTo>
                  <a:cubicBezTo>
                    <a:pt x="1296" y="2007"/>
                    <a:pt x="2171" y="289"/>
                    <a:pt x="2265" y="89"/>
                  </a:cubicBezTo>
                  <a:cubicBezTo>
                    <a:pt x="2297" y="23"/>
                    <a:pt x="2154" y="0"/>
                    <a:pt x="1950" y="0"/>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5"/>
            <p:cNvSpPr/>
            <p:nvPr/>
          </p:nvSpPr>
          <p:spPr>
            <a:xfrm>
              <a:off x="883848" y="2235899"/>
              <a:ext cx="590800" cy="774780"/>
            </a:xfrm>
            <a:custGeom>
              <a:rect b="b" l="l" r="r" t="t"/>
              <a:pathLst>
                <a:path extrusionOk="0" h="25482" w="19431">
                  <a:moveTo>
                    <a:pt x="14453" y="1"/>
                  </a:moveTo>
                  <a:cubicBezTo>
                    <a:pt x="14065" y="1"/>
                    <a:pt x="13652" y="145"/>
                    <a:pt x="13215" y="463"/>
                  </a:cubicBezTo>
                  <a:cubicBezTo>
                    <a:pt x="13215" y="463"/>
                    <a:pt x="3764" y="8386"/>
                    <a:pt x="1646" y="12274"/>
                  </a:cubicBezTo>
                  <a:cubicBezTo>
                    <a:pt x="0" y="15283"/>
                    <a:pt x="4674" y="25482"/>
                    <a:pt x="6624" y="25482"/>
                  </a:cubicBezTo>
                  <a:cubicBezTo>
                    <a:pt x="6708" y="25482"/>
                    <a:pt x="6788" y="25463"/>
                    <a:pt x="6862" y="25423"/>
                  </a:cubicBezTo>
                  <a:cubicBezTo>
                    <a:pt x="10412" y="23495"/>
                    <a:pt x="16375" y="17110"/>
                    <a:pt x="17977" y="14528"/>
                  </a:cubicBezTo>
                  <a:cubicBezTo>
                    <a:pt x="19431" y="12201"/>
                    <a:pt x="18014" y="1"/>
                    <a:pt x="1445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a:off x="1501520" y="1823583"/>
              <a:ext cx="92614" cy="178599"/>
            </a:xfrm>
            <a:custGeom>
              <a:rect b="b" l="l" r="r" t="t"/>
              <a:pathLst>
                <a:path extrusionOk="0" h="5874" w="3046">
                  <a:moveTo>
                    <a:pt x="1455" y="1"/>
                  </a:moveTo>
                  <a:cubicBezTo>
                    <a:pt x="1455" y="1"/>
                    <a:pt x="1" y="1391"/>
                    <a:pt x="317" y="3151"/>
                  </a:cubicBezTo>
                  <a:cubicBezTo>
                    <a:pt x="517" y="4278"/>
                    <a:pt x="1824" y="5342"/>
                    <a:pt x="2129" y="5785"/>
                  </a:cubicBezTo>
                  <a:cubicBezTo>
                    <a:pt x="2172" y="5847"/>
                    <a:pt x="2208" y="5874"/>
                    <a:pt x="2241" y="5874"/>
                  </a:cubicBezTo>
                  <a:cubicBezTo>
                    <a:pt x="2431" y="5874"/>
                    <a:pt x="2465" y="4931"/>
                    <a:pt x="2645" y="4868"/>
                  </a:cubicBezTo>
                  <a:cubicBezTo>
                    <a:pt x="2856" y="4784"/>
                    <a:pt x="3046" y="180"/>
                    <a:pt x="1455" y="1"/>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p:cNvSpPr/>
            <p:nvPr/>
          </p:nvSpPr>
          <p:spPr>
            <a:xfrm>
              <a:off x="1276008" y="1917777"/>
              <a:ext cx="882596" cy="1257703"/>
            </a:xfrm>
            <a:custGeom>
              <a:rect b="b" l="l" r="r" t="t"/>
              <a:pathLst>
                <a:path extrusionOk="0" h="41365" w="29028">
                  <a:moveTo>
                    <a:pt x="15225" y="0"/>
                  </a:moveTo>
                  <a:lnTo>
                    <a:pt x="11242" y="1654"/>
                  </a:lnTo>
                  <a:cubicBezTo>
                    <a:pt x="11242" y="1654"/>
                    <a:pt x="11759" y="8724"/>
                    <a:pt x="10905" y="9483"/>
                  </a:cubicBezTo>
                  <a:cubicBezTo>
                    <a:pt x="10052" y="10231"/>
                    <a:pt x="2129" y="10968"/>
                    <a:pt x="1212" y="12412"/>
                  </a:cubicBezTo>
                  <a:cubicBezTo>
                    <a:pt x="285" y="13865"/>
                    <a:pt x="1" y="41364"/>
                    <a:pt x="1" y="41364"/>
                  </a:cubicBezTo>
                  <a:lnTo>
                    <a:pt x="26836" y="41364"/>
                  </a:lnTo>
                  <a:cubicBezTo>
                    <a:pt x="26836" y="41364"/>
                    <a:pt x="29027" y="13254"/>
                    <a:pt x="24823" y="11000"/>
                  </a:cubicBezTo>
                  <a:cubicBezTo>
                    <a:pt x="24002" y="10568"/>
                    <a:pt x="15246" y="10483"/>
                    <a:pt x="15057" y="8355"/>
                  </a:cubicBezTo>
                  <a:cubicBezTo>
                    <a:pt x="14972" y="7344"/>
                    <a:pt x="15225" y="0"/>
                    <a:pt x="15225"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5"/>
            <p:cNvSpPr/>
            <p:nvPr/>
          </p:nvSpPr>
          <p:spPr>
            <a:xfrm>
              <a:off x="1866072" y="4668534"/>
              <a:ext cx="252149" cy="182126"/>
            </a:xfrm>
            <a:custGeom>
              <a:rect b="b" l="l" r="r" t="t"/>
              <a:pathLst>
                <a:path extrusionOk="0" h="5990" w="8293">
                  <a:moveTo>
                    <a:pt x="454" y="1"/>
                  </a:moveTo>
                  <a:cubicBezTo>
                    <a:pt x="454" y="1"/>
                    <a:pt x="1" y="4162"/>
                    <a:pt x="865" y="4889"/>
                  </a:cubicBezTo>
                  <a:cubicBezTo>
                    <a:pt x="1504" y="5428"/>
                    <a:pt x="4856" y="5990"/>
                    <a:pt x="6729" y="5990"/>
                  </a:cubicBezTo>
                  <a:cubicBezTo>
                    <a:pt x="7418" y="5990"/>
                    <a:pt x="7908" y="5914"/>
                    <a:pt x="7987" y="5732"/>
                  </a:cubicBezTo>
                  <a:cubicBezTo>
                    <a:pt x="8293" y="5068"/>
                    <a:pt x="4099" y="3973"/>
                    <a:pt x="3973" y="2055"/>
                  </a:cubicBezTo>
                  <a:lnTo>
                    <a:pt x="3836" y="127"/>
                  </a:lnTo>
                  <a:lnTo>
                    <a:pt x="45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5"/>
            <p:cNvSpPr/>
            <p:nvPr/>
          </p:nvSpPr>
          <p:spPr>
            <a:xfrm>
              <a:off x="1277285" y="3061807"/>
              <a:ext cx="853134" cy="1684042"/>
            </a:xfrm>
            <a:custGeom>
              <a:rect b="b" l="l" r="r" t="t"/>
              <a:pathLst>
                <a:path extrusionOk="0" h="55387" w="28059">
                  <a:moveTo>
                    <a:pt x="19502" y="1"/>
                  </a:moveTo>
                  <a:cubicBezTo>
                    <a:pt x="11511" y="1"/>
                    <a:pt x="1" y="998"/>
                    <a:pt x="1" y="998"/>
                  </a:cubicBezTo>
                  <a:cubicBezTo>
                    <a:pt x="1" y="998"/>
                    <a:pt x="4289" y="53393"/>
                    <a:pt x="6217" y="54616"/>
                  </a:cubicBezTo>
                  <a:cubicBezTo>
                    <a:pt x="7082" y="55169"/>
                    <a:pt x="8449" y="55387"/>
                    <a:pt x="9801" y="55387"/>
                  </a:cubicBezTo>
                  <a:cubicBezTo>
                    <a:pt x="11462" y="55387"/>
                    <a:pt x="13100" y="55057"/>
                    <a:pt x="13750" y="54616"/>
                  </a:cubicBezTo>
                  <a:cubicBezTo>
                    <a:pt x="14930" y="53815"/>
                    <a:pt x="13434" y="8173"/>
                    <a:pt x="14214" y="6993"/>
                  </a:cubicBezTo>
                  <a:cubicBezTo>
                    <a:pt x="14223" y="6979"/>
                    <a:pt x="14233" y="6972"/>
                    <a:pt x="14243" y="6972"/>
                  </a:cubicBezTo>
                  <a:cubicBezTo>
                    <a:pt x="15027" y="6972"/>
                    <a:pt x="15979" y="53981"/>
                    <a:pt x="18196" y="54616"/>
                  </a:cubicBezTo>
                  <a:cubicBezTo>
                    <a:pt x="19318" y="54937"/>
                    <a:pt x="21115" y="55098"/>
                    <a:pt x="22731" y="55098"/>
                  </a:cubicBezTo>
                  <a:cubicBezTo>
                    <a:pt x="24347" y="55098"/>
                    <a:pt x="25782" y="54937"/>
                    <a:pt x="26183" y="54616"/>
                  </a:cubicBezTo>
                  <a:cubicBezTo>
                    <a:pt x="26983" y="53973"/>
                    <a:pt x="28058" y="3232"/>
                    <a:pt x="26973" y="998"/>
                  </a:cubicBezTo>
                  <a:cubicBezTo>
                    <a:pt x="26615" y="250"/>
                    <a:pt x="23498" y="1"/>
                    <a:pt x="1950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5"/>
            <p:cNvSpPr/>
            <p:nvPr/>
          </p:nvSpPr>
          <p:spPr>
            <a:xfrm>
              <a:off x="1277285" y="2204461"/>
              <a:ext cx="928386" cy="1268922"/>
            </a:xfrm>
            <a:custGeom>
              <a:rect b="b" l="l" r="r" t="t"/>
              <a:pathLst>
                <a:path extrusionOk="0" h="41734" w="30534">
                  <a:moveTo>
                    <a:pt x="16395" y="1"/>
                  </a:moveTo>
                  <a:cubicBezTo>
                    <a:pt x="16395" y="1"/>
                    <a:pt x="15068" y="6594"/>
                    <a:pt x="13440" y="6594"/>
                  </a:cubicBezTo>
                  <a:cubicBezTo>
                    <a:pt x="13351" y="6594"/>
                    <a:pt x="13261" y="6575"/>
                    <a:pt x="13171" y="6533"/>
                  </a:cubicBezTo>
                  <a:cubicBezTo>
                    <a:pt x="11411" y="5732"/>
                    <a:pt x="10179" y="359"/>
                    <a:pt x="10179" y="359"/>
                  </a:cubicBezTo>
                  <a:cubicBezTo>
                    <a:pt x="10179" y="359"/>
                    <a:pt x="9753" y="324"/>
                    <a:pt x="9078" y="324"/>
                  </a:cubicBezTo>
                  <a:cubicBezTo>
                    <a:pt x="7093" y="324"/>
                    <a:pt x="2955" y="624"/>
                    <a:pt x="1170" y="2983"/>
                  </a:cubicBezTo>
                  <a:cubicBezTo>
                    <a:pt x="412" y="3994"/>
                    <a:pt x="1" y="41734"/>
                    <a:pt x="1" y="41734"/>
                  </a:cubicBezTo>
                  <a:lnTo>
                    <a:pt x="30534" y="41734"/>
                  </a:lnTo>
                  <a:cubicBezTo>
                    <a:pt x="30534" y="41734"/>
                    <a:pt x="29354" y="5764"/>
                    <a:pt x="27447" y="2414"/>
                  </a:cubicBezTo>
                  <a:cubicBezTo>
                    <a:pt x="26688" y="1097"/>
                    <a:pt x="17280" y="254"/>
                    <a:pt x="163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5"/>
            <p:cNvSpPr/>
            <p:nvPr/>
          </p:nvSpPr>
          <p:spPr>
            <a:xfrm>
              <a:off x="2069176" y="2906653"/>
              <a:ext cx="134907" cy="523148"/>
            </a:xfrm>
            <a:custGeom>
              <a:rect b="b" l="l" r="r" t="t"/>
              <a:pathLst>
                <a:path extrusionOk="0" h="17206" w="4437">
                  <a:moveTo>
                    <a:pt x="3225" y="1"/>
                  </a:moveTo>
                  <a:cubicBezTo>
                    <a:pt x="2255" y="1950"/>
                    <a:pt x="1486" y="3994"/>
                    <a:pt x="938" y="6101"/>
                  </a:cubicBezTo>
                  <a:cubicBezTo>
                    <a:pt x="1" y="9620"/>
                    <a:pt x="422" y="10695"/>
                    <a:pt x="938" y="13360"/>
                  </a:cubicBezTo>
                  <a:cubicBezTo>
                    <a:pt x="1444" y="16036"/>
                    <a:pt x="4436" y="17206"/>
                    <a:pt x="4436" y="17206"/>
                  </a:cubicBezTo>
                  <a:cubicBezTo>
                    <a:pt x="4436" y="17206"/>
                    <a:pt x="4205" y="981"/>
                    <a:pt x="3225" y="1"/>
                  </a:cubicBezTo>
                  <a:close/>
                </a:path>
              </a:pathLst>
            </a:custGeom>
            <a:solidFill>
              <a:srgbClr val="4089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5"/>
            <p:cNvSpPr/>
            <p:nvPr/>
          </p:nvSpPr>
          <p:spPr>
            <a:xfrm>
              <a:off x="1590575" y="3570748"/>
              <a:ext cx="147069" cy="998531"/>
            </a:xfrm>
            <a:custGeom>
              <a:rect b="b" l="l" r="r" t="t"/>
              <a:pathLst>
                <a:path extrusionOk="0" h="32841" w="4837">
                  <a:moveTo>
                    <a:pt x="2962" y="0"/>
                  </a:moveTo>
                  <a:cubicBezTo>
                    <a:pt x="2344" y="0"/>
                    <a:pt x="1294" y="669"/>
                    <a:pt x="770" y="4857"/>
                  </a:cubicBezTo>
                  <a:cubicBezTo>
                    <a:pt x="1" y="11010"/>
                    <a:pt x="1455" y="15972"/>
                    <a:pt x="770" y="21535"/>
                  </a:cubicBezTo>
                  <a:cubicBezTo>
                    <a:pt x="85" y="27098"/>
                    <a:pt x="1002" y="32335"/>
                    <a:pt x="3868" y="32840"/>
                  </a:cubicBezTo>
                  <a:cubicBezTo>
                    <a:pt x="3868" y="32840"/>
                    <a:pt x="4837" y="8450"/>
                    <a:pt x="3446" y="147"/>
                  </a:cubicBezTo>
                  <a:cubicBezTo>
                    <a:pt x="3446" y="147"/>
                    <a:pt x="3252" y="0"/>
                    <a:pt x="2962" y="0"/>
                  </a:cubicBez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5"/>
            <p:cNvSpPr/>
            <p:nvPr/>
          </p:nvSpPr>
          <p:spPr>
            <a:xfrm>
              <a:off x="2019859" y="3570718"/>
              <a:ext cx="108941" cy="969403"/>
            </a:xfrm>
            <a:custGeom>
              <a:rect b="b" l="l" r="r" t="t"/>
              <a:pathLst>
                <a:path extrusionOk="0" h="31883" w="3583">
                  <a:moveTo>
                    <a:pt x="3066" y="1"/>
                  </a:moveTo>
                  <a:lnTo>
                    <a:pt x="3066" y="1"/>
                  </a:lnTo>
                  <a:cubicBezTo>
                    <a:pt x="3066" y="1"/>
                    <a:pt x="337" y="401"/>
                    <a:pt x="506" y="5448"/>
                  </a:cubicBezTo>
                  <a:cubicBezTo>
                    <a:pt x="674" y="10495"/>
                    <a:pt x="1001" y="16995"/>
                    <a:pt x="495" y="22221"/>
                  </a:cubicBezTo>
                  <a:cubicBezTo>
                    <a:pt x="0" y="27436"/>
                    <a:pt x="422" y="31366"/>
                    <a:pt x="2276" y="31883"/>
                  </a:cubicBezTo>
                  <a:cubicBezTo>
                    <a:pt x="2276" y="31883"/>
                    <a:pt x="3582" y="13065"/>
                    <a:pt x="3066" y="1"/>
                  </a:cubicBez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5"/>
            <p:cNvSpPr/>
            <p:nvPr/>
          </p:nvSpPr>
          <p:spPr>
            <a:xfrm>
              <a:off x="1728643" y="3473332"/>
              <a:ext cx="380944" cy="108819"/>
            </a:xfrm>
            <a:custGeom>
              <a:rect b="b" l="l" r="r" t="t"/>
              <a:pathLst>
                <a:path extrusionOk="0" h="3579" w="12529">
                  <a:moveTo>
                    <a:pt x="1" y="1"/>
                  </a:moveTo>
                  <a:cubicBezTo>
                    <a:pt x="1" y="1"/>
                    <a:pt x="180" y="3414"/>
                    <a:pt x="191" y="3573"/>
                  </a:cubicBezTo>
                  <a:cubicBezTo>
                    <a:pt x="191" y="3577"/>
                    <a:pt x="202" y="3579"/>
                    <a:pt x="223" y="3579"/>
                  </a:cubicBezTo>
                  <a:cubicBezTo>
                    <a:pt x="919" y="3579"/>
                    <a:pt x="12528" y="1297"/>
                    <a:pt x="12528" y="1297"/>
                  </a:cubicBezTo>
                  <a:lnTo>
                    <a:pt x="12528" y="1"/>
                  </a:lnTo>
                  <a:close/>
                </a:path>
              </a:pathLst>
            </a:custGeom>
            <a:solidFill>
              <a:srgbClr val="096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5"/>
            <p:cNvSpPr/>
            <p:nvPr/>
          </p:nvSpPr>
          <p:spPr>
            <a:xfrm>
              <a:off x="1308997" y="3473332"/>
              <a:ext cx="390218" cy="125694"/>
            </a:xfrm>
            <a:custGeom>
              <a:rect b="b" l="l" r="r" t="t"/>
              <a:pathLst>
                <a:path extrusionOk="0" h="4134" w="12834">
                  <a:moveTo>
                    <a:pt x="1" y="1"/>
                  </a:moveTo>
                  <a:cubicBezTo>
                    <a:pt x="1" y="1"/>
                    <a:pt x="327" y="3657"/>
                    <a:pt x="359" y="4089"/>
                  </a:cubicBezTo>
                  <a:cubicBezTo>
                    <a:pt x="362" y="4119"/>
                    <a:pt x="429" y="4133"/>
                    <a:pt x="551" y="4133"/>
                  </a:cubicBezTo>
                  <a:cubicBezTo>
                    <a:pt x="2126" y="4133"/>
                    <a:pt x="12834" y="1792"/>
                    <a:pt x="12834" y="1792"/>
                  </a:cubicBezTo>
                  <a:lnTo>
                    <a:pt x="12707" y="1"/>
                  </a:lnTo>
                  <a:close/>
                </a:path>
              </a:pathLst>
            </a:custGeom>
            <a:solidFill>
              <a:srgbClr val="09687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5"/>
            <p:cNvSpPr/>
            <p:nvPr/>
          </p:nvSpPr>
          <p:spPr>
            <a:xfrm>
              <a:off x="1169653" y="2203883"/>
              <a:ext cx="1151681" cy="1783101"/>
            </a:xfrm>
            <a:custGeom>
              <a:rect b="b" l="l" r="r" t="t"/>
              <a:pathLst>
                <a:path extrusionOk="0" h="58645" w="37878">
                  <a:moveTo>
                    <a:pt x="10712" y="1"/>
                  </a:moveTo>
                  <a:cubicBezTo>
                    <a:pt x="8921" y="1"/>
                    <a:pt x="4463" y="489"/>
                    <a:pt x="3973" y="2243"/>
                  </a:cubicBezTo>
                  <a:cubicBezTo>
                    <a:pt x="3193" y="5067"/>
                    <a:pt x="1" y="55882"/>
                    <a:pt x="759" y="57588"/>
                  </a:cubicBezTo>
                  <a:cubicBezTo>
                    <a:pt x="1100" y="58349"/>
                    <a:pt x="4401" y="58645"/>
                    <a:pt x="8021" y="58645"/>
                  </a:cubicBezTo>
                  <a:cubicBezTo>
                    <a:pt x="12575" y="58645"/>
                    <a:pt x="17634" y="58177"/>
                    <a:pt x="17933" y="57578"/>
                  </a:cubicBezTo>
                  <a:cubicBezTo>
                    <a:pt x="18087" y="57273"/>
                    <a:pt x="18187" y="56854"/>
                    <a:pt x="18252" y="56412"/>
                  </a:cubicBezTo>
                  <a:lnTo>
                    <a:pt x="18252" y="56412"/>
                  </a:lnTo>
                  <a:cubicBezTo>
                    <a:pt x="18319" y="56785"/>
                    <a:pt x="18444" y="57137"/>
                    <a:pt x="18660" y="57409"/>
                  </a:cubicBezTo>
                  <a:cubicBezTo>
                    <a:pt x="18994" y="57836"/>
                    <a:pt x="21312" y="58020"/>
                    <a:pt x="24141" y="58020"/>
                  </a:cubicBezTo>
                  <a:cubicBezTo>
                    <a:pt x="28442" y="58020"/>
                    <a:pt x="33925" y="57594"/>
                    <a:pt x="35412" y="56946"/>
                  </a:cubicBezTo>
                  <a:cubicBezTo>
                    <a:pt x="37877" y="55882"/>
                    <a:pt x="34085" y="4666"/>
                    <a:pt x="31998" y="2433"/>
                  </a:cubicBezTo>
                  <a:cubicBezTo>
                    <a:pt x="30018" y="315"/>
                    <a:pt x="22748" y="9"/>
                    <a:pt x="22748" y="9"/>
                  </a:cubicBezTo>
                  <a:cubicBezTo>
                    <a:pt x="22748" y="9"/>
                    <a:pt x="19823" y="23119"/>
                    <a:pt x="17976" y="23119"/>
                  </a:cubicBezTo>
                  <a:cubicBezTo>
                    <a:pt x="17962" y="23119"/>
                    <a:pt x="17947" y="23118"/>
                    <a:pt x="17933" y="23115"/>
                  </a:cubicBezTo>
                  <a:cubicBezTo>
                    <a:pt x="14245" y="22409"/>
                    <a:pt x="11221" y="20"/>
                    <a:pt x="11221" y="20"/>
                  </a:cubicBezTo>
                  <a:cubicBezTo>
                    <a:pt x="11095" y="8"/>
                    <a:pt x="10922" y="1"/>
                    <a:pt x="1071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5"/>
            <p:cNvSpPr/>
            <p:nvPr/>
          </p:nvSpPr>
          <p:spPr>
            <a:xfrm>
              <a:off x="1323105" y="3166764"/>
              <a:ext cx="205690" cy="224602"/>
            </a:xfrm>
            <a:custGeom>
              <a:rect b="b" l="l" r="r" t="t"/>
              <a:pathLst>
                <a:path extrusionOk="0" h="7387" w="6765">
                  <a:moveTo>
                    <a:pt x="6649" y="1"/>
                  </a:moveTo>
                  <a:cubicBezTo>
                    <a:pt x="6606" y="43"/>
                    <a:pt x="2013" y="5037"/>
                    <a:pt x="0" y="7281"/>
                  </a:cubicBezTo>
                  <a:lnTo>
                    <a:pt x="127" y="7387"/>
                  </a:lnTo>
                  <a:cubicBezTo>
                    <a:pt x="2129" y="5142"/>
                    <a:pt x="6722" y="159"/>
                    <a:pt x="6764" y="106"/>
                  </a:cubicBezTo>
                  <a:lnTo>
                    <a:pt x="66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5"/>
            <p:cNvSpPr/>
            <p:nvPr/>
          </p:nvSpPr>
          <p:spPr>
            <a:xfrm>
              <a:off x="1549468" y="2188438"/>
              <a:ext cx="151934" cy="218308"/>
            </a:xfrm>
            <a:custGeom>
              <a:rect b="b" l="l" r="r" t="t"/>
              <a:pathLst>
                <a:path extrusionOk="0" h="7180" w="4997">
                  <a:moveTo>
                    <a:pt x="2096" y="1"/>
                  </a:moveTo>
                  <a:cubicBezTo>
                    <a:pt x="2094" y="1"/>
                    <a:pt x="2092" y="1"/>
                    <a:pt x="2090" y="1"/>
                  </a:cubicBezTo>
                  <a:cubicBezTo>
                    <a:pt x="1711" y="54"/>
                    <a:pt x="626" y="854"/>
                    <a:pt x="626" y="854"/>
                  </a:cubicBezTo>
                  <a:cubicBezTo>
                    <a:pt x="0" y="4734"/>
                    <a:pt x="3420" y="7179"/>
                    <a:pt x="4361" y="7179"/>
                  </a:cubicBezTo>
                  <a:cubicBezTo>
                    <a:pt x="4450" y="7179"/>
                    <a:pt x="4517" y="7157"/>
                    <a:pt x="4556" y="7113"/>
                  </a:cubicBezTo>
                  <a:cubicBezTo>
                    <a:pt x="4996" y="6599"/>
                    <a:pt x="2494" y="1"/>
                    <a:pt x="209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5"/>
            <p:cNvSpPr/>
            <p:nvPr/>
          </p:nvSpPr>
          <p:spPr>
            <a:xfrm>
              <a:off x="1667864" y="2188438"/>
              <a:ext cx="152238" cy="218308"/>
            </a:xfrm>
            <a:custGeom>
              <a:rect b="b" l="l" r="r" t="t"/>
              <a:pathLst>
                <a:path extrusionOk="0" h="7180" w="5007">
                  <a:moveTo>
                    <a:pt x="2901" y="1"/>
                  </a:moveTo>
                  <a:cubicBezTo>
                    <a:pt x="2503" y="1"/>
                    <a:pt x="0" y="6599"/>
                    <a:pt x="451" y="7113"/>
                  </a:cubicBezTo>
                  <a:cubicBezTo>
                    <a:pt x="489" y="7157"/>
                    <a:pt x="555" y="7179"/>
                    <a:pt x="644" y="7179"/>
                  </a:cubicBezTo>
                  <a:cubicBezTo>
                    <a:pt x="1578" y="7179"/>
                    <a:pt x="5007" y="4734"/>
                    <a:pt x="4381" y="854"/>
                  </a:cubicBezTo>
                  <a:cubicBezTo>
                    <a:pt x="4381" y="854"/>
                    <a:pt x="3296" y="54"/>
                    <a:pt x="2906" y="1"/>
                  </a:cubicBezTo>
                  <a:cubicBezTo>
                    <a:pt x="2904" y="1"/>
                    <a:pt x="2902" y="1"/>
                    <a:pt x="29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5"/>
            <p:cNvSpPr/>
            <p:nvPr/>
          </p:nvSpPr>
          <p:spPr>
            <a:xfrm>
              <a:off x="1605322" y="2368767"/>
              <a:ext cx="181031" cy="573590"/>
            </a:xfrm>
            <a:custGeom>
              <a:rect b="b" l="l" r="r" t="t"/>
              <a:pathLst>
                <a:path extrusionOk="0" h="18865" w="5954">
                  <a:moveTo>
                    <a:pt x="2643" y="1"/>
                  </a:moveTo>
                  <a:cubicBezTo>
                    <a:pt x="2633" y="1"/>
                    <a:pt x="2623" y="1"/>
                    <a:pt x="2614" y="2"/>
                  </a:cubicBezTo>
                  <a:cubicBezTo>
                    <a:pt x="1918" y="44"/>
                    <a:pt x="1244" y="1203"/>
                    <a:pt x="1318" y="1256"/>
                  </a:cubicBezTo>
                  <a:cubicBezTo>
                    <a:pt x="1455" y="1350"/>
                    <a:pt x="2297" y="2646"/>
                    <a:pt x="2297" y="2646"/>
                  </a:cubicBezTo>
                  <a:cubicBezTo>
                    <a:pt x="2297" y="2646"/>
                    <a:pt x="1" y="10601"/>
                    <a:pt x="285" y="11581"/>
                  </a:cubicBezTo>
                  <a:cubicBezTo>
                    <a:pt x="559" y="12571"/>
                    <a:pt x="3214" y="18303"/>
                    <a:pt x="3604" y="18830"/>
                  </a:cubicBezTo>
                  <a:cubicBezTo>
                    <a:pt x="3621" y="18853"/>
                    <a:pt x="3640" y="18864"/>
                    <a:pt x="3661" y="18864"/>
                  </a:cubicBezTo>
                  <a:cubicBezTo>
                    <a:pt x="4104" y="18864"/>
                    <a:pt x="5274" y="13681"/>
                    <a:pt x="5606" y="12624"/>
                  </a:cubicBezTo>
                  <a:cubicBezTo>
                    <a:pt x="5953" y="11528"/>
                    <a:pt x="3088" y="3047"/>
                    <a:pt x="3088" y="3047"/>
                  </a:cubicBezTo>
                  <a:lnTo>
                    <a:pt x="3604" y="908"/>
                  </a:lnTo>
                  <a:cubicBezTo>
                    <a:pt x="3604" y="908"/>
                    <a:pt x="3217" y="1"/>
                    <a:pt x="26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5"/>
            <p:cNvSpPr/>
            <p:nvPr/>
          </p:nvSpPr>
          <p:spPr>
            <a:xfrm>
              <a:off x="1563667" y="2231703"/>
              <a:ext cx="114718" cy="186474"/>
            </a:xfrm>
            <a:custGeom>
              <a:rect b="b" l="l" r="r" t="t"/>
              <a:pathLst>
                <a:path extrusionOk="0" h="6133" w="3773">
                  <a:moveTo>
                    <a:pt x="159" y="0"/>
                  </a:moveTo>
                  <a:lnTo>
                    <a:pt x="1" y="32"/>
                  </a:lnTo>
                  <a:cubicBezTo>
                    <a:pt x="33" y="253"/>
                    <a:pt x="854" y="5479"/>
                    <a:pt x="1392" y="6006"/>
                  </a:cubicBezTo>
                  <a:cubicBezTo>
                    <a:pt x="1455" y="6080"/>
                    <a:pt x="1560" y="6132"/>
                    <a:pt x="1666" y="6132"/>
                  </a:cubicBezTo>
                  <a:lnTo>
                    <a:pt x="1676" y="6132"/>
                  </a:lnTo>
                  <a:cubicBezTo>
                    <a:pt x="1866" y="6122"/>
                    <a:pt x="2013" y="5953"/>
                    <a:pt x="2235" y="5711"/>
                  </a:cubicBezTo>
                  <a:cubicBezTo>
                    <a:pt x="2551" y="5353"/>
                    <a:pt x="2983" y="4868"/>
                    <a:pt x="3773" y="4636"/>
                  </a:cubicBezTo>
                  <a:lnTo>
                    <a:pt x="3720" y="4489"/>
                  </a:lnTo>
                  <a:cubicBezTo>
                    <a:pt x="2888" y="4731"/>
                    <a:pt x="2445" y="5237"/>
                    <a:pt x="2108" y="5606"/>
                  </a:cubicBezTo>
                  <a:cubicBezTo>
                    <a:pt x="1929" y="5806"/>
                    <a:pt x="1792" y="5974"/>
                    <a:pt x="1666" y="5974"/>
                  </a:cubicBezTo>
                  <a:cubicBezTo>
                    <a:pt x="1602" y="5964"/>
                    <a:pt x="1539" y="5932"/>
                    <a:pt x="1497" y="5890"/>
                  </a:cubicBezTo>
                  <a:cubicBezTo>
                    <a:pt x="1086" y="5490"/>
                    <a:pt x="391" y="1507"/>
                    <a:pt x="15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5"/>
            <p:cNvSpPr/>
            <p:nvPr/>
          </p:nvSpPr>
          <p:spPr>
            <a:xfrm>
              <a:off x="1694073" y="2231703"/>
              <a:ext cx="114688" cy="186474"/>
            </a:xfrm>
            <a:custGeom>
              <a:rect b="b" l="l" r="r" t="t"/>
              <a:pathLst>
                <a:path extrusionOk="0" h="6133" w="3772">
                  <a:moveTo>
                    <a:pt x="3614" y="0"/>
                  </a:moveTo>
                  <a:cubicBezTo>
                    <a:pt x="3382" y="1507"/>
                    <a:pt x="2687" y="5490"/>
                    <a:pt x="2276" y="5890"/>
                  </a:cubicBezTo>
                  <a:cubicBezTo>
                    <a:pt x="2234" y="5943"/>
                    <a:pt x="2170" y="5974"/>
                    <a:pt x="2107" y="5974"/>
                  </a:cubicBezTo>
                  <a:cubicBezTo>
                    <a:pt x="1981" y="5974"/>
                    <a:pt x="1844" y="5806"/>
                    <a:pt x="1665" y="5606"/>
                  </a:cubicBezTo>
                  <a:cubicBezTo>
                    <a:pt x="1338" y="5237"/>
                    <a:pt x="885" y="4731"/>
                    <a:pt x="53" y="4489"/>
                  </a:cubicBezTo>
                  <a:lnTo>
                    <a:pt x="0" y="4636"/>
                  </a:lnTo>
                  <a:cubicBezTo>
                    <a:pt x="790" y="4868"/>
                    <a:pt x="1222" y="5353"/>
                    <a:pt x="1538" y="5711"/>
                  </a:cubicBezTo>
                  <a:cubicBezTo>
                    <a:pt x="1760" y="5953"/>
                    <a:pt x="1907" y="6132"/>
                    <a:pt x="2097" y="6132"/>
                  </a:cubicBezTo>
                  <a:lnTo>
                    <a:pt x="2107" y="6132"/>
                  </a:lnTo>
                  <a:cubicBezTo>
                    <a:pt x="2213" y="6132"/>
                    <a:pt x="2318" y="6080"/>
                    <a:pt x="2381" y="6006"/>
                  </a:cubicBezTo>
                  <a:cubicBezTo>
                    <a:pt x="2929" y="5479"/>
                    <a:pt x="3740" y="253"/>
                    <a:pt x="3772" y="32"/>
                  </a:cubicBezTo>
                  <a:lnTo>
                    <a:pt x="361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5"/>
            <p:cNvSpPr/>
            <p:nvPr/>
          </p:nvSpPr>
          <p:spPr>
            <a:xfrm>
              <a:off x="1524263" y="4747008"/>
              <a:ext cx="50016" cy="23412"/>
            </a:xfrm>
            <a:custGeom>
              <a:rect b="b" l="l" r="r" t="t"/>
              <a:pathLst>
                <a:path extrusionOk="0" h="770" w="1645">
                  <a:moveTo>
                    <a:pt x="12" y="1"/>
                  </a:moveTo>
                  <a:lnTo>
                    <a:pt x="1" y="243"/>
                  </a:lnTo>
                  <a:cubicBezTo>
                    <a:pt x="307" y="264"/>
                    <a:pt x="1192" y="401"/>
                    <a:pt x="1444" y="770"/>
                  </a:cubicBezTo>
                  <a:lnTo>
                    <a:pt x="1645" y="633"/>
                  </a:lnTo>
                  <a:cubicBezTo>
                    <a:pt x="1276" y="96"/>
                    <a:pt x="64" y="1"/>
                    <a:pt x="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5"/>
            <p:cNvSpPr/>
            <p:nvPr/>
          </p:nvSpPr>
          <p:spPr>
            <a:xfrm>
              <a:off x="1973401" y="4772335"/>
              <a:ext cx="50016" cy="23077"/>
            </a:xfrm>
            <a:custGeom>
              <a:rect b="b" l="l" r="r" t="t"/>
              <a:pathLst>
                <a:path extrusionOk="0" h="759" w="1645">
                  <a:moveTo>
                    <a:pt x="1633" y="0"/>
                  </a:moveTo>
                  <a:cubicBezTo>
                    <a:pt x="1581" y="0"/>
                    <a:pt x="369" y="84"/>
                    <a:pt x="0" y="632"/>
                  </a:cubicBezTo>
                  <a:lnTo>
                    <a:pt x="190" y="759"/>
                  </a:lnTo>
                  <a:cubicBezTo>
                    <a:pt x="443" y="390"/>
                    <a:pt x="1328" y="253"/>
                    <a:pt x="1644" y="232"/>
                  </a:cubicBezTo>
                  <a:lnTo>
                    <a:pt x="1633"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5"/>
            <p:cNvSpPr/>
            <p:nvPr/>
          </p:nvSpPr>
          <p:spPr>
            <a:xfrm>
              <a:off x="2002863" y="4796354"/>
              <a:ext cx="50320" cy="23412"/>
            </a:xfrm>
            <a:custGeom>
              <a:rect b="b" l="l" r="r" t="t"/>
              <a:pathLst>
                <a:path extrusionOk="0" h="770" w="1655">
                  <a:moveTo>
                    <a:pt x="1644" y="0"/>
                  </a:moveTo>
                  <a:cubicBezTo>
                    <a:pt x="1581" y="11"/>
                    <a:pt x="369" y="95"/>
                    <a:pt x="1" y="643"/>
                  </a:cubicBezTo>
                  <a:lnTo>
                    <a:pt x="201" y="770"/>
                  </a:lnTo>
                  <a:cubicBezTo>
                    <a:pt x="454" y="401"/>
                    <a:pt x="1339" y="264"/>
                    <a:pt x="1655" y="243"/>
                  </a:cubicBezTo>
                  <a:lnTo>
                    <a:pt x="164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5"/>
            <p:cNvSpPr/>
            <p:nvPr/>
          </p:nvSpPr>
          <p:spPr>
            <a:xfrm>
              <a:off x="1956101" y="4747008"/>
              <a:ext cx="50320" cy="23412"/>
            </a:xfrm>
            <a:custGeom>
              <a:rect b="b" l="l" r="r" t="t"/>
              <a:pathLst>
                <a:path extrusionOk="0" h="770" w="1655">
                  <a:moveTo>
                    <a:pt x="1634" y="1"/>
                  </a:moveTo>
                  <a:cubicBezTo>
                    <a:pt x="1581" y="11"/>
                    <a:pt x="369" y="96"/>
                    <a:pt x="0" y="644"/>
                  </a:cubicBezTo>
                  <a:lnTo>
                    <a:pt x="201" y="770"/>
                  </a:lnTo>
                  <a:cubicBezTo>
                    <a:pt x="454" y="401"/>
                    <a:pt x="1328" y="264"/>
                    <a:pt x="1655" y="243"/>
                  </a:cubicBezTo>
                  <a:lnTo>
                    <a:pt x="163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5"/>
            <p:cNvSpPr/>
            <p:nvPr/>
          </p:nvSpPr>
          <p:spPr>
            <a:xfrm>
              <a:off x="1545728" y="1818840"/>
              <a:ext cx="261118" cy="311347"/>
            </a:xfrm>
            <a:custGeom>
              <a:rect b="b" l="l" r="r" t="t"/>
              <a:pathLst>
                <a:path extrusionOk="0" h="10240" w="8588">
                  <a:moveTo>
                    <a:pt x="4285" y="0"/>
                  </a:moveTo>
                  <a:cubicBezTo>
                    <a:pt x="2590" y="0"/>
                    <a:pt x="879" y="759"/>
                    <a:pt x="812" y="2369"/>
                  </a:cubicBezTo>
                  <a:cubicBezTo>
                    <a:pt x="812" y="2369"/>
                    <a:pt x="1" y="10239"/>
                    <a:pt x="4331" y="10239"/>
                  </a:cubicBezTo>
                  <a:cubicBezTo>
                    <a:pt x="7313" y="10239"/>
                    <a:pt x="8588" y="5130"/>
                    <a:pt x="7597" y="1716"/>
                  </a:cubicBezTo>
                  <a:cubicBezTo>
                    <a:pt x="7271" y="593"/>
                    <a:pt x="5784" y="0"/>
                    <a:pt x="4285"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5"/>
            <p:cNvSpPr/>
            <p:nvPr/>
          </p:nvSpPr>
          <p:spPr>
            <a:xfrm>
              <a:off x="1718093" y="1979285"/>
              <a:ext cx="16054" cy="20523"/>
            </a:xfrm>
            <a:custGeom>
              <a:rect b="b" l="l" r="r" t="t"/>
              <a:pathLst>
                <a:path extrusionOk="0" h="675" w="528">
                  <a:moveTo>
                    <a:pt x="264" y="0"/>
                  </a:moveTo>
                  <a:cubicBezTo>
                    <a:pt x="116" y="0"/>
                    <a:pt x="0" y="148"/>
                    <a:pt x="0" y="337"/>
                  </a:cubicBezTo>
                  <a:cubicBezTo>
                    <a:pt x="0" y="516"/>
                    <a:pt x="116" y="674"/>
                    <a:pt x="264" y="674"/>
                  </a:cubicBezTo>
                  <a:cubicBezTo>
                    <a:pt x="401" y="674"/>
                    <a:pt x="527" y="516"/>
                    <a:pt x="527" y="337"/>
                  </a:cubicBezTo>
                  <a:cubicBezTo>
                    <a:pt x="527" y="148"/>
                    <a:pt x="401" y="0"/>
                    <a:pt x="264"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5"/>
            <p:cNvSpPr/>
            <p:nvPr/>
          </p:nvSpPr>
          <p:spPr>
            <a:xfrm>
              <a:off x="1620372" y="1978616"/>
              <a:ext cx="16054" cy="20858"/>
            </a:xfrm>
            <a:custGeom>
              <a:rect b="b" l="l" r="r" t="t"/>
              <a:pathLst>
                <a:path extrusionOk="0" h="686" w="528">
                  <a:moveTo>
                    <a:pt x="264" y="1"/>
                  </a:moveTo>
                  <a:cubicBezTo>
                    <a:pt x="117" y="1"/>
                    <a:pt x="1" y="159"/>
                    <a:pt x="1" y="338"/>
                  </a:cubicBezTo>
                  <a:cubicBezTo>
                    <a:pt x="1" y="528"/>
                    <a:pt x="117" y="686"/>
                    <a:pt x="264" y="686"/>
                  </a:cubicBezTo>
                  <a:cubicBezTo>
                    <a:pt x="401" y="686"/>
                    <a:pt x="528" y="528"/>
                    <a:pt x="528" y="338"/>
                  </a:cubicBezTo>
                  <a:cubicBezTo>
                    <a:pt x="528" y="159"/>
                    <a:pt x="401" y="1"/>
                    <a:pt x="264"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5"/>
            <p:cNvSpPr/>
            <p:nvPr/>
          </p:nvSpPr>
          <p:spPr>
            <a:xfrm>
              <a:off x="1763578" y="1970042"/>
              <a:ext cx="62421" cy="75891"/>
            </a:xfrm>
            <a:custGeom>
              <a:rect b="b" l="l" r="r" t="t"/>
              <a:pathLst>
                <a:path extrusionOk="0" h="2496" w="2053">
                  <a:moveTo>
                    <a:pt x="1096" y="0"/>
                  </a:moveTo>
                  <a:cubicBezTo>
                    <a:pt x="623" y="0"/>
                    <a:pt x="295" y="968"/>
                    <a:pt x="295" y="968"/>
                  </a:cubicBezTo>
                  <a:cubicBezTo>
                    <a:pt x="0" y="1558"/>
                    <a:pt x="127" y="2496"/>
                    <a:pt x="738" y="2496"/>
                  </a:cubicBezTo>
                  <a:cubicBezTo>
                    <a:pt x="740" y="2496"/>
                    <a:pt x="742" y="2496"/>
                    <a:pt x="744" y="2496"/>
                  </a:cubicBezTo>
                  <a:cubicBezTo>
                    <a:pt x="1364" y="2496"/>
                    <a:pt x="2053" y="776"/>
                    <a:pt x="1423" y="157"/>
                  </a:cubicBezTo>
                  <a:cubicBezTo>
                    <a:pt x="1308" y="46"/>
                    <a:pt x="1199" y="0"/>
                    <a:pt x="1096"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5"/>
            <p:cNvSpPr/>
            <p:nvPr/>
          </p:nvSpPr>
          <p:spPr>
            <a:xfrm>
              <a:off x="1534904" y="1972231"/>
              <a:ext cx="64671" cy="73702"/>
            </a:xfrm>
            <a:custGeom>
              <a:rect b="b" l="l" r="r" t="t"/>
              <a:pathLst>
                <a:path extrusionOk="0" h="2424" w="2127">
                  <a:moveTo>
                    <a:pt x="962" y="0"/>
                  </a:moveTo>
                  <a:cubicBezTo>
                    <a:pt x="870" y="0"/>
                    <a:pt x="764" y="49"/>
                    <a:pt x="641" y="169"/>
                  </a:cubicBezTo>
                  <a:cubicBezTo>
                    <a:pt x="1" y="788"/>
                    <a:pt x="899" y="2424"/>
                    <a:pt x="1510" y="2424"/>
                  </a:cubicBezTo>
                  <a:cubicBezTo>
                    <a:pt x="1512" y="2424"/>
                    <a:pt x="1514" y="2424"/>
                    <a:pt x="1516" y="2424"/>
                  </a:cubicBezTo>
                  <a:cubicBezTo>
                    <a:pt x="2127" y="2413"/>
                    <a:pt x="1769" y="1423"/>
                    <a:pt x="1484" y="843"/>
                  </a:cubicBezTo>
                  <a:cubicBezTo>
                    <a:pt x="1484" y="843"/>
                    <a:pt x="1347" y="0"/>
                    <a:pt x="962"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5"/>
            <p:cNvSpPr/>
            <p:nvPr/>
          </p:nvSpPr>
          <p:spPr>
            <a:xfrm>
              <a:off x="1596413" y="1936445"/>
              <a:ext cx="49712" cy="18182"/>
            </a:xfrm>
            <a:custGeom>
              <a:rect b="b" l="l" r="r" t="t"/>
              <a:pathLst>
                <a:path extrusionOk="0" h="598" w="1635">
                  <a:moveTo>
                    <a:pt x="833" y="1"/>
                  </a:moveTo>
                  <a:cubicBezTo>
                    <a:pt x="621" y="1"/>
                    <a:pt x="329" y="85"/>
                    <a:pt x="72" y="450"/>
                  </a:cubicBezTo>
                  <a:cubicBezTo>
                    <a:pt x="1" y="555"/>
                    <a:pt x="86" y="597"/>
                    <a:pt x="238" y="597"/>
                  </a:cubicBezTo>
                  <a:cubicBezTo>
                    <a:pt x="668" y="597"/>
                    <a:pt x="1634" y="263"/>
                    <a:pt x="1136" y="60"/>
                  </a:cubicBezTo>
                  <a:cubicBezTo>
                    <a:pt x="1136" y="60"/>
                    <a:pt x="1013" y="1"/>
                    <a:pt x="833" y="1"/>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35"/>
            <p:cNvSpPr/>
            <p:nvPr/>
          </p:nvSpPr>
          <p:spPr>
            <a:xfrm>
              <a:off x="1701553" y="1941249"/>
              <a:ext cx="49560" cy="18030"/>
            </a:xfrm>
            <a:custGeom>
              <a:rect b="b" l="l" r="r" t="t"/>
              <a:pathLst>
                <a:path extrusionOk="0" h="593" w="1630">
                  <a:moveTo>
                    <a:pt x="795" y="1"/>
                  </a:moveTo>
                  <a:cubicBezTo>
                    <a:pt x="615" y="1"/>
                    <a:pt x="492" y="60"/>
                    <a:pt x="492" y="60"/>
                  </a:cubicBezTo>
                  <a:cubicBezTo>
                    <a:pt x="1" y="263"/>
                    <a:pt x="974" y="593"/>
                    <a:pt x="1399" y="593"/>
                  </a:cubicBezTo>
                  <a:cubicBezTo>
                    <a:pt x="1548" y="593"/>
                    <a:pt x="1630" y="552"/>
                    <a:pt x="1556" y="450"/>
                  </a:cubicBezTo>
                  <a:cubicBezTo>
                    <a:pt x="1299" y="85"/>
                    <a:pt x="1007" y="1"/>
                    <a:pt x="795" y="1"/>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35"/>
            <p:cNvSpPr/>
            <p:nvPr/>
          </p:nvSpPr>
          <p:spPr>
            <a:xfrm>
              <a:off x="1564002" y="1989835"/>
              <a:ext cx="14777" cy="40712"/>
            </a:xfrm>
            <a:custGeom>
              <a:rect b="b" l="l" r="r" t="t"/>
              <a:pathLst>
                <a:path extrusionOk="0" h="1339" w="486">
                  <a:moveTo>
                    <a:pt x="64" y="1"/>
                  </a:moveTo>
                  <a:lnTo>
                    <a:pt x="0" y="159"/>
                  </a:lnTo>
                  <a:cubicBezTo>
                    <a:pt x="0" y="159"/>
                    <a:pt x="317" y="306"/>
                    <a:pt x="253" y="1328"/>
                  </a:cubicBezTo>
                  <a:lnTo>
                    <a:pt x="411" y="1339"/>
                  </a:lnTo>
                  <a:cubicBezTo>
                    <a:pt x="485" y="190"/>
                    <a:pt x="106" y="22"/>
                    <a:pt x="64"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35"/>
            <p:cNvSpPr/>
            <p:nvPr/>
          </p:nvSpPr>
          <p:spPr>
            <a:xfrm>
              <a:off x="1777990" y="1986643"/>
              <a:ext cx="24689" cy="39435"/>
            </a:xfrm>
            <a:custGeom>
              <a:rect b="b" l="l" r="r" t="t"/>
              <a:pathLst>
                <a:path extrusionOk="0" h="1297" w="812">
                  <a:moveTo>
                    <a:pt x="759" y="0"/>
                  </a:moveTo>
                  <a:cubicBezTo>
                    <a:pt x="759" y="11"/>
                    <a:pt x="0" y="274"/>
                    <a:pt x="127" y="1296"/>
                  </a:cubicBezTo>
                  <a:lnTo>
                    <a:pt x="285" y="1286"/>
                  </a:lnTo>
                  <a:cubicBezTo>
                    <a:pt x="180" y="390"/>
                    <a:pt x="791" y="169"/>
                    <a:pt x="812" y="158"/>
                  </a:cubicBezTo>
                  <a:lnTo>
                    <a:pt x="759" y="0"/>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35"/>
            <p:cNvSpPr/>
            <p:nvPr/>
          </p:nvSpPr>
          <p:spPr>
            <a:xfrm>
              <a:off x="1630953" y="2098106"/>
              <a:ext cx="106387" cy="34327"/>
            </a:xfrm>
            <a:custGeom>
              <a:rect b="b" l="l" r="r" t="t"/>
              <a:pathLst>
                <a:path extrusionOk="0" h="1129" w="3499">
                  <a:moveTo>
                    <a:pt x="3372" y="1"/>
                  </a:moveTo>
                  <a:cubicBezTo>
                    <a:pt x="2782" y="633"/>
                    <a:pt x="2160" y="960"/>
                    <a:pt x="1528" y="970"/>
                  </a:cubicBezTo>
                  <a:cubicBezTo>
                    <a:pt x="1001" y="970"/>
                    <a:pt x="506" y="791"/>
                    <a:pt x="116" y="443"/>
                  </a:cubicBezTo>
                  <a:lnTo>
                    <a:pt x="0" y="559"/>
                  </a:lnTo>
                  <a:cubicBezTo>
                    <a:pt x="411" y="918"/>
                    <a:pt x="938" y="1128"/>
                    <a:pt x="1486" y="1128"/>
                  </a:cubicBezTo>
                  <a:lnTo>
                    <a:pt x="1528" y="1128"/>
                  </a:lnTo>
                  <a:cubicBezTo>
                    <a:pt x="2202" y="1118"/>
                    <a:pt x="2866" y="770"/>
                    <a:pt x="3498" y="117"/>
                  </a:cubicBezTo>
                  <a:lnTo>
                    <a:pt x="3372" y="1"/>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35"/>
            <p:cNvSpPr/>
            <p:nvPr/>
          </p:nvSpPr>
          <p:spPr>
            <a:xfrm>
              <a:off x="1558559" y="1920118"/>
              <a:ext cx="236429" cy="270209"/>
            </a:xfrm>
            <a:custGeom>
              <a:rect b="b" l="l" r="r" t="t"/>
              <a:pathLst>
                <a:path extrusionOk="0" h="8887" w="7776">
                  <a:moveTo>
                    <a:pt x="7266" y="1"/>
                  </a:moveTo>
                  <a:cubicBezTo>
                    <a:pt x="7254" y="1"/>
                    <a:pt x="7256" y="49"/>
                    <a:pt x="7281" y="165"/>
                  </a:cubicBezTo>
                  <a:cubicBezTo>
                    <a:pt x="7439" y="882"/>
                    <a:pt x="6659" y="5054"/>
                    <a:pt x="6164" y="5412"/>
                  </a:cubicBezTo>
                  <a:cubicBezTo>
                    <a:pt x="6110" y="5451"/>
                    <a:pt x="6064" y="5469"/>
                    <a:pt x="6024" y="5469"/>
                  </a:cubicBezTo>
                  <a:cubicBezTo>
                    <a:pt x="5686" y="5469"/>
                    <a:pt x="5784" y="4200"/>
                    <a:pt x="5511" y="3748"/>
                  </a:cubicBezTo>
                  <a:cubicBezTo>
                    <a:pt x="5327" y="3439"/>
                    <a:pt x="4872" y="3286"/>
                    <a:pt x="4288" y="3286"/>
                  </a:cubicBezTo>
                  <a:cubicBezTo>
                    <a:pt x="3936" y="3286"/>
                    <a:pt x="3535" y="3342"/>
                    <a:pt x="3119" y="3453"/>
                  </a:cubicBezTo>
                  <a:cubicBezTo>
                    <a:pt x="2096" y="3718"/>
                    <a:pt x="2625" y="5407"/>
                    <a:pt x="2091" y="5407"/>
                  </a:cubicBezTo>
                  <a:cubicBezTo>
                    <a:pt x="2053" y="5407"/>
                    <a:pt x="2010" y="5399"/>
                    <a:pt x="1960" y="5381"/>
                  </a:cubicBezTo>
                  <a:cubicBezTo>
                    <a:pt x="1201" y="5107"/>
                    <a:pt x="517" y="165"/>
                    <a:pt x="517" y="165"/>
                  </a:cubicBezTo>
                  <a:cubicBezTo>
                    <a:pt x="517" y="165"/>
                    <a:pt x="0" y="176"/>
                    <a:pt x="53" y="418"/>
                  </a:cubicBezTo>
                  <a:cubicBezTo>
                    <a:pt x="106" y="661"/>
                    <a:pt x="738" y="3927"/>
                    <a:pt x="875" y="4527"/>
                  </a:cubicBezTo>
                  <a:cubicBezTo>
                    <a:pt x="1001" y="5128"/>
                    <a:pt x="632" y="6624"/>
                    <a:pt x="1349" y="6972"/>
                  </a:cubicBezTo>
                  <a:cubicBezTo>
                    <a:pt x="1991" y="7297"/>
                    <a:pt x="3983" y="8887"/>
                    <a:pt x="4474" y="8887"/>
                  </a:cubicBezTo>
                  <a:cubicBezTo>
                    <a:pt x="4523" y="8887"/>
                    <a:pt x="4557" y="8871"/>
                    <a:pt x="4573" y="8837"/>
                  </a:cubicBezTo>
                  <a:cubicBezTo>
                    <a:pt x="4742" y="8457"/>
                    <a:pt x="6301" y="7867"/>
                    <a:pt x="6712" y="6972"/>
                  </a:cubicBezTo>
                  <a:cubicBezTo>
                    <a:pt x="7123" y="6087"/>
                    <a:pt x="6838" y="5865"/>
                    <a:pt x="6933" y="5307"/>
                  </a:cubicBezTo>
                  <a:cubicBezTo>
                    <a:pt x="7017" y="4759"/>
                    <a:pt x="7776" y="1251"/>
                    <a:pt x="7776" y="1251"/>
                  </a:cubicBezTo>
                  <a:cubicBezTo>
                    <a:pt x="7776" y="1251"/>
                    <a:pt x="7327" y="1"/>
                    <a:pt x="7266" y="1"/>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35"/>
            <p:cNvSpPr/>
            <p:nvPr/>
          </p:nvSpPr>
          <p:spPr>
            <a:xfrm>
              <a:off x="1734116" y="1822428"/>
              <a:ext cx="122380" cy="148863"/>
            </a:xfrm>
            <a:custGeom>
              <a:rect b="b" l="l" r="r" t="t"/>
              <a:pathLst>
                <a:path extrusionOk="0" h="4896" w="4025">
                  <a:moveTo>
                    <a:pt x="806" y="0"/>
                  </a:moveTo>
                  <a:cubicBezTo>
                    <a:pt x="160" y="0"/>
                    <a:pt x="32" y="334"/>
                    <a:pt x="32" y="334"/>
                  </a:cubicBezTo>
                  <a:cubicBezTo>
                    <a:pt x="32" y="334"/>
                    <a:pt x="0" y="407"/>
                    <a:pt x="896" y="1261"/>
                  </a:cubicBezTo>
                  <a:cubicBezTo>
                    <a:pt x="1791" y="2114"/>
                    <a:pt x="1359" y="4653"/>
                    <a:pt x="1665" y="4843"/>
                  </a:cubicBezTo>
                  <a:cubicBezTo>
                    <a:pt x="1719" y="4878"/>
                    <a:pt x="1778" y="4895"/>
                    <a:pt x="1840" y="4895"/>
                  </a:cubicBezTo>
                  <a:cubicBezTo>
                    <a:pt x="2129" y="4895"/>
                    <a:pt x="2492" y="4536"/>
                    <a:pt x="2813" y="4042"/>
                  </a:cubicBezTo>
                  <a:cubicBezTo>
                    <a:pt x="3214" y="3442"/>
                    <a:pt x="4025" y="860"/>
                    <a:pt x="1665" y="144"/>
                  </a:cubicBezTo>
                  <a:cubicBezTo>
                    <a:pt x="1308" y="39"/>
                    <a:pt x="1026" y="0"/>
                    <a:pt x="806" y="0"/>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35"/>
            <p:cNvSpPr/>
            <p:nvPr/>
          </p:nvSpPr>
          <p:spPr>
            <a:xfrm>
              <a:off x="1531195" y="1734863"/>
              <a:ext cx="315057" cy="227825"/>
            </a:xfrm>
            <a:custGeom>
              <a:rect b="b" l="l" r="r" t="t"/>
              <a:pathLst>
                <a:path extrusionOk="0" h="7493" w="10362">
                  <a:moveTo>
                    <a:pt x="8681" y="0"/>
                  </a:moveTo>
                  <a:cubicBezTo>
                    <a:pt x="8429" y="0"/>
                    <a:pt x="8011" y="568"/>
                    <a:pt x="7186" y="568"/>
                  </a:cubicBezTo>
                  <a:cubicBezTo>
                    <a:pt x="6949" y="568"/>
                    <a:pt x="6678" y="521"/>
                    <a:pt x="6369" y="400"/>
                  </a:cubicBezTo>
                  <a:cubicBezTo>
                    <a:pt x="6044" y="273"/>
                    <a:pt x="5661" y="213"/>
                    <a:pt x="5248" y="213"/>
                  </a:cubicBezTo>
                  <a:cubicBezTo>
                    <a:pt x="3278" y="213"/>
                    <a:pt x="624" y="1566"/>
                    <a:pt x="310" y="3308"/>
                  </a:cubicBezTo>
                  <a:cubicBezTo>
                    <a:pt x="1" y="5036"/>
                    <a:pt x="147" y="7493"/>
                    <a:pt x="921" y="7493"/>
                  </a:cubicBezTo>
                  <a:cubicBezTo>
                    <a:pt x="1096" y="7493"/>
                    <a:pt x="1302" y="7368"/>
                    <a:pt x="1543" y="7080"/>
                  </a:cubicBezTo>
                  <a:cubicBezTo>
                    <a:pt x="1543" y="7080"/>
                    <a:pt x="1385" y="4699"/>
                    <a:pt x="2017" y="4130"/>
                  </a:cubicBezTo>
                  <a:cubicBezTo>
                    <a:pt x="2330" y="3849"/>
                    <a:pt x="3006" y="3786"/>
                    <a:pt x="3836" y="3786"/>
                  </a:cubicBezTo>
                  <a:cubicBezTo>
                    <a:pt x="4494" y="3786"/>
                    <a:pt x="5249" y="3826"/>
                    <a:pt x="5995" y="3826"/>
                  </a:cubicBezTo>
                  <a:cubicBezTo>
                    <a:pt x="6209" y="3826"/>
                    <a:pt x="6422" y="3822"/>
                    <a:pt x="6632" y="3814"/>
                  </a:cubicBezTo>
                  <a:cubicBezTo>
                    <a:pt x="10362" y="3667"/>
                    <a:pt x="9203" y="1696"/>
                    <a:pt x="8939" y="432"/>
                  </a:cubicBezTo>
                  <a:cubicBezTo>
                    <a:pt x="8872" y="111"/>
                    <a:pt x="8793" y="0"/>
                    <a:pt x="8681" y="0"/>
                  </a:cubicBezTo>
                  <a:close/>
                </a:path>
              </a:pathLst>
            </a:custGeom>
            <a:solidFill>
              <a:srgbClr val="9A27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35"/>
            <p:cNvSpPr/>
            <p:nvPr/>
          </p:nvSpPr>
          <p:spPr>
            <a:xfrm>
              <a:off x="1655611" y="2041705"/>
              <a:ext cx="49682" cy="32594"/>
            </a:xfrm>
            <a:custGeom>
              <a:rect b="b" l="l" r="r" t="t"/>
              <a:pathLst>
                <a:path extrusionOk="0" h="1072" w="1634">
                  <a:moveTo>
                    <a:pt x="1399" y="0"/>
                  </a:moveTo>
                  <a:cubicBezTo>
                    <a:pt x="943" y="0"/>
                    <a:pt x="1" y="170"/>
                    <a:pt x="1" y="170"/>
                  </a:cubicBezTo>
                  <a:cubicBezTo>
                    <a:pt x="1" y="170"/>
                    <a:pt x="201" y="971"/>
                    <a:pt x="812" y="1066"/>
                  </a:cubicBezTo>
                  <a:cubicBezTo>
                    <a:pt x="837" y="1070"/>
                    <a:pt x="862" y="1071"/>
                    <a:pt x="886" y="1071"/>
                  </a:cubicBezTo>
                  <a:cubicBezTo>
                    <a:pt x="1450" y="1071"/>
                    <a:pt x="1634" y="44"/>
                    <a:pt x="1634" y="44"/>
                  </a:cubicBezTo>
                  <a:cubicBezTo>
                    <a:pt x="1609" y="12"/>
                    <a:pt x="1522" y="0"/>
                    <a:pt x="13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5"/>
            <p:cNvSpPr/>
            <p:nvPr/>
          </p:nvSpPr>
          <p:spPr>
            <a:xfrm>
              <a:off x="1663942" y="1984727"/>
              <a:ext cx="25358" cy="43175"/>
            </a:xfrm>
            <a:custGeom>
              <a:rect b="b" l="l" r="r" t="t"/>
              <a:pathLst>
                <a:path extrusionOk="0" h="1420" w="834">
                  <a:moveTo>
                    <a:pt x="485" y="0"/>
                  </a:moveTo>
                  <a:lnTo>
                    <a:pt x="1" y="1254"/>
                  </a:lnTo>
                  <a:cubicBezTo>
                    <a:pt x="1" y="1254"/>
                    <a:pt x="445" y="1420"/>
                    <a:pt x="660" y="1420"/>
                  </a:cubicBezTo>
                  <a:cubicBezTo>
                    <a:pt x="716" y="1420"/>
                    <a:pt x="757" y="1409"/>
                    <a:pt x="770" y="1380"/>
                  </a:cubicBezTo>
                  <a:cubicBezTo>
                    <a:pt x="833" y="1254"/>
                    <a:pt x="485" y="0"/>
                    <a:pt x="485"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5"/>
            <p:cNvSpPr/>
            <p:nvPr/>
          </p:nvSpPr>
          <p:spPr>
            <a:xfrm>
              <a:off x="1662999" y="1984089"/>
              <a:ext cx="28520" cy="46459"/>
            </a:xfrm>
            <a:custGeom>
              <a:rect b="b" l="l" r="r" t="t"/>
              <a:pathLst>
                <a:path extrusionOk="0" h="1528" w="938">
                  <a:moveTo>
                    <a:pt x="590" y="0"/>
                  </a:moveTo>
                  <a:lnTo>
                    <a:pt x="432" y="53"/>
                  </a:lnTo>
                  <a:cubicBezTo>
                    <a:pt x="601" y="601"/>
                    <a:pt x="738" y="1233"/>
                    <a:pt x="727" y="1370"/>
                  </a:cubicBezTo>
                  <a:cubicBezTo>
                    <a:pt x="495" y="1349"/>
                    <a:pt x="263" y="1296"/>
                    <a:pt x="53" y="1212"/>
                  </a:cubicBezTo>
                  <a:lnTo>
                    <a:pt x="0" y="1359"/>
                  </a:lnTo>
                  <a:cubicBezTo>
                    <a:pt x="211" y="1454"/>
                    <a:pt x="443" y="1507"/>
                    <a:pt x="674" y="1528"/>
                  </a:cubicBezTo>
                  <a:cubicBezTo>
                    <a:pt x="780" y="1528"/>
                    <a:pt x="843" y="1496"/>
                    <a:pt x="875" y="1444"/>
                  </a:cubicBezTo>
                  <a:cubicBezTo>
                    <a:pt x="938" y="1307"/>
                    <a:pt x="717" y="485"/>
                    <a:pt x="590"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35"/>
            <p:cNvSpPr/>
            <p:nvPr/>
          </p:nvSpPr>
          <p:spPr>
            <a:xfrm>
              <a:off x="829880" y="1827323"/>
              <a:ext cx="196477" cy="452001"/>
            </a:xfrm>
            <a:custGeom>
              <a:rect b="b" l="l" r="r" t="t"/>
              <a:pathLst>
                <a:path extrusionOk="0" h="14866" w="6462">
                  <a:moveTo>
                    <a:pt x="3724" y="0"/>
                  </a:moveTo>
                  <a:cubicBezTo>
                    <a:pt x="3660" y="0"/>
                    <a:pt x="3589" y="127"/>
                    <a:pt x="3484" y="531"/>
                  </a:cubicBezTo>
                  <a:cubicBezTo>
                    <a:pt x="3274" y="1332"/>
                    <a:pt x="3189" y="3649"/>
                    <a:pt x="3158" y="3786"/>
                  </a:cubicBezTo>
                  <a:cubicBezTo>
                    <a:pt x="3155" y="3803"/>
                    <a:pt x="3107" y="3808"/>
                    <a:pt x="3023" y="3808"/>
                  </a:cubicBezTo>
                  <a:cubicBezTo>
                    <a:pt x="2875" y="3808"/>
                    <a:pt x="2617" y="3791"/>
                    <a:pt x="2312" y="3791"/>
                  </a:cubicBezTo>
                  <a:cubicBezTo>
                    <a:pt x="1375" y="3791"/>
                    <a:pt x="1" y="3951"/>
                    <a:pt x="50" y="5251"/>
                  </a:cubicBezTo>
                  <a:cubicBezTo>
                    <a:pt x="71" y="5809"/>
                    <a:pt x="440" y="7179"/>
                    <a:pt x="903" y="8327"/>
                  </a:cubicBezTo>
                  <a:cubicBezTo>
                    <a:pt x="1377" y="9486"/>
                    <a:pt x="1630" y="14048"/>
                    <a:pt x="1830" y="14554"/>
                  </a:cubicBezTo>
                  <a:cubicBezTo>
                    <a:pt x="1917" y="14773"/>
                    <a:pt x="2530" y="14865"/>
                    <a:pt x="3208" y="14865"/>
                  </a:cubicBezTo>
                  <a:cubicBezTo>
                    <a:pt x="4100" y="14865"/>
                    <a:pt x="5104" y="14705"/>
                    <a:pt x="5170" y="14459"/>
                  </a:cubicBezTo>
                  <a:cubicBezTo>
                    <a:pt x="5276" y="14027"/>
                    <a:pt x="4538" y="7053"/>
                    <a:pt x="5023" y="6536"/>
                  </a:cubicBezTo>
                  <a:cubicBezTo>
                    <a:pt x="5023" y="6536"/>
                    <a:pt x="6424" y="4735"/>
                    <a:pt x="6456" y="4334"/>
                  </a:cubicBezTo>
                  <a:cubicBezTo>
                    <a:pt x="6461" y="4253"/>
                    <a:pt x="6428" y="4218"/>
                    <a:pt x="6366" y="4218"/>
                  </a:cubicBezTo>
                  <a:cubicBezTo>
                    <a:pt x="6019" y="4218"/>
                    <a:pt x="4777" y="5296"/>
                    <a:pt x="4449" y="5296"/>
                  </a:cubicBezTo>
                  <a:cubicBezTo>
                    <a:pt x="4395" y="5296"/>
                    <a:pt x="4366" y="5267"/>
                    <a:pt x="4369" y="5198"/>
                  </a:cubicBezTo>
                  <a:cubicBezTo>
                    <a:pt x="4412" y="4640"/>
                    <a:pt x="4085" y="436"/>
                    <a:pt x="3927" y="236"/>
                  </a:cubicBezTo>
                  <a:cubicBezTo>
                    <a:pt x="3848" y="130"/>
                    <a:pt x="3789" y="0"/>
                    <a:pt x="3724" y="0"/>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35"/>
            <p:cNvSpPr/>
            <p:nvPr/>
          </p:nvSpPr>
          <p:spPr>
            <a:xfrm>
              <a:off x="715102" y="2121578"/>
              <a:ext cx="473497" cy="923430"/>
            </a:xfrm>
            <a:custGeom>
              <a:rect b="b" l="l" r="r" t="t"/>
              <a:pathLst>
                <a:path extrusionOk="0" h="30371" w="15573">
                  <a:moveTo>
                    <a:pt x="9526" y="1"/>
                  </a:moveTo>
                  <a:cubicBezTo>
                    <a:pt x="7377" y="1"/>
                    <a:pt x="1981" y="1505"/>
                    <a:pt x="1981" y="1505"/>
                  </a:cubicBezTo>
                  <a:cubicBezTo>
                    <a:pt x="0" y="2010"/>
                    <a:pt x="3098" y="25147"/>
                    <a:pt x="3825" y="26991"/>
                  </a:cubicBezTo>
                  <a:cubicBezTo>
                    <a:pt x="4291" y="28158"/>
                    <a:pt x="6466" y="30371"/>
                    <a:pt x="9143" y="30371"/>
                  </a:cubicBezTo>
                  <a:cubicBezTo>
                    <a:pt x="10697" y="30371"/>
                    <a:pt x="12420" y="29625"/>
                    <a:pt x="14076" y="27497"/>
                  </a:cubicBezTo>
                  <a:cubicBezTo>
                    <a:pt x="15572" y="25569"/>
                    <a:pt x="11495" y="567"/>
                    <a:pt x="10178" y="82"/>
                  </a:cubicBezTo>
                  <a:cubicBezTo>
                    <a:pt x="10027" y="26"/>
                    <a:pt x="9804" y="1"/>
                    <a:pt x="952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5"/>
            <p:cNvSpPr/>
            <p:nvPr/>
          </p:nvSpPr>
          <p:spPr>
            <a:xfrm>
              <a:off x="2028829" y="2249946"/>
              <a:ext cx="598431" cy="805155"/>
            </a:xfrm>
            <a:custGeom>
              <a:rect b="b" l="l" r="r" t="t"/>
              <a:pathLst>
                <a:path extrusionOk="0" h="26481" w="19682">
                  <a:moveTo>
                    <a:pt x="2139" y="1"/>
                  </a:moveTo>
                  <a:cubicBezTo>
                    <a:pt x="2139" y="1"/>
                    <a:pt x="0" y="13519"/>
                    <a:pt x="32" y="15078"/>
                  </a:cubicBezTo>
                  <a:cubicBezTo>
                    <a:pt x="63" y="16627"/>
                    <a:pt x="10473" y="26351"/>
                    <a:pt x="12401" y="26478"/>
                  </a:cubicBezTo>
                  <a:cubicBezTo>
                    <a:pt x="12432" y="26480"/>
                    <a:pt x="12464" y="26481"/>
                    <a:pt x="12496" y="26481"/>
                  </a:cubicBezTo>
                  <a:cubicBezTo>
                    <a:pt x="14499" y="26481"/>
                    <a:pt x="19681" y="23005"/>
                    <a:pt x="18385" y="19377"/>
                  </a:cubicBezTo>
                  <a:cubicBezTo>
                    <a:pt x="12854" y="3910"/>
                    <a:pt x="2139" y="1"/>
                    <a:pt x="2139"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5"/>
            <p:cNvSpPr/>
            <p:nvPr/>
          </p:nvSpPr>
          <p:spPr>
            <a:xfrm>
              <a:off x="1598602" y="2575426"/>
              <a:ext cx="442423" cy="525064"/>
            </a:xfrm>
            <a:custGeom>
              <a:rect b="b" l="l" r="r" t="t"/>
              <a:pathLst>
                <a:path extrusionOk="0" h="17269" w="14551">
                  <a:moveTo>
                    <a:pt x="569" y="0"/>
                  </a:moveTo>
                  <a:lnTo>
                    <a:pt x="0" y="16942"/>
                  </a:lnTo>
                  <a:lnTo>
                    <a:pt x="13750" y="17269"/>
                  </a:lnTo>
                  <a:lnTo>
                    <a:pt x="14550" y="485"/>
                  </a:lnTo>
                  <a:lnTo>
                    <a:pt x="56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35"/>
            <p:cNvSpPr/>
            <p:nvPr/>
          </p:nvSpPr>
          <p:spPr>
            <a:xfrm>
              <a:off x="1871515" y="2813311"/>
              <a:ext cx="197389" cy="161694"/>
            </a:xfrm>
            <a:custGeom>
              <a:rect b="b" l="l" r="r" t="t"/>
              <a:pathLst>
                <a:path extrusionOk="0" h="5318" w="6492">
                  <a:moveTo>
                    <a:pt x="2275" y="1"/>
                  </a:moveTo>
                  <a:cubicBezTo>
                    <a:pt x="2136" y="1"/>
                    <a:pt x="2009" y="22"/>
                    <a:pt x="1897" y="68"/>
                  </a:cubicBezTo>
                  <a:cubicBezTo>
                    <a:pt x="623" y="595"/>
                    <a:pt x="2298" y="5"/>
                    <a:pt x="3267" y="1227"/>
                  </a:cubicBezTo>
                  <a:cubicBezTo>
                    <a:pt x="3267" y="1227"/>
                    <a:pt x="2144" y="648"/>
                    <a:pt x="1209" y="648"/>
                  </a:cubicBezTo>
                  <a:cubicBezTo>
                    <a:pt x="995" y="648"/>
                    <a:pt x="791" y="678"/>
                    <a:pt x="612" y="753"/>
                  </a:cubicBezTo>
                  <a:cubicBezTo>
                    <a:pt x="1" y="1006"/>
                    <a:pt x="2551" y="1343"/>
                    <a:pt x="2962" y="2112"/>
                  </a:cubicBezTo>
                  <a:cubicBezTo>
                    <a:pt x="2962" y="2112"/>
                    <a:pt x="1239" y="1406"/>
                    <a:pt x="661" y="1406"/>
                  </a:cubicBezTo>
                  <a:cubicBezTo>
                    <a:pt x="540" y="1406"/>
                    <a:pt x="470" y="1437"/>
                    <a:pt x="475" y="1511"/>
                  </a:cubicBezTo>
                  <a:cubicBezTo>
                    <a:pt x="507" y="1943"/>
                    <a:pt x="2214" y="2249"/>
                    <a:pt x="2688" y="3113"/>
                  </a:cubicBezTo>
                  <a:cubicBezTo>
                    <a:pt x="2688" y="3113"/>
                    <a:pt x="1401" y="2602"/>
                    <a:pt x="980" y="2602"/>
                  </a:cubicBezTo>
                  <a:cubicBezTo>
                    <a:pt x="844" y="2602"/>
                    <a:pt x="799" y="2655"/>
                    <a:pt x="918" y="2797"/>
                  </a:cubicBezTo>
                  <a:cubicBezTo>
                    <a:pt x="1487" y="3492"/>
                    <a:pt x="3520" y="4124"/>
                    <a:pt x="4932" y="5146"/>
                  </a:cubicBezTo>
                  <a:cubicBezTo>
                    <a:pt x="5095" y="5265"/>
                    <a:pt x="5241" y="5318"/>
                    <a:pt x="5372" y="5318"/>
                  </a:cubicBezTo>
                  <a:cubicBezTo>
                    <a:pt x="6368" y="5318"/>
                    <a:pt x="6491" y="2291"/>
                    <a:pt x="6491" y="2291"/>
                  </a:cubicBezTo>
                  <a:cubicBezTo>
                    <a:pt x="6491" y="2291"/>
                    <a:pt x="3727" y="1"/>
                    <a:pt x="2275" y="1"/>
                  </a:cubicBezTo>
                  <a:close/>
                </a:path>
              </a:pathLst>
            </a:custGeom>
            <a:solidFill>
              <a:srgbClr val="EE8E8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5"/>
            <p:cNvSpPr/>
            <p:nvPr/>
          </p:nvSpPr>
          <p:spPr>
            <a:xfrm>
              <a:off x="2001586" y="2668951"/>
              <a:ext cx="727227" cy="418707"/>
            </a:xfrm>
            <a:custGeom>
              <a:rect b="b" l="l" r="r" t="t"/>
              <a:pathLst>
                <a:path extrusionOk="0" h="13771" w="23918">
                  <a:moveTo>
                    <a:pt x="16078" y="1"/>
                  </a:moveTo>
                  <a:lnTo>
                    <a:pt x="2845" y="3025"/>
                  </a:lnTo>
                  <a:cubicBezTo>
                    <a:pt x="2845" y="3025"/>
                    <a:pt x="1" y="8219"/>
                    <a:pt x="1370" y="10937"/>
                  </a:cubicBezTo>
                  <a:cubicBezTo>
                    <a:pt x="2313" y="12794"/>
                    <a:pt x="8744" y="13770"/>
                    <a:pt x="13284" y="13770"/>
                  </a:cubicBezTo>
                  <a:cubicBezTo>
                    <a:pt x="15393" y="13770"/>
                    <a:pt x="17094" y="13560"/>
                    <a:pt x="17648" y="13129"/>
                  </a:cubicBezTo>
                  <a:cubicBezTo>
                    <a:pt x="23917" y="8230"/>
                    <a:pt x="16078" y="1"/>
                    <a:pt x="16078"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5"/>
            <p:cNvSpPr/>
            <p:nvPr/>
          </p:nvSpPr>
          <p:spPr>
            <a:xfrm>
              <a:off x="1770936" y="2534106"/>
              <a:ext cx="97418" cy="71786"/>
            </a:xfrm>
            <a:custGeom>
              <a:rect b="b" l="l" r="r" t="t"/>
              <a:pathLst>
                <a:path extrusionOk="0" h="2361" w="3204">
                  <a:moveTo>
                    <a:pt x="1781" y="0"/>
                  </a:moveTo>
                  <a:cubicBezTo>
                    <a:pt x="1149" y="0"/>
                    <a:pt x="1170" y="327"/>
                    <a:pt x="1276" y="833"/>
                  </a:cubicBezTo>
                  <a:cubicBezTo>
                    <a:pt x="1276" y="875"/>
                    <a:pt x="1276" y="906"/>
                    <a:pt x="1276" y="949"/>
                  </a:cubicBezTo>
                  <a:lnTo>
                    <a:pt x="1" y="949"/>
                  </a:lnTo>
                  <a:lnTo>
                    <a:pt x="1" y="2360"/>
                  </a:lnTo>
                  <a:lnTo>
                    <a:pt x="3204" y="2360"/>
                  </a:lnTo>
                  <a:lnTo>
                    <a:pt x="3204" y="949"/>
                  </a:lnTo>
                  <a:lnTo>
                    <a:pt x="2108" y="949"/>
                  </a:lnTo>
                  <a:cubicBezTo>
                    <a:pt x="2066" y="538"/>
                    <a:pt x="2192" y="0"/>
                    <a:pt x="178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35"/>
            <p:cNvSpPr/>
            <p:nvPr/>
          </p:nvSpPr>
          <p:spPr>
            <a:xfrm>
              <a:off x="2024329" y="2757063"/>
              <a:ext cx="373556" cy="282584"/>
            </a:xfrm>
            <a:custGeom>
              <a:rect b="b" l="l" r="r" t="t"/>
              <a:pathLst>
                <a:path extrusionOk="0" h="9294" w="12286">
                  <a:moveTo>
                    <a:pt x="12286" y="0"/>
                  </a:moveTo>
                  <a:cubicBezTo>
                    <a:pt x="12215" y="0"/>
                    <a:pt x="7139" y="76"/>
                    <a:pt x="4157" y="76"/>
                  </a:cubicBezTo>
                  <a:cubicBezTo>
                    <a:pt x="3125" y="76"/>
                    <a:pt x="2344" y="67"/>
                    <a:pt x="2108" y="43"/>
                  </a:cubicBezTo>
                  <a:cubicBezTo>
                    <a:pt x="2099" y="41"/>
                    <a:pt x="2089" y="41"/>
                    <a:pt x="2080" y="41"/>
                  </a:cubicBezTo>
                  <a:cubicBezTo>
                    <a:pt x="1931" y="41"/>
                    <a:pt x="1782" y="199"/>
                    <a:pt x="1634" y="517"/>
                  </a:cubicBezTo>
                  <a:cubicBezTo>
                    <a:pt x="865" y="2171"/>
                    <a:pt x="1" y="8808"/>
                    <a:pt x="496" y="9293"/>
                  </a:cubicBezTo>
                  <a:lnTo>
                    <a:pt x="601" y="9177"/>
                  </a:lnTo>
                  <a:cubicBezTo>
                    <a:pt x="243" y="8830"/>
                    <a:pt x="907" y="2455"/>
                    <a:pt x="1781" y="590"/>
                  </a:cubicBezTo>
                  <a:cubicBezTo>
                    <a:pt x="1950" y="222"/>
                    <a:pt x="2066" y="201"/>
                    <a:pt x="2087" y="201"/>
                  </a:cubicBezTo>
                  <a:cubicBezTo>
                    <a:pt x="2325" y="225"/>
                    <a:pt x="3090" y="234"/>
                    <a:pt x="4102" y="234"/>
                  </a:cubicBezTo>
                  <a:cubicBezTo>
                    <a:pt x="7024" y="234"/>
                    <a:pt x="12004" y="158"/>
                    <a:pt x="12286" y="158"/>
                  </a:cubicBezTo>
                  <a:lnTo>
                    <a:pt x="1228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35"/>
            <p:cNvSpPr/>
            <p:nvPr/>
          </p:nvSpPr>
          <p:spPr>
            <a:xfrm>
              <a:off x="2095445" y="2758978"/>
              <a:ext cx="49682" cy="279696"/>
            </a:xfrm>
            <a:custGeom>
              <a:rect b="b" l="l" r="r" t="t"/>
              <a:pathLst>
                <a:path extrusionOk="0" h="9199" w="1634">
                  <a:moveTo>
                    <a:pt x="1476" y="1"/>
                  </a:moveTo>
                  <a:cubicBezTo>
                    <a:pt x="1412" y="317"/>
                    <a:pt x="1" y="7734"/>
                    <a:pt x="527" y="9199"/>
                  </a:cubicBezTo>
                  <a:lnTo>
                    <a:pt x="675" y="9146"/>
                  </a:lnTo>
                  <a:cubicBezTo>
                    <a:pt x="169" y="7723"/>
                    <a:pt x="1613" y="106"/>
                    <a:pt x="1634" y="32"/>
                  </a:cubicBezTo>
                  <a:lnTo>
                    <a:pt x="147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35"/>
            <p:cNvSpPr/>
            <p:nvPr/>
          </p:nvSpPr>
          <p:spPr>
            <a:xfrm>
              <a:off x="2040352" y="3052412"/>
              <a:ext cx="203136" cy="27577"/>
            </a:xfrm>
            <a:custGeom>
              <a:rect b="b" l="l" r="r" t="t"/>
              <a:pathLst>
                <a:path extrusionOk="0" h="907" w="6681">
                  <a:moveTo>
                    <a:pt x="32" y="1"/>
                  </a:moveTo>
                  <a:lnTo>
                    <a:pt x="0" y="159"/>
                  </a:lnTo>
                  <a:cubicBezTo>
                    <a:pt x="43" y="169"/>
                    <a:pt x="3193" y="907"/>
                    <a:pt x="5658" y="907"/>
                  </a:cubicBezTo>
                  <a:cubicBezTo>
                    <a:pt x="5995" y="907"/>
                    <a:pt x="6343" y="896"/>
                    <a:pt x="6680" y="854"/>
                  </a:cubicBezTo>
                  <a:lnTo>
                    <a:pt x="6659" y="696"/>
                  </a:lnTo>
                  <a:cubicBezTo>
                    <a:pt x="6343" y="732"/>
                    <a:pt x="5999" y="748"/>
                    <a:pt x="5641" y="748"/>
                  </a:cubicBezTo>
                  <a:cubicBezTo>
                    <a:pt x="3199" y="748"/>
                    <a:pt x="69" y="10"/>
                    <a:pt x="3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35"/>
            <p:cNvSpPr/>
            <p:nvPr/>
          </p:nvSpPr>
          <p:spPr>
            <a:xfrm>
              <a:off x="1252627" y="2433194"/>
              <a:ext cx="27577" cy="413265"/>
            </a:xfrm>
            <a:custGeom>
              <a:rect b="b" l="l" r="r" t="t"/>
              <a:pathLst>
                <a:path extrusionOk="0" h="13592" w="907">
                  <a:moveTo>
                    <a:pt x="749" y="1"/>
                  </a:moveTo>
                  <a:cubicBezTo>
                    <a:pt x="738" y="116"/>
                    <a:pt x="0" y="10737"/>
                    <a:pt x="0" y="13592"/>
                  </a:cubicBezTo>
                  <a:lnTo>
                    <a:pt x="159" y="13592"/>
                  </a:lnTo>
                  <a:cubicBezTo>
                    <a:pt x="159" y="10747"/>
                    <a:pt x="896" y="127"/>
                    <a:pt x="907" y="22"/>
                  </a:cubicBezTo>
                  <a:lnTo>
                    <a:pt x="7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35"/>
            <p:cNvSpPr/>
            <p:nvPr/>
          </p:nvSpPr>
          <p:spPr>
            <a:xfrm>
              <a:off x="756726" y="2170833"/>
              <a:ext cx="290277" cy="62817"/>
            </a:xfrm>
            <a:custGeom>
              <a:rect b="b" l="l" r="r" t="t"/>
              <a:pathLst>
                <a:path extrusionOk="0" h="2066" w="9547">
                  <a:moveTo>
                    <a:pt x="9515" y="1"/>
                  </a:moveTo>
                  <a:cubicBezTo>
                    <a:pt x="7134" y="569"/>
                    <a:pt x="64" y="1897"/>
                    <a:pt x="1" y="1908"/>
                  </a:cubicBezTo>
                  <a:lnTo>
                    <a:pt x="22" y="2066"/>
                  </a:lnTo>
                  <a:cubicBezTo>
                    <a:pt x="96" y="2055"/>
                    <a:pt x="7165" y="728"/>
                    <a:pt x="9546" y="159"/>
                  </a:cubicBezTo>
                  <a:lnTo>
                    <a:pt x="9515" y="1"/>
                  </a:lnTo>
                  <a:close/>
                </a:path>
              </a:pathLst>
            </a:custGeom>
            <a:solidFill>
              <a:srgbClr val="1B203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35"/>
            <p:cNvSpPr/>
            <p:nvPr/>
          </p:nvSpPr>
          <p:spPr>
            <a:xfrm>
              <a:off x="1099509" y="2415590"/>
              <a:ext cx="27243" cy="148346"/>
            </a:xfrm>
            <a:custGeom>
              <a:rect b="b" l="l" r="r" t="t"/>
              <a:pathLst>
                <a:path extrusionOk="0" h="4879" w="896">
                  <a:moveTo>
                    <a:pt x="158" y="0"/>
                  </a:moveTo>
                  <a:lnTo>
                    <a:pt x="0" y="11"/>
                  </a:lnTo>
                  <a:cubicBezTo>
                    <a:pt x="0" y="53"/>
                    <a:pt x="401" y="3572"/>
                    <a:pt x="738" y="4878"/>
                  </a:cubicBezTo>
                  <a:lnTo>
                    <a:pt x="896" y="4836"/>
                  </a:lnTo>
                  <a:cubicBezTo>
                    <a:pt x="559" y="3540"/>
                    <a:pt x="158" y="32"/>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35"/>
            <p:cNvSpPr/>
            <p:nvPr/>
          </p:nvSpPr>
          <p:spPr>
            <a:xfrm>
              <a:off x="2158870" y="2759617"/>
              <a:ext cx="328404" cy="35543"/>
            </a:xfrm>
            <a:custGeom>
              <a:rect b="b" l="l" r="r" t="t"/>
              <a:pathLst>
                <a:path extrusionOk="0" h="1169" w="10801">
                  <a:moveTo>
                    <a:pt x="10800" y="1"/>
                  </a:moveTo>
                  <a:lnTo>
                    <a:pt x="10800" y="1"/>
                  </a:lnTo>
                  <a:cubicBezTo>
                    <a:pt x="10800" y="1"/>
                    <a:pt x="865" y="338"/>
                    <a:pt x="433" y="475"/>
                  </a:cubicBezTo>
                  <a:cubicBezTo>
                    <a:pt x="1" y="612"/>
                    <a:pt x="696" y="1160"/>
                    <a:pt x="696" y="1160"/>
                  </a:cubicBezTo>
                  <a:cubicBezTo>
                    <a:pt x="696" y="1160"/>
                    <a:pt x="3047" y="1169"/>
                    <a:pt x="5170" y="1169"/>
                  </a:cubicBezTo>
                  <a:cubicBezTo>
                    <a:pt x="6231" y="1169"/>
                    <a:pt x="7235" y="1167"/>
                    <a:pt x="7861" y="1160"/>
                  </a:cubicBezTo>
                  <a:cubicBezTo>
                    <a:pt x="8946" y="1160"/>
                    <a:pt x="9999" y="749"/>
                    <a:pt x="10800" y="1"/>
                  </a:cubicBezTo>
                  <a:close/>
                </a:path>
              </a:pathLst>
            </a:custGeom>
            <a:solidFill>
              <a:srgbClr val="F4E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35"/>
            <p:cNvSpPr/>
            <p:nvPr/>
          </p:nvSpPr>
          <p:spPr>
            <a:xfrm>
              <a:off x="1155575" y="2204856"/>
              <a:ext cx="339897" cy="160447"/>
            </a:xfrm>
            <a:custGeom>
              <a:rect b="b" l="l" r="r" t="t"/>
              <a:pathLst>
                <a:path extrusionOk="0" h="5277" w="11179">
                  <a:moveTo>
                    <a:pt x="10646" y="1"/>
                  </a:moveTo>
                  <a:cubicBezTo>
                    <a:pt x="8759" y="1"/>
                    <a:pt x="6880" y="307"/>
                    <a:pt x="5089" y="894"/>
                  </a:cubicBezTo>
                  <a:cubicBezTo>
                    <a:pt x="1928" y="1958"/>
                    <a:pt x="0" y="5277"/>
                    <a:pt x="0" y="5277"/>
                  </a:cubicBezTo>
                  <a:cubicBezTo>
                    <a:pt x="0" y="5277"/>
                    <a:pt x="3972" y="3675"/>
                    <a:pt x="5173" y="2980"/>
                  </a:cubicBezTo>
                  <a:cubicBezTo>
                    <a:pt x="6374" y="2285"/>
                    <a:pt x="7660" y="2379"/>
                    <a:pt x="9251" y="1853"/>
                  </a:cubicBezTo>
                  <a:cubicBezTo>
                    <a:pt x="10852" y="1326"/>
                    <a:pt x="11179" y="9"/>
                    <a:pt x="11179" y="9"/>
                  </a:cubicBezTo>
                  <a:cubicBezTo>
                    <a:pt x="11001" y="3"/>
                    <a:pt x="10823" y="1"/>
                    <a:pt x="10646" y="1"/>
                  </a:cubicBezTo>
                  <a:close/>
                </a:path>
              </a:pathLst>
            </a:custGeom>
            <a:solidFill>
              <a:srgbClr val="F4E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35"/>
            <p:cNvSpPr/>
            <p:nvPr/>
          </p:nvSpPr>
          <p:spPr>
            <a:xfrm>
              <a:off x="1389083" y="2212488"/>
              <a:ext cx="269145" cy="695484"/>
            </a:xfrm>
            <a:custGeom>
              <a:rect b="b" l="l" r="r" t="t"/>
              <a:pathLst>
                <a:path extrusionOk="0" h="22874" w="8852">
                  <a:moveTo>
                    <a:pt x="2192" y="0"/>
                  </a:moveTo>
                  <a:cubicBezTo>
                    <a:pt x="2171" y="53"/>
                    <a:pt x="401" y="5595"/>
                    <a:pt x="148" y="7344"/>
                  </a:cubicBezTo>
                  <a:cubicBezTo>
                    <a:pt x="1" y="8366"/>
                    <a:pt x="1423" y="9620"/>
                    <a:pt x="2814" y="10821"/>
                  </a:cubicBezTo>
                  <a:cubicBezTo>
                    <a:pt x="3846" y="11737"/>
                    <a:pt x="4837" y="12591"/>
                    <a:pt x="4847" y="13139"/>
                  </a:cubicBezTo>
                  <a:cubicBezTo>
                    <a:pt x="4668" y="13455"/>
                    <a:pt x="2751" y="16963"/>
                    <a:pt x="3172" y="17964"/>
                  </a:cubicBezTo>
                  <a:cubicBezTo>
                    <a:pt x="3594" y="18954"/>
                    <a:pt x="8545" y="22716"/>
                    <a:pt x="8756" y="22874"/>
                  </a:cubicBezTo>
                  <a:lnTo>
                    <a:pt x="8851" y="22747"/>
                  </a:lnTo>
                  <a:cubicBezTo>
                    <a:pt x="8798" y="22705"/>
                    <a:pt x="3720" y="18828"/>
                    <a:pt x="3320" y="17901"/>
                  </a:cubicBezTo>
                  <a:cubicBezTo>
                    <a:pt x="2930" y="16963"/>
                    <a:pt x="4974" y="13233"/>
                    <a:pt x="4995" y="13191"/>
                  </a:cubicBezTo>
                  <a:lnTo>
                    <a:pt x="5005" y="13160"/>
                  </a:lnTo>
                  <a:cubicBezTo>
                    <a:pt x="5026" y="12549"/>
                    <a:pt x="4047" y="11695"/>
                    <a:pt x="2919" y="10705"/>
                  </a:cubicBezTo>
                  <a:cubicBezTo>
                    <a:pt x="1623" y="9577"/>
                    <a:pt x="169" y="8303"/>
                    <a:pt x="306" y="7375"/>
                  </a:cubicBezTo>
                  <a:cubicBezTo>
                    <a:pt x="559" y="5626"/>
                    <a:pt x="2329" y="106"/>
                    <a:pt x="2340" y="53"/>
                  </a:cubicBezTo>
                  <a:lnTo>
                    <a:pt x="21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35"/>
            <p:cNvSpPr/>
            <p:nvPr/>
          </p:nvSpPr>
          <p:spPr>
            <a:xfrm>
              <a:off x="1900673" y="2206711"/>
              <a:ext cx="497213" cy="284165"/>
            </a:xfrm>
            <a:custGeom>
              <a:rect b="b" l="l" r="r" t="t"/>
              <a:pathLst>
                <a:path extrusionOk="0" h="9346" w="16353">
                  <a:moveTo>
                    <a:pt x="1" y="1"/>
                  </a:moveTo>
                  <a:cubicBezTo>
                    <a:pt x="1" y="1"/>
                    <a:pt x="1370" y="2034"/>
                    <a:pt x="3730" y="2540"/>
                  </a:cubicBezTo>
                  <a:cubicBezTo>
                    <a:pt x="6101" y="3045"/>
                    <a:pt x="10579" y="6385"/>
                    <a:pt x="12444" y="7829"/>
                  </a:cubicBezTo>
                  <a:cubicBezTo>
                    <a:pt x="13582" y="8703"/>
                    <a:pt x="14930" y="9230"/>
                    <a:pt x="16353" y="9346"/>
                  </a:cubicBezTo>
                  <a:cubicBezTo>
                    <a:pt x="16353" y="9346"/>
                    <a:pt x="12075" y="3182"/>
                    <a:pt x="7955" y="1686"/>
                  </a:cubicBezTo>
                  <a:cubicBezTo>
                    <a:pt x="5395" y="770"/>
                    <a:pt x="2708" y="201"/>
                    <a:pt x="1" y="1"/>
                  </a:cubicBezTo>
                  <a:close/>
                </a:path>
              </a:pathLst>
            </a:custGeom>
            <a:solidFill>
              <a:srgbClr val="F4E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5"/>
            <p:cNvSpPr/>
            <p:nvPr/>
          </p:nvSpPr>
          <p:spPr>
            <a:xfrm>
              <a:off x="1741778" y="2224649"/>
              <a:ext cx="262091" cy="685572"/>
            </a:xfrm>
            <a:custGeom>
              <a:rect b="b" l="l" r="r" t="t"/>
              <a:pathLst>
                <a:path extrusionOk="0" h="22548" w="8620">
                  <a:moveTo>
                    <a:pt x="6207" y="1"/>
                  </a:moveTo>
                  <a:lnTo>
                    <a:pt x="6059" y="64"/>
                  </a:lnTo>
                  <a:cubicBezTo>
                    <a:pt x="6080" y="116"/>
                    <a:pt x="8208" y="5511"/>
                    <a:pt x="8366" y="7260"/>
                  </a:cubicBezTo>
                  <a:cubicBezTo>
                    <a:pt x="8451" y="8208"/>
                    <a:pt x="7208" y="9494"/>
                    <a:pt x="6122" y="10631"/>
                  </a:cubicBezTo>
                  <a:cubicBezTo>
                    <a:pt x="5185" y="11601"/>
                    <a:pt x="4363" y="12444"/>
                    <a:pt x="4352" y="13055"/>
                  </a:cubicBezTo>
                  <a:lnTo>
                    <a:pt x="4352" y="13065"/>
                  </a:lnTo>
                  <a:lnTo>
                    <a:pt x="4363" y="13086"/>
                  </a:lnTo>
                  <a:cubicBezTo>
                    <a:pt x="4373" y="13128"/>
                    <a:pt x="6238" y="16942"/>
                    <a:pt x="5785" y="17870"/>
                  </a:cubicBezTo>
                  <a:cubicBezTo>
                    <a:pt x="5332" y="18797"/>
                    <a:pt x="54" y="22379"/>
                    <a:pt x="1" y="22421"/>
                  </a:cubicBezTo>
                  <a:lnTo>
                    <a:pt x="96" y="22548"/>
                  </a:lnTo>
                  <a:cubicBezTo>
                    <a:pt x="317" y="22400"/>
                    <a:pt x="5459" y="18902"/>
                    <a:pt x="5922" y="17943"/>
                  </a:cubicBezTo>
                  <a:cubicBezTo>
                    <a:pt x="6396" y="16985"/>
                    <a:pt x="4668" y="13371"/>
                    <a:pt x="4510" y="13044"/>
                  </a:cubicBezTo>
                  <a:cubicBezTo>
                    <a:pt x="4542" y="12496"/>
                    <a:pt x="5364" y="11643"/>
                    <a:pt x="6238" y="10747"/>
                  </a:cubicBezTo>
                  <a:cubicBezTo>
                    <a:pt x="7355" y="9588"/>
                    <a:pt x="8619" y="8271"/>
                    <a:pt x="8525" y="7249"/>
                  </a:cubicBezTo>
                  <a:cubicBezTo>
                    <a:pt x="8366" y="5469"/>
                    <a:pt x="6291" y="232"/>
                    <a:pt x="620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5"/>
            <p:cNvSpPr/>
            <p:nvPr/>
          </p:nvSpPr>
          <p:spPr>
            <a:xfrm>
              <a:off x="2146708" y="2377766"/>
              <a:ext cx="50655" cy="374529"/>
            </a:xfrm>
            <a:custGeom>
              <a:rect b="b" l="l" r="r" t="t"/>
              <a:pathLst>
                <a:path extrusionOk="0" h="12318" w="1666">
                  <a:moveTo>
                    <a:pt x="158" y="1"/>
                  </a:moveTo>
                  <a:lnTo>
                    <a:pt x="0" y="32"/>
                  </a:lnTo>
                  <a:cubicBezTo>
                    <a:pt x="21" y="96"/>
                    <a:pt x="1381" y="6175"/>
                    <a:pt x="1496" y="12317"/>
                  </a:cubicBezTo>
                  <a:lnTo>
                    <a:pt x="1665" y="12307"/>
                  </a:lnTo>
                  <a:cubicBezTo>
                    <a:pt x="1549" y="6164"/>
                    <a:pt x="169" y="64"/>
                    <a:pt x="15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35"/>
            <p:cNvSpPr/>
            <p:nvPr/>
          </p:nvSpPr>
          <p:spPr>
            <a:xfrm>
              <a:off x="2144154" y="3116475"/>
              <a:ext cx="137127" cy="787459"/>
            </a:xfrm>
            <a:custGeom>
              <a:rect b="b" l="l" r="r" t="t"/>
              <a:pathLst>
                <a:path extrusionOk="0" h="25899" w="4510">
                  <a:moveTo>
                    <a:pt x="3351" y="1"/>
                  </a:moveTo>
                  <a:cubicBezTo>
                    <a:pt x="3351" y="1"/>
                    <a:pt x="1549" y="2519"/>
                    <a:pt x="780" y="5342"/>
                  </a:cubicBezTo>
                  <a:cubicBezTo>
                    <a:pt x="0" y="8177"/>
                    <a:pt x="2202" y="14941"/>
                    <a:pt x="1665" y="18049"/>
                  </a:cubicBezTo>
                  <a:cubicBezTo>
                    <a:pt x="1127" y="21157"/>
                    <a:pt x="3814" y="25898"/>
                    <a:pt x="3814" y="25898"/>
                  </a:cubicBezTo>
                  <a:cubicBezTo>
                    <a:pt x="3814" y="25898"/>
                    <a:pt x="4509" y="17891"/>
                    <a:pt x="4172" y="12949"/>
                  </a:cubicBezTo>
                  <a:cubicBezTo>
                    <a:pt x="3825" y="8008"/>
                    <a:pt x="3351" y="1"/>
                    <a:pt x="3351" y="1"/>
                  </a:cubicBezTo>
                  <a:close/>
                </a:path>
              </a:pathLst>
            </a:custGeom>
            <a:solidFill>
              <a:srgbClr val="F4E4D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35"/>
            <p:cNvSpPr/>
            <p:nvPr/>
          </p:nvSpPr>
          <p:spPr>
            <a:xfrm>
              <a:off x="1991005" y="3166764"/>
              <a:ext cx="205690" cy="224602"/>
            </a:xfrm>
            <a:custGeom>
              <a:rect b="b" l="l" r="r" t="t"/>
              <a:pathLst>
                <a:path extrusionOk="0" h="7387" w="6765">
                  <a:moveTo>
                    <a:pt x="117" y="1"/>
                  </a:moveTo>
                  <a:lnTo>
                    <a:pt x="1" y="106"/>
                  </a:lnTo>
                  <a:cubicBezTo>
                    <a:pt x="43" y="148"/>
                    <a:pt x="4637" y="5153"/>
                    <a:pt x="6639" y="7387"/>
                  </a:cubicBezTo>
                  <a:lnTo>
                    <a:pt x="6765" y="7281"/>
                  </a:lnTo>
                  <a:cubicBezTo>
                    <a:pt x="4753" y="5037"/>
                    <a:pt x="169" y="43"/>
                    <a:pt x="11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35"/>
            <p:cNvSpPr/>
            <p:nvPr/>
          </p:nvSpPr>
          <p:spPr>
            <a:xfrm>
              <a:off x="1712650" y="2906987"/>
              <a:ext cx="32381" cy="965876"/>
            </a:xfrm>
            <a:custGeom>
              <a:rect b="b" l="l" r="r" t="t"/>
              <a:pathLst>
                <a:path extrusionOk="0" h="31767" w="1065">
                  <a:moveTo>
                    <a:pt x="0" y="0"/>
                  </a:moveTo>
                  <a:cubicBezTo>
                    <a:pt x="0" y="264"/>
                    <a:pt x="896" y="27341"/>
                    <a:pt x="453" y="31756"/>
                  </a:cubicBezTo>
                  <a:lnTo>
                    <a:pt x="611" y="31766"/>
                  </a:lnTo>
                  <a:lnTo>
                    <a:pt x="611" y="31766"/>
                  </a:lnTo>
                  <a:cubicBezTo>
                    <a:pt x="1064" y="27352"/>
                    <a:pt x="169" y="264"/>
                    <a:pt x="15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35"/>
            <p:cNvSpPr/>
            <p:nvPr/>
          </p:nvSpPr>
          <p:spPr>
            <a:xfrm>
              <a:off x="1597325" y="1791537"/>
              <a:ext cx="54151" cy="58013"/>
            </a:xfrm>
            <a:custGeom>
              <a:rect b="b" l="l" r="r" t="t"/>
              <a:pathLst>
                <a:path extrusionOk="0" h="1908" w="1781">
                  <a:moveTo>
                    <a:pt x="1739" y="1"/>
                  </a:moveTo>
                  <a:cubicBezTo>
                    <a:pt x="917" y="243"/>
                    <a:pt x="390" y="602"/>
                    <a:pt x="158" y="1076"/>
                  </a:cubicBezTo>
                  <a:cubicBezTo>
                    <a:pt x="21" y="1328"/>
                    <a:pt x="0" y="1634"/>
                    <a:pt x="84" y="1908"/>
                  </a:cubicBezTo>
                  <a:lnTo>
                    <a:pt x="232" y="1855"/>
                  </a:lnTo>
                  <a:cubicBezTo>
                    <a:pt x="169" y="1613"/>
                    <a:pt x="190" y="1360"/>
                    <a:pt x="306" y="1139"/>
                  </a:cubicBezTo>
                  <a:cubicBezTo>
                    <a:pt x="516" y="717"/>
                    <a:pt x="1012" y="380"/>
                    <a:pt x="1781" y="148"/>
                  </a:cubicBezTo>
                  <a:lnTo>
                    <a:pt x="1739" y="1"/>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5"/>
            <p:cNvSpPr/>
            <p:nvPr/>
          </p:nvSpPr>
          <p:spPr>
            <a:xfrm>
              <a:off x="1661388" y="1781625"/>
              <a:ext cx="65067" cy="63455"/>
            </a:xfrm>
            <a:custGeom>
              <a:rect b="b" l="l" r="r" t="t"/>
              <a:pathLst>
                <a:path extrusionOk="0" h="2087" w="2140">
                  <a:moveTo>
                    <a:pt x="2108" y="0"/>
                  </a:moveTo>
                  <a:cubicBezTo>
                    <a:pt x="0" y="443"/>
                    <a:pt x="0" y="2076"/>
                    <a:pt x="0" y="2086"/>
                  </a:cubicBezTo>
                  <a:lnTo>
                    <a:pt x="169" y="2086"/>
                  </a:lnTo>
                  <a:cubicBezTo>
                    <a:pt x="169" y="2065"/>
                    <a:pt x="158" y="569"/>
                    <a:pt x="2139" y="158"/>
                  </a:cubicBezTo>
                  <a:lnTo>
                    <a:pt x="2108" y="0"/>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5"/>
            <p:cNvSpPr/>
            <p:nvPr/>
          </p:nvSpPr>
          <p:spPr>
            <a:xfrm>
              <a:off x="1703985" y="1771379"/>
              <a:ext cx="75952" cy="71786"/>
            </a:xfrm>
            <a:custGeom>
              <a:rect b="b" l="l" r="r" t="t"/>
              <a:pathLst>
                <a:path extrusionOk="0" h="2361" w="2498">
                  <a:moveTo>
                    <a:pt x="2340" y="0"/>
                  </a:moveTo>
                  <a:cubicBezTo>
                    <a:pt x="2129" y="1338"/>
                    <a:pt x="22" y="2202"/>
                    <a:pt x="1" y="2213"/>
                  </a:cubicBezTo>
                  <a:lnTo>
                    <a:pt x="64" y="2360"/>
                  </a:lnTo>
                  <a:cubicBezTo>
                    <a:pt x="159" y="2329"/>
                    <a:pt x="2276" y="1444"/>
                    <a:pt x="2498" y="32"/>
                  </a:cubicBezTo>
                  <a:lnTo>
                    <a:pt x="2340" y="0"/>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35"/>
            <p:cNvSpPr/>
            <p:nvPr/>
          </p:nvSpPr>
          <p:spPr>
            <a:xfrm>
              <a:off x="1522043" y="1868430"/>
              <a:ext cx="52570" cy="30131"/>
            </a:xfrm>
            <a:custGeom>
              <a:rect b="b" l="l" r="r" t="t"/>
              <a:pathLst>
                <a:path extrusionOk="0" h="991" w="1729">
                  <a:moveTo>
                    <a:pt x="1707" y="1"/>
                  </a:moveTo>
                  <a:cubicBezTo>
                    <a:pt x="569" y="159"/>
                    <a:pt x="21" y="865"/>
                    <a:pt x="0" y="896"/>
                  </a:cubicBezTo>
                  <a:lnTo>
                    <a:pt x="127" y="991"/>
                  </a:lnTo>
                  <a:cubicBezTo>
                    <a:pt x="548" y="527"/>
                    <a:pt x="1117" y="232"/>
                    <a:pt x="1728" y="159"/>
                  </a:cubicBezTo>
                  <a:lnTo>
                    <a:pt x="1707" y="1"/>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35"/>
            <p:cNvSpPr/>
            <p:nvPr/>
          </p:nvSpPr>
          <p:spPr>
            <a:xfrm>
              <a:off x="1533901" y="1894700"/>
              <a:ext cx="35574" cy="47766"/>
            </a:xfrm>
            <a:custGeom>
              <a:rect b="b" l="l" r="r" t="t"/>
              <a:pathLst>
                <a:path extrusionOk="0" h="1571" w="1170">
                  <a:moveTo>
                    <a:pt x="1096" y="1"/>
                  </a:moveTo>
                  <a:cubicBezTo>
                    <a:pt x="622" y="253"/>
                    <a:pt x="32" y="1444"/>
                    <a:pt x="0" y="1497"/>
                  </a:cubicBezTo>
                  <a:lnTo>
                    <a:pt x="148" y="1570"/>
                  </a:lnTo>
                  <a:cubicBezTo>
                    <a:pt x="148" y="1549"/>
                    <a:pt x="738" y="369"/>
                    <a:pt x="1170" y="148"/>
                  </a:cubicBezTo>
                  <a:lnTo>
                    <a:pt x="1096" y="1"/>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5"/>
            <p:cNvSpPr/>
            <p:nvPr/>
          </p:nvSpPr>
          <p:spPr>
            <a:xfrm>
              <a:off x="1783767" y="1871957"/>
              <a:ext cx="40712" cy="34935"/>
            </a:xfrm>
            <a:custGeom>
              <a:rect b="b" l="l" r="r" t="t"/>
              <a:pathLst>
                <a:path extrusionOk="0" h="1149" w="1339">
                  <a:moveTo>
                    <a:pt x="0" y="0"/>
                  </a:moveTo>
                  <a:lnTo>
                    <a:pt x="0" y="159"/>
                  </a:lnTo>
                  <a:cubicBezTo>
                    <a:pt x="11" y="159"/>
                    <a:pt x="790" y="190"/>
                    <a:pt x="1191" y="1149"/>
                  </a:cubicBezTo>
                  <a:lnTo>
                    <a:pt x="1338" y="1086"/>
                  </a:lnTo>
                  <a:cubicBezTo>
                    <a:pt x="896" y="43"/>
                    <a:pt x="32" y="0"/>
                    <a:pt x="0"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5"/>
            <p:cNvSpPr/>
            <p:nvPr/>
          </p:nvSpPr>
          <p:spPr>
            <a:xfrm>
              <a:off x="1782794" y="1902696"/>
              <a:ext cx="33658" cy="39435"/>
            </a:xfrm>
            <a:custGeom>
              <a:rect b="b" l="l" r="r" t="t"/>
              <a:pathLst>
                <a:path extrusionOk="0" h="1297" w="1107">
                  <a:moveTo>
                    <a:pt x="53" y="1"/>
                  </a:moveTo>
                  <a:lnTo>
                    <a:pt x="1" y="148"/>
                  </a:lnTo>
                  <a:cubicBezTo>
                    <a:pt x="569" y="338"/>
                    <a:pt x="970" y="1286"/>
                    <a:pt x="970" y="1297"/>
                  </a:cubicBezTo>
                  <a:lnTo>
                    <a:pt x="1107" y="1234"/>
                  </a:lnTo>
                  <a:cubicBezTo>
                    <a:pt x="1096" y="1192"/>
                    <a:pt x="685" y="212"/>
                    <a:pt x="53" y="1"/>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35"/>
            <p:cNvSpPr/>
            <p:nvPr/>
          </p:nvSpPr>
          <p:spPr>
            <a:xfrm>
              <a:off x="1624233" y="2106771"/>
              <a:ext cx="42628" cy="65705"/>
            </a:xfrm>
            <a:custGeom>
              <a:rect b="b" l="l" r="r" t="t"/>
              <a:pathLst>
                <a:path extrusionOk="0" h="2161" w="1402">
                  <a:moveTo>
                    <a:pt x="527" y="0"/>
                  </a:moveTo>
                  <a:lnTo>
                    <a:pt x="527" y="0"/>
                  </a:lnTo>
                  <a:cubicBezTo>
                    <a:pt x="527" y="11"/>
                    <a:pt x="0" y="1465"/>
                    <a:pt x="1328" y="2160"/>
                  </a:cubicBezTo>
                  <a:lnTo>
                    <a:pt x="1401" y="2013"/>
                  </a:lnTo>
                  <a:cubicBezTo>
                    <a:pt x="200" y="1391"/>
                    <a:pt x="664" y="106"/>
                    <a:pt x="685" y="53"/>
                  </a:cubicBezTo>
                  <a:lnTo>
                    <a:pt x="527" y="0"/>
                  </a:ln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5"/>
            <p:cNvSpPr/>
            <p:nvPr/>
          </p:nvSpPr>
          <p:spPr>
            <a:xfrm>
              <a:off x="1681577" y="2106771"/>
              <a:ext cx="18608" cy="63790"/>
            </a:xfrm>
            <a:custGeom>
              <a:rect b="b" l="l" r="r" t="t"/>
              <a:pathLst>
                <a:path extrusionOk="0" h="2098" w="612">
                  <a:moveTo>
                    <a:pt x="158" y="0"/>
                  </a:moveTo>
                  <a:lnTo>
                    <a:pt x="0" y="42"/>
                  </a:lnTo>
                  <a:cubicBezTo>
                    <a:pt x="127" y="506"/>
                    <a:pt x="432" y="1749"/>
                    <a:pt x="358" y="2065"/>
                  </a:cubicBezTo>
                  <a:lnTo>
                    <a:pt x="516" y="2097"/>
                  </a:lnTo>
                  <a:cubicBezTo>
                    <a:pt x="611" y="1686"/>
                    <a:pt x="179" y="74"/>
                    <a:pt x="158"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5"/>
            <p:cNvSpPr/>
            <p:nvPr/>
          </p:nvSpPr>
          <p:spPr>
            <a:xfrm>
              <a:off x="1710704" y="2107410"/>
              <a:ext cx="29827" cy="60567"/>
            </a:xfrm>
            <a:custGeom>
              <a:rect b="b" l="l" r="r" t="t"/>
              <a:pathLst>
                <a:path extrusionOk="0" h="1992" w="981">
                  <a:moveTo>
                    <a:pt x="770" y="0"/>
                  </a:moveTo>
                  <a:lnTo>
                    <a:pt x="612" y="21"/>
                  </a:lnTo>
                  <a:cubicBezTo>
                    <a:pt x="623" y="32"/>
                    <a:pt x="812" y="1191"/>
                    <a:pt x="1" y="1865"/>
                  </a:cubicBezTo>
                  <a:lnTo>
                    <a:pt x="106" y="1992"/>
                  </a:lnTo>
                  <a:cubicBezTo>
                    <a:pt x="981" y="1254"/>
                    <a:pt x="781" y="53"/>
                    <a:pt x="770" y="0"/>
                  </a:cubicBezTo>
                  <a:close/>
                </a:path>
              </a:pathLst>
            </a:custGeom>
            <a:solidFill>
              <a:srgbClr val="2F19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6" name="Shape 896"/>
        <p:cNvGrpSpPr/>
        <p:nvPr/>
      </p:nvGrpSpPr>
      <p:grpSpPr>
        <a:xfrm>
          <a:off x="0" y="0"/>
          <a:ext cx="0" cy="0"/>
          <a:chOff x="0" y="0"/>
          <a:chExt cx="0" cy="0"/>
        </a:xfrm>
      </p:grpSpPr>
      <p:sp>
        <p:nvSpPr>
          <p:cNvPr id="897" name="Google Shape;897;p36"/>
          <p:cNvSpPr/>
          <p:nvPr/>
        </p:nvSpPr>
        <p:spPr>
          <a:xfrm>
            <a:off x="-1941725" y="977800"/>
            <a:ext cx="3814500" cy="3814500"/>
          </a:xfrm>
          <a:prstGeom prst="arc">
            <a:avLst>
              <a:gd fmla="val 16200000" name="adj1"/>
              <a:gd fmla="val 5386101"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36"/>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Project Overview</a:t>
            </a:r>
            <a:endParaRPr/>
          </a:p>
        </p:txBody>
      </p:sp>
      <p:sp>
        <p:nvSpPr>
          <p:cNvPr id="899" name="Google Shape;899;p36"/>
          <p:cNvSpPr txBox="1"/>
          <p:nvPr/>
        </p:nvSpPr>
        <p:spPr>
          <a:xfrm>
            <a:off x="2302725" y="1119450"/>
            <a:ext cx="4048800" cy="730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Developed a deep learning model to predict UTI risk in patients taking SGLT2 inhibitors from </a:t>
            </a:r>
            <a:r>
              <a:rPr lang="fr">
                <a:solidFill>
                  <a:srgbClr val="3B4D4E"/>
                </a:solidFill>
                <a:latin typeface="Mukta"/>
                <a:ea typeface="Mukta"/>
                <a:cs typeface="Mukta"/>
                <a:sym typeface="Mukta"/>
              </a:rPr>
              <a:t>MIMIC-IV Dataset</a:t>
            </a:r>
            <a:endParaRPr>
              <a:solidFill>
                <a:srgbClr val="3B4D4E"/>
              </a:solidFill>
              <a:latin typeface="Mukta"/>
              <a:ea typeface="Mukta"/>
              <a:cs typeface="Mukta"/>
              <a:sym typeface="Mukta"/>
            </a:endParaRPr>
          </a:p>
        </p:txBody>
      </p:sp>
      <p:sp>
        <p:nvSpPr>
          <p:cNvPr id="900" name="Google Shape;900;p36"/>
          <p:cNvSpPr txBox="1"/>
          <p:nvPr/>
        </p:nvSpPr>
        <p:spPr>
          <a:xfrm>
            <a:off x="2912825" y="2120850"/>
            <a:ext cx="3438600" cy="572700"/>
          </a:xfrm>
          <a:prstGeom prst="rect">
            <a:avLst/>
          </a:prstGeom>
          <a:noFill/>
          <a:ln>
            <a:noFill/>
          </a:ln>
        </p:spPr>
        <p:txBody>
          <a:bodyPr anchorCtr="0" anchor="ctr" bIns="91425" lIns="18287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Binary classification: UTI vs No UTI</a:t>
            </a:r>
            <a:endParaRPr>
              <a:solidFill>
                <a:srgbClr val="3B4D4E"/>
              </a:solidFill>
              <a:latin typeface="Mukta"/>
              <a:ea typeface="Mukta"/>
              <a:cs typeface="Mukta"/>
              <a:sym typeface="Mukta"/>
            </a:endParaRPr>
          </a:p>
        </p:txBody>
      </p:sp>
      <p:sp>
        <p:nvSpPr>
          <p:cNvPr id="901" name="Google Shape;901;p36"/>
          <p:cNvSpPr/>
          <p:nvPr/>
        </p:nvSpPr>
        <p:spPr>
          <a:xfrm>
            <a:off x="776388" y="3892525"/>
            <a:ext cx="730200" cy="73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solidFill>
                  <a:srgbClr val="3B4D4E"/>
                </a:solidFill>
                <a:latin typeface="Archivo"/>
                <a:ea typeface="Archivo"/>
                <a:cs typeface="Archivo"/>
                <a:sym typeface="Archivo"/>
              </a:rPr>
              <a:t>04</a:t>
            </a:r>
            <a:endParaRPr b="1" sz="2200">
              <a:latin typeface="Archivo"/>
              <a:ea typeface="Archivo"/>
              <a:cs typeface="Archivo"/>
              <a:sym typeface="Archivo"/>
            </a:endParaRPr>
          </a:p>
        </p:txBody>
      </p:sp>
      <p:sp>
        <p:nvSpPr>
          <p:cNvPr id="902" name="Google Shape;902;p36"/>
          <p:cNvSpPr/>
          <p:nvPr/>
        </p:nvSpPr>
        <p:spPr>
          <a:xfrm>
            <a:off x="1386413" y="2042112"/>
            <a:ext cx="730200" cy="73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solidFill>
                  <a:srgbClr val="3B4D4E"/>
                </a:solidFill>
                <a:latin typeface="Archivo"/>
                <a:ea typeface="Archivo"/>
                <a:cs typeface="Archivo"/>
                <a:sym typeface="Archivo"/>
              </a:rPr>
              <a:t>02</a:t>
            </a:r>
            <a:endParaRPr b="1" sz="2200">
              <a:latin typeface="Archivo"/>
              <a:ea typeface="Archivo"/>
              <a:cs typeface="Archivo"/>
              <a:sym typeface="Archivo"/>
            </a:endParaRPr>
          </a:p>
        </p:txBody>
      </p:sp>
      <p:sp>
        <p:nvSpPr>
          <p:cNvPr id="903" name="Google Shape;903;p36"/>
          <p:cNvSpPr/>
          <p:nvPr/>
        </p:nvSpPr>
        <p:spPr>
          <a:xfrm>
            <a:off x="1386413" y="2967313"/>
            <a:ext cx="730200" cy="73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solidFill>
                  <a:srgbClr val="3B4D4E"/>
                </a:solidFill>
                <a:latin typeface="Archivo"/>
                <a:ea typeface="Archivo"/>
                <a:cs typeface="Archivo"/>
                <a:sym typeface="Archivo"/>
              </a:rPr>
              <a:t>03</a:t>
            </a:r>
            <a:endParaRPr b="1" sz="2200">
              <a:latin typeface="Archivo"/>
              <a:ea typeface="Archivo"/>
              <a:cs typeface="Archivo"/>
              <a:sym typeface="Archivo"/>
            </a:endParaRPr>
          </a:p>
        </p:txBody>
      </p:sp>
      <p:grpSp>
        <p:nvGrpSpPr>
          <p:cNvPr id="904" name="Google Shape;904;p36"/>
          <p:cNvGrpSpPr/>
          <p:nvPr/>
        </p:nvGrpSpPr>
        <p:grpSpPr>
          <a:xfrm>
            <a:off x="7652923" y="1125029"/>
            <a:ext cx="914548" cy="775230"/>
            <a:chOff x="807907" y="639927"/>
            <a:chExt cx="742991" cy="629808"/>
          </a:xfrm>
        </p:grpSpPr>
        <p:sp>
          <p:nvSpPr>
            <p:cNvPr id="905" name="Google Shape;905;p36"/>
            <p:cNvSpPr/>
            <p:nvPr/>
          </p:nvSpPr>
          <p:spPr>
            <a:xfrm>
              <a:off x="807907" y="639927"/>
              <a:ext cx="742991" cy="629808"/>
            </a:xfrm>
            <a:custGeom>
              <a:rect b="b" l="l" r="r" t="t"/>
              <a:pathLst>
                <a:path extrusionOk="0" h="10834" w="12781">
                  <a:moveTo>
                    <a:pt x="6655" y="0"/>
                  </a:moveTo>
                  <a:cubicBezTo>
                    <a:pt x="5730" y="0"/>
                    <a:pt x="5061" y="143"/>
                    <a:pt x="5061" y="143"/>
                  </a:cubicBezTo>
                  <a:cubicBezTo>
                    <a:pt x="3263" y="315"/>
                    <a:pt x="1" y="2253"/>
                    <a:pt x="270" y="6021"/>
                  </a:cubicBezTo>
                  <a:cubicBezTo>
                    <a:pt x="469" y="8814"/>
                    <a:pt x="2414" y="10395"/>
                    <a:pt x="5204" y="10395"/>
                  </a:cubicBezTo>
                  <a:cubicBezTo>
                    <a:pt x="6178" y="10395"/>
                    <a:pt x="7256" y="10202"/>
                    <a:pt x="8399" y="9801"/>
                  </a:cubicBezTo>
                  <a:lnTo>
                    <a:pt x="8517" y="9757"/>
                  </a:lnTo>
                  <a:cubicBezTo>
                    <a:pt x="9142" y="10207"/>
                    <a:pt x="10148" y="10833"/>
                    <a:pt x="10410" y="10833"/>
                  </a:cubicBezTo>
                  <a:cubicBezTo>
                    <a:pt x="10437" y="10833"/>
                    <a:pt x="10456" y="10827"/>
                    <a:pt x="10466" y="10813"/>
                  </a:cubicBezTo>
                  <a:cubicBezTo>
                    <a:pt x="10563" y="10673"/>
                    <a:pt x="10283" y="9671"/>
                    <a:pt x="10057" y="8950"/>
                  </a:cubicBezTo>
                  <a:cubicBezTo>
                    <a:pt x="12781" y="7001"/>
                    <a:pt x="12555" y="3481"/>
                    <a:pt x="10854" y="1564"/>
                  </a:cubicBezTo>
                  <a:cubicBezTo>
                    <a:pt x="9692" y="272"/>
                    <a:pt x="7930" y="0"/>
                    <a:pt x="66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6"/>
            <p:cNvSpPr/>
            <p:nvPr/>
          </p:nvSpPr>
          <p:spPr>
            <a:xfrm>
              <a:off x="864876" y="725788"/>
              <a:ext cx="566443" cy="465758"/>
            </a:xfrm>
            <a:custGeom>
              <a:rect b="b" l="l" r="r" t="t"/>
              <a:pathLst>
                <a:path extrusionOk="0" h="8012" w="9744">
                  <a:moveTo>
                    <a:pt x="7594" y="1"/>
                  </a:moveTo>
                  <a:cubicBezTo>
                    <a:pt x="7593" y="1"/>
                    <a:pt x="7592" y="1"/>
                    <a:pt x="7591" y="1"/>
                  </a:cubicBezTo>
                  <a:cubicBezTo>
                    <a:pt x="7343" y="44"/>
                    <a:pt x="1" y="2251"/>
                    <a:pt x="1" y="2251"/>
                  </a:cubicBezTo>
                  <a:lnTo>
                    <a:pt x="1702" y="8011"/>
                  </a:lnTo>
                  <a:cubicBezTo>
                    <a:pt x="1702" y="8011"/>
                    <a:pt x="9228" y="5750"/>
                    <a:pt x="9486" y="5707"/>
                  </a:cubicBezTo>
                  <a:cubicBezTo>
                    <a:pt x="9743" y="5654"/>
                    <a:pt x="7853" y="1"/>
                    <a:pt x="7594"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6"/>
            <p:cNvSpPr/>
            <p:nvPr/>
          </p:nvSpPr>
          <p:spPr>
            <a:xfrm>
              <a:off x="909230" y="845540"/>
              <a:ext cx="82141" cy="80630"/>
            </a:xfrm>
            <a:custGeom>
              <a:rect b="b" l="l" r="r" t="t"/>
              <a:pathLst>
                <a:path extrusionOk="0" h="1387" w="1413">
                  <a:moveTo>
                    <a:pt x="692" y="1"/>
                  </a:moveTo>
                  <a:cubicBezTo>
                    <a:pt x="350" y="1"/>
                    <a:pt x="1" y="292"/>
                    <a:pt x="131" y="729"/>
                  </a:cubicBezTo>
                  <a:lnTo>
                    <a:pt x="325" y="1386"/>
                  </a:lnTo>
                  <a:lnTo>
                    <a:pt x="1412" y="1063"/>
                  </a:lnTo>
                  <a:lnTo>
                    <a:pt x="1219" y="406"/>
                  </a:lnTo>
                  <a:cubicBezTo>
                    <a:pt x="1134" y="123"/>
                    <a:pt x="915" y="1"/>
                    <a:pt x="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6"/>
            <p:cNvSpPr/>
            <p:nvPr/>
          </p:nvSpPr>
          <p:spPr>
            <a:xfrm>
              <a:off x="927483" y="907973"/>
              <a:ext cx="80862" cy="74758"/>
            </a:xfrm>
            <a:custGeom>
              <a:rect b="b" l="l" r="r" t="t"/>
              <a:pathLst>
                <a:path extrusionOk="0" h="1286" w="1391">
                  <a:moveTo>
                    <a:pt x="1098" y="0"/>
                  </a:moveTo>
                  <a:lnTo>
                    <a:pt x="0" y="312"/>
                  </a:lnTo>
                  <a:lnTo>
                    <a:pt x="173" y="872"/>
                  </a:lnTo>
                  <a:cubicBezTo>
                    <a:pt x="257" y="1161"/>
                    <a:pt x="478" y="1286"/>
                    <a:pt x="701" y="1286"/>
                  </a:cubicBezTo>
                  <a:cubicBezTo>
                    <a:pt x="1043" y="1286"/>
                    <a:pt x="1390" y="992"/>
                    <a:pt x="1260" y="549"/>
                  </a:cubicBezTo>
                  <a:lnTo>
                    <a:pt x="109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6"/>
            <p:cNvSpPr/>
            <p:nvPr/>
          </p:nvSpPr>
          <p:spPr>
            <a:xfrm>
              <a:off x="961316" y="1016040"/>
              <a:ext cx="82025" cy="80339"/>
            </a:xfrm>
            <a:custGeom>
              <a:rect b="b" l="l" r="r" t="t"/>
              <a:pathLst>
                <a:path extrusionOk="0" h="1382" w="1411">
                  <a:moveTo>
                    <a:pt x="682" y="1"/>
                  </a:moveTo>
                  <a:cubicBezTo>
                    <a:pt x="342" y="1"/>
                    <a:pt x="1" y="288"/>
                    <a:pt x="118" y="725"/>
                  </a:cubicBezTo>
                  <a:lnTo>
                    <a:pt x="312" y="1382"/>
                  </a:lnTo>
                  <a:lnTo>
                    <a:pt x="1410" y="1059"/>
                  </a:lnTo>
                  <a:lnTo>
                    <a:pt x="1216" y="402"/>
                  </a:lnTo>
                  <a:cubicBezTo>
                    <a:pt x="1123" y="122"/>
                    <a:pt x="903" y="1"/>
                    <a:pt x="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6"/>
            <p:cNvSpPr/>
            <p:nvPr/>
          </p:nvSpPr>
          <p:spPr>
            <a:xfrm>
              <a:off x="979395" y="1077544"/>
              <a:ext cx="80165" cy="74293"/>
            </a:xfrm>
            <a:custGeom>
              <a:rect b="b" l="l" r="r" t="t"/>
              <a:pathLst>
                <a:path extrusionOk="0" h="1278" w="1379">
                  <a:moveTo>
                    <a:pt x="1088" y="1"/>
                  </a:moveTo>
                  <a:lnTo>
                    <a:pt x="1" y="324"/>
                  </a:lnTo>
                  <a:lnTo>
                    <a:pt x="173" y="884"/>
                  </a:lnTo>
                  <a:cubicBezTo>
                    <a:pt x="262" y="1158"/>
                    <a:pt x="478" y="1277"/>
                    <a:pt x="697" y="1277"/>
                  </a:cubicBezTo>
                  <a:cubicBezTo>
                    <a:pt x="1035" y="1277"/>
                    <a:pt x="1378" y="992"/>
                    <a:pt x="1261" y="561"/>
                  </a:cubicBezTo>
                  <a:lnTo>
                    <a:pt x="10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6"/>
            <p:cNvSpPr/>
            <p:nvPr/>
          </p:nvSpPr>
          <p:spPr>
            <a:xfrm>
              <a:off x="1022529" y="813625"/>
              <a:ext cx="82141" cy="80630"/>
            </a:xfrm>
            <a:custGeom>
              <a:rect b="b" l="l" r="r" t="t"/>
              <a:pathLst>
                <a:path extrusionOk="0" h="1387" w="1413">
                  <a:moveTo>
                    <a:pt x="692" y="1"/>
                  </a:moveTo>
                  <a:cubicBezTo>
                    <a:pt x="349" y="1"/>
                    <a:pt x="0" y="292"/>
                    <a:pt x="131" y="729"/>
                  </a:cubicBezTo>
                  <a:lnTo>
                    <a:pt x="325" y="1386"/>
                  </a:lnTo>
                  <a:lnTo>
                    <a:pt x="1412" y="1063"/>
                  </a:lnTo>
                  <a:lnTo>
                    <a:pt x="1218" y="406"/>
                  </a:lnTo>
                  <a:cubicBezTo>
                    <a:pt x="1134" y="123"/>
                    <a:pt x="914" y="1"/>
                    <a:pt x="6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6"/>
            <p:cNvSpPr/>
            <p:nvPr/>
          </p:nvSpPr>
          <p:spPr>
            <a:xfrm>
              <a:off x="1041364" y="875419"/>
              <a:ext cx="79525" cy="74700"/>
            </a:xfrm>
            <a:custGeom>
              <a:rect b="b" l="l" r="r" t="t"/>
              <a:pathLst>
                <a:path extrusionOk="0" h="1285" w="1368">
                  <a:moveTo>
                    <a:pt x="1088" y="0"/>
                  </a:moveTo>
                  <a:lnTo>
                    <a:pt x="1" y="323"/>
                  </a:lnTo>
                  <a:lnTo>
                    <a:pt x="162" y="883"/>
                  </a:lnTo>
                  <a:cubicBezTo>
                    <a:pt x="251" y="1163"/>
                    <a:pt x="469" y="1284"/>
                    <a:pt x="688" y="1284"/>
                  </a:cubicBezTo>
                  <a:cubicBezTo>
                    <a:pt x="1026" y="1284"/>
                    <a:pt x="1367" y="997"/>
                    <a:pt x="1250" y="560"/>
                  </a:cubicBezTo>
                  <a:lnTo>
                    <a:pt x="10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6"/>
            <p:cNvSpPr/>
            <p:nvPr/>
          </p:nvSpPr>
          <p:spPr>
            <a:xfrm>
              <a:off x="1073975" y="979766"/>
              <a:ext cx="82025" cy="80339"/>
            </a:xfrm>
            <a:custGeom>
              <a:rect b="b" l="l" r="r" t="t"/>
              <a:pathLst>
                <a:path extrusionOk="0" h="1382" w="1411">
                  <a:moveTo>
                    <a:pt x="682" y="0"/>
                  </a:moveTo>
                  <a:cubicBezTo>
                    <a:pt x="342" y="0"/>
                    <a:pt x="1" y="287"/>
                    <a:pt x="118" y="725"/>
                  </a:cubicBezTo>
                  <a:lnTo>
                    <a:pt x="312" y="1381"/>
                  </a:lnTo>
                  <a:lnTo>
                    <a:pt x="1410" y="1058"/>
                  </a:lnTo>
                  <a:lnTo>
                    <a:pt x="1216" y="402"/>
                  </a:lnTo>
                  <a:cubicBezTo>
                    <a:pt x="1123" y="122"/>
                    <a:pt x="903" y="0"/>
                    <a:pt x="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6"/>
            <p:cNvSpPr/>
            <p:nvPr/>
          </p:nvSpPr>
          <p:spPr>
            <a:xfrm>
              <a:off x="1092694" y="1040630"/>
              <a:ext cx="80979" cy="76154"/>
            </a:xfrm>
            <a:custGeom>
              <a:rect b="b" l="l" r="r" t="t"/>
              <a:pathLst>
                <a:path extrusionOk="0" h="1310" w="1393">
                  <a:moveTo>
                    <a:pt x="1088" y="1"/>
                  </a:moveTo>
                  <a:lnTo>
                    <a:pt x="1" y="334"/>
                  </a:lnTo>
                  <a:lnTo>
                    <a:pt x="162" y="883"/>
                  </a:lnTo>
                  <a:cubicBezTo>
                    <a:pt x="243" y="1181"/>
                    <a:pt x="467" y="1309"/>
                    <a:pt x="693" y="1309"/>
                  </a:cubicBezTo>
                  <a:cubicBezTo>
                    <a:pt x="1040" y="1309"/>
                    <a:pt x="1393" y="1010"/>
                    <a:pt x="1250" y="560"/>
                  </a:cubicBezTo>
                  <a:lnTo>
                    <a:pt x="1088"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6"/>
            <p:cNvSpPr/>
            <p:nvPr/>
          </p:nvSpPr>
          <p:spPr>
            <a:xfrm>
              <a:off x="1135304" y="784501"/>
              <a:ext cx="82025" cy="80339"/>
            </a:xfrm>
            <a:custGeom>
              <a:rect b="b" l="l" r="r" t="t"/>
              <a:pathLst>
                <a:path extrusionOk="0" h="1382" w="1411">
                  <a:moveTo>
                    <a:pt x="682" y="0"/>
                  </a:moveTo>
                  <a:cubicBezTo>
                    <a:pt x="342" y="0"/>
                    <a:pt x="1" y="287"/>
                    <a:pt x="118" y="724"/>
                  </a:cubicBezTo>
                  <a:lnTo>
                    <a:pt x="312" y="1381"/>
                  </a:lnTo>
                  <a:lnTo>
                    <a:pt x="1410" y="1058"/>
                  </a:lnTo>
                  <a:lnTo>
                    <a:pt x="1216" y="401"/>
                  </a:lnTo>
                  <a:cubicBezTo>
                    <a:pt x="1123" y="121"/>
                    <a:pt x="903" y="0"/>
                    <a:pt x="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6"/>
            <p:cNvSpPr/>
            <p:nvPr/>
          </p:nvSpPr>
          <p:spPr>
            <a:xfrm>
              <a:off x="1153383" y="846005"/>
              <a:ext cx="81676" cy="75689"/>
            </a:xfrm>
            <a:custGeom>
              <a:rect b="b" l="l" r="r" t="t"/>
              <a:pathLst>
                <a:path extrusionOk="0" h="1302" w="1405">
                  <a:moveTo>
                    <a:pt x="1099" y="0"/>
                  </a:moveTo>
                  <a:lnTo>
                    <a:pt x="1" y="323"/>
                  </a:lnTo>
                  <a:lnTo>
                    <a:pt x="173" y="883"/>
                  </a:lnTo>
                  <a:cubicBezTo>
                    <a:pt x="250" y="1176"/>
                    <a:pt x="471" y="1301"/>
                    <a:pt x="697" y="1301"/>
                  </a:cubicBezTo>
                  <a:cubicBezTo>
                    <a:pt x="1045" y="1301"/>
                    <a:pt x="1404" y="1004"/>
                    <a:pt x="1261" y="560"/>
                  </a:cubicBezTo>
                  <a:lnTo>
                    <a:pt x="10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6"/>
            <p:cNvSpPr/>
            <p:nvPr/>
          </p:nvSpPr>
          <p:spPr>
            <a:xfrm>
              <a:off x="1187914" y="945991"/>
              <a:ext cx="81327" cy="79700"/>
            </a:xfrm>
            <a:custGeom>
              <a:rect b="b" l="l" r="r" t="t"/>
              <a:pathLst>
                <a:path extrusionOk="0" h="1371" w="1399">
                  <a:moveTo>
                    <a:pt x="679" y="0"/>
                  </a:moveTo>
                  <a:cubicBezTo>
                    <a:pt x="341" y="0"/>
                    <a:pt x="0" y="287"/>
                    <a:pt x="118" y="724"/>
                  </a:cubicBezTo>
                  <a:lnTo>
                    <a:pt x="311" y="1370"/>
                  </a:lnTo>
                  <a:lnTo>
                    <a:pt x="1399" y="1047"/>
                  </a:lnTo>
                  <a:lnTo>
                    <a:pt x="1205" y="401"/>
                  </a:lnTo>
                  <a:cubicBezTo>
                    <a:pt x="1116" y="121"/>
                    <a:pt x="898" y="0"/>
                    <a:pt x="67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6"/>
            <p:cNvSpPr/>
            <p:nvPr/>
          </p:nvSpPr>
          <p:spPr>
            <a:xfrm>
              <a:off x="1205993" y="1006855"/>
              <a:ext cx="78886" cy="76677"/>
            </a:xfrm>
            <a:custGeom>
              <a:rect b="b" l="l" r="r" t="t"/>
              <a:pathLst>
                <a:path extrusionOk="0" h="1319" w="1357">
                  <a:moveTo>
                    <a:pt x="1099" y="0"/>
                  </a:moveTo>
                  <a:lnTo>
                    <a:pt x="0" y="323"/>
                  </a:lnTo>
                  <a:lnTo>
                    <a:pt x="162" y="883"/>
                  </a:lnTo>
                  <a:cubicBezTo>
                    <a:pt x="232" y="1147"/>
                    <a:pt x="462" y="1318"/>
                    <a:pt x="714" y="1318"/>
                  </a:cubicBezTo>
                  <a:cubicBezTo>
                    <a:pt x="770" y="1318"/>
                    <a:pt x="827" y="1310"/>
                    <a:pt x="883" y="1292"/>
                  </a:cubicBezTo>
                  <a:cubicBezTo>
                    <a:pt x="1195" y="1206"/>
                    <a:pt x="1357" y="872"/>
                    <a:pt x="1260" y="560"/>
                  </a:cubicBezTo>
                  <a:lnTo>
                    <a:pt x="109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6"/>
            <p:cNvSpPr/>
            <p:nvPr/>
          </p:nvSpPr>
          <p:spPr>
            <a:xfrm>
              <a:off x="1238546" y="756772"/>
              <a:ext cx="81385" cy="79874"/>
            </a:xfrm>
            <a:custGeom>
              <a:rect b="b" l="l" r="r" t="t"/>
              <a:pathLst>
                <a:path extrusionOk="0" h="1374" w="1400">
                  <a:moveTo>
                    <a:pt x="682" y="0"/>
                  </a:moveTo>
                  <a:cubicBezTo>
                    <a:pt x="344" y="0"/>
                    <a:pt x="1" y="285"/>
                    <a:pt x="119" y="717"/>
                  </a:cubicBezTo>
                  <a:lnTo>
                    <a:pt x="312" y="1374"/>
                  </a:lnTo>
                  <a:lnTo>
                    <a:pt x="1400" y="1051"/>
                  </a:lnTo>
                  <a:lnTo>
                    <a:pt x="1206" y="394"/>
                  </a:lnTo>
                  <a:cubicBezTo>
                    <a:pt x="1117" y="119"/>
                    <a:pt x="901" y="0"/>
                    <a:pt x="6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6"/>
            <p:cNvSpPr/>
            <p:nvPr/>
          </p:nvSpPr>
          <p:spPr>
            <a:xfrm>
              <a:off x="1256044" y="817811"/>
              <a:ext cx="80107" cy="74700"/>
            </a:xfrm>
            <a:custGeom>
              <a:rect b="b" l="l" r="r" t="t"/>
              <a:pathLst>
                <a:path extrusionOk="0" h="1285" w="1378">
                  <a:moveTo>
                    <a:pt x="1099" y="1"/>
                  </a:moveTo>
                  <a:lnTo>
                    <a:pt x="1" y="324"/>
                  </a:lnTo>
                  <a:lnTo>
                    <a:pt x="173" y="883"/>
                  </a:lnTo>
                  <a:cubicBezTo>
                    <a:pt x="262" y="1163"/>
                    <a:pt x="480" y="1285"/>
                    <a:pt x="699" y="1285"/>
                  </a:cubicBezTo>
                  <a:cubicBezTo>
                    <a:pt x="1037" y="1285"/>
                    <a:pt x="1378" y="998"/>
                    <a:pt x="1260" y="560"/>
                  </a:cubicBezTo>
                  <a:lnTo>
                    <a:pt x="109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6"/>
            <p:cNvSpPr/>
            <p:nvPr/>
          </p:nvSpPr>
          <p:spPr>
            <a:xfrm>
              <a:off x="1291156" y="913844"/>
              <a:ext cx="81385" cy="79932"/>
            </a:xfrm>
            <a:custGeom>
              <a:rect b="b" l="l" r="r" t="t"/>
              <a:pathLst>
                <a:path extrusionOk="0" h="1375" w="1400">
                  <a:moveTo>
                    <a:pt x="682" y="1"/>
                  </a:moveTo>
                  <a:cubicBezTo>
                    <a:pt x="344" y="1"/>
                    <a:pt x="0" y="286"/>
                    <a:pt x="118" y="717"/>
                  </a:cubicBezTo>
                  <a:lnTo>
                    <a:pt x="312" y="1374"/>
                  </a:lnTo>
                  <a:lnTo>
                    <a:pt x="1399" y="1051"/>
                  </a:lnTo>
                  <a:lnTo>
                    <a:pt x="1205" y="394"/>
                  </a:lnTo>
                  <a:cubicBezTo>
                    <a:pt x="1117" y="120"/>
                    <a:pt x="900" y="1"/>
                    <a:pt x="6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6"/>
            <p:cNvSpPr/>
            <p:nvPr/>
          </p:nvSpPr>
          <p:spPr>
            <a:xfrm>
              <a:off x="1309234" y="974941"/>
              <a:ext cx="80920" cy="74933"/>
            </a:xfrm>
            <a:custGeom>
              <a:rect b="b" l="l" r="r" t="t"/>
              <a:pathLst>
                <a:path extrusionOk="0" h="1289" w="1392">
                  <a:moveTo>
                    <a:pt x="1088" y="0"/>
                  </a:moveTo>
                  <a:lnTo>
                    <a:pt x="1" y="323"/>
                  </a:lnTo>
                  <a:lnTo>
                    <a:pt x="162" y="883"/>
                  </a:lnTo>
                  <a:cubicBezTo>
                    <a:pt x="247" y="1167"/>
                    <a:pt x="468" y="1289"/>
                    <a:pt x="692" y="1289"/>
                  </a:cubicBezTo>
                  <a:cubicBezTo>
                    <a:pt x="1038" y="1289"/>
                    <a:pt x="1391" y="998"/>
                    <a:pt x="1261" y="560"/>
                  </a:cubicBezTo>
                  <a:lnTo>
                    <a:pt x="108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6"/>
            <p:cNvSpPr/>
            <p:nvPr/>
          </p:nvSpPr>
          <p:spPr>
            <a:xfrm>
              <a:off x="912427" y="886057"/>
              <a:ext cx="458840" cy="132077"/>
            </a:xfrm>
            <a:custGeom>
              <a:rect b="b" l="l" r="r" t="t"/>
              <a:pathLst>
                <a:path extrusionOk="0" h="2272" w="7893">
                  <a:moveTo>
                    <a:pt x="1" y="2272"/>
                  </a:moveTo>
                  <a:lnTo>
                    <a:pt x="7893" y="0"/>
                  </a:lnTo>
                </a:path>
              </a:pathLst>
            </a:custGeom>
            <a:solidFill>
              <a:srgbClr val="C9BB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6"/>
            <p:cNvSpPr/>
            <p:nvPr/>
          </p:nvSpPr>
          <p:spPr>
            <a:xfrm>
              <a:off x="911846" y="882918"/>
              <a:ext cx="460061" cy="138355"/>
            </a:xfrm>
            <a:custGeom>
              <a:rect b="b" l="l" r="r" t="t"/>
              <a:pathLst>
                <a:path extrusionOk="0" h="2380" w="7914">
                  <a:moveTo>
                    <a:pt x="7881" y="0"/>
                  </a:moveTo>
                  <a:lnTo>
                    <a:pt x="0" y="2283"/>
                  </a:lnTo>
                  <a:lnTo>
                    <a:pt x="32" y="2380"/>
                  </a:lnTo>
                  <a:lnTo>
                    <a:pt x="7914" y="97"/>
                  </a:lnTo>
                  <a:lnTo>
                    <a:pt x="7881" y="0"/>
                  </a:ln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6"/>
            <p:cNvSpPr/>
            <p:nvPr/>
          </p:nvSpPr>
          <p:spPr>
            <a:xfrm>
              <a:off x="998172" y="816590"/>
              <a:ext cx="95860" cy="335483"/>
            </a:xfrm>
            <a:custGeom>
              <a:rect b="b" l="l" r="r" t="t"/>
              <a:pathLst>
                <a:path extrusionOk="0" h="5771" w="1649">
                  <a:moveTo>
                    <a:pt x="1" y="0"/>
                  </a:moveTo>
                  <a:lnTo>
                    <a:pt x="1648" y="5771"/>
                  </a:lnTo>
                </a:path>
              </a:pathLst>
            </a:custGeom>
            <a:solidFill>
              <a:srgbClr val="C9BBB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6"/>
            <p:cNvSpPr/>
            <p:nvPr/>
          </p:nvSpPr>
          <p:spPr>
            <a:xfrm>
              <a:off x="995672" y="815950"/>
              <a:ext cx="100860" cy="337401"/>
            </a:xfrm>
            <a:custGeom>
              <a:rect b="b" l="l" r="r" t="t"/>
              <a:pathLst>
                <a:path extrusionOk="0" h="5804" w="1735">
                  <a:moveTo>
                    <a:pt x="98" y="0"/>
                  </a:moveTo>
                  <a:lnTo>
                    <a:pt x="1" y="33"/>
                  </a:lnTo>
                  <a:lnTo>
                    <a:pt x="1637" y="5804"/>
                  </a:lnTo>
                  <a:lnTo>
                    <a:pt x="1734" y="5771"/>
                  </a:lnTo>
                  <a:lnTo>
                    <a:pt x="98" y="0"/>
                  </a:ln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6"/>
            <p:cNvSpPr/>
            <p:nvPr/>
          </p:nvSpPr>
          <p:spPr>
            <a:xfrm>
              <a:off x="1213492" y="750843"/>
              <a:ext cx="100802" cy="337401"/>
            </a:xfrm>
            <a:custGeom>
              <a:rect b="b" l="l" r="r" t="t"/>
              <a:pathLst>
                <a:path extrusionOk="0" h="5804" w="1734">
                  <a:moveTo>
                    <a:pt x="97" y="1"/>
                  </a:moveTo>
                  <a:lnTo>
                    <a:pt x="1" y="33"/>
                  </a:lnTo>
                  <a:lnTo>
                    <a:pt x="1637" y="5804"/>
                  </a:lnTo>
                  <a:lnTo>
                    <a:pt x="1734" y="5782"/>
                  </a:lnTo>
                  <a:lnTo>
                    <a:pt x="97" y="1"/>
                  </a:ln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6"/>
            <p:cNvSpPr/>
            <p:nvPr/>
          </p:nvSpPr>
          <p:spPr>
            <a:xfrm>
              <a:off x="1103332" y="783397"/>
              <a:ext cx="110219" cy="334901"/>
            </a:xfrm>
            <a:custGeom>
              <a:rect b="b" l="l" r="r" t="t"/>
              <a:pathLst>
                <a:path extrusionOk="0" h="5761" w="1896">
                  <a:moveTo>
                    <a:pt x="98" y="0"/>
                  </a:moveTo>
                  <a:lnTo>
                    <a:pt x="1" y="33"/>
                  </a:lnTo>
                  <a:lnTo>
                    <a:pt x="1799" y="5761"/>
                  </a:lnTo>
                  <a:lnTo>
                    <a:pt x="1896" y="5728"/>
                  </a:lnTo>
                  <a:lnTo>
                    <a:pt x="98" y="0"/>
                  </a:lnTo>
                  <a:close/>
                </a:path>
              </a:pathLst>
            </a:custGeom>
            <a:solidFill>
              <a:srgbClr val="3B4D4E">
                <a:alpha val="2682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9" name="Google Shape;929;p36"/>
          <p:cNvSpPr/>
          <p:nvPr/>
        </p:nvSpPr>
        <p:spPr>
          <a:xfrm>
            <a:off x="776450" y="1116973"/>
            <a:ext cx="730200" cy="730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2200">
                <a:solidFill>
                  <a:srgbClr val="3B4D4E"/>
                </a:solidFill>
                <a:latin typeface="Archivo"/>
                <a:ea typeface="Archivo"/>
                <a:cs typeface="Archivo"/>
                <a:sym typeface="Archivo"/>
              </a:rPr>
              <a:t>01</a:t>
            </a:r>
            <a:endParaRPr b="1" sz="2200">
              <a:latin typeface="Archivo"/>
              <a:ea typeface="Archivo"/>
              <a:cs typeface="Archivo"/>
              <a:sym typeface="Archivo"/>
            </a:endParaRPr>
          </a:p>
        </p:txBody>
      </p:sp>
      <p:sp>
        <p:nvSpPr>
          <p:cNvPr id="930" name="Google Shape;930;p36"/>
          <p:cNvSpPr txBox="1"/>
          <p:nvPr/>
        </p:nvSpPr>
        <p:spPr>
          <a:xfrm>
            <a:off x="2912825" y="3046050"/>
            <a:ext cx="3438600" cy="572700"/>
          </a:xfrm>
          <a:prstGeom prst="rect">
            <a:avLst/>
          </a:prstGeom>
          <a:noFill/>
          <a:ln>
            <a:noFill/>
          </a:ln>
        </p:spPr>
        <p:txBody>
          <a:bodyPr anchorCtr="0" anchor="ctr" bIns="91425" lIns="182875" spcFirstLastPara="1" rIns="91425" wrap="square" tIns="91425">
            <a:noAutofit/>
          </a:bodyPr>
          <a:lstStyle/>
          <a:p>
            <a:pPr indent="0" lvl="0" marL="0" rtl="0" algn="l">
              <a:spcBef>
                <a:spcPts val="0"/>
              </a:spcBef>
              <a:spcAft>
                <a:spcPts val="0"/>
              </a:spcAft>
              <a:buNone/>
            </a:pPr>
            <a:r>
              <a:rPr lang="fr">
                <a:solidFill>
                  <a:schemeClr val="dk1"/>
                </a:solidFill>
                <a:latin typeface="Mukta"/>
                <a:ea typeface="Mukta"/>
                <a:cs typeface="Mukta"/>
                <a:sym typeface="Mukta"/>
              </a:rPr>
              <a:t>Used transformer-based neural network architecture</a:t>
            </a:r>
            <a:endParaRPr>
              <a:solidFill>
                <a:schemeClr val="dk1"/>
              </a:solidFill>
              <a:latin typeface="Mukta"/>
              <a:ea typeface="Mukta"/>
              <a:cs typeface="Mukta"/>
              <a:sym typeface="Mukta"/>
            </a:endParaRPr>
          </a:p>
        </p:txBody>
      </p:sp>
      <p:sp>
        <p:nvSpPr>
          <p:cNvPr id="931" name="Google Shape;931;p36"/>
          <p:cNvSpPr txBox="1"/>
          <p:nvPr/>
        </p:nvSpPr>
        <p:spPr>
          <a:xfrm>
            <a:off x="2302725" y="3895100"/>
            <a:ext cx="4048800" cy="775200"/>
          </a:xfrm>
          <a:prstGeom prst="rect">
            <a:avLst/>
          </a:prstGeom>
          <a:noFill/>
          <a:ln>
            <a:noFill/>
          </a:ln>
        </p:spPr>
        <p:txBody>
          <a:bodyPr anchorCtr="0" anchor="t" bIns="91425" lIns="18287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Reproducible framework for applying DL to medication adverse event prediction that can be extended to other drug classes and side effects.</a:t>
            </a:r>
            <a:endParaRPr>
              <a:solidFill>
                <a:srgbClr val="3B4D4E"/>
              </a:solidFill>
              <a:latin typeface="Mukta"/>
              <a:ea typeface="Mukta"/>
              <a:cs typeface="Mukta"/>
              <a:sym typeface="Mukta"/>
            </a:endParaRPr>
          </a:p>
        </p:txBody>
      </p:sp>
      <p:cxnSp>
        <p:nvCxnSpPr>
          <p:cNvPr id="932" name="Google Shape;932;p36"/>
          <p:cNvCxnSpPr>
            <a:stCxn id="933" idx="3"/>
            <a:endCxn id="899" idx="1"/>
          </p:cNvCxnSpPr>
          <p:nvPr/>
        </p:nvCxnSpPr>
        <p:spPr>
          <a:xfrm>
            <a:off x="1732425" y="1484550"/>
            <a:ext cx="570300" cy="0"/>
          </a:xfrm>
          <a:prstGeom prst="straightConnector1">
            <a:avLst/>
          </a:prstGeom>
          <a:noFill/>
          <a:ln cap="flat" cmpd="sng" w="9525">
            <a:solidFill>
              <a:schemeClr val="dk1"/>
            </a:solidFill>
            <a:prstDash val="solid"/>
            <a:round/>
            <a:headEnd len="med" w="med" type="none"/>
            <a:tailEnd len="med" w="med" type="oval"/>
          </a:ln>
        </p:spPr>
      </p:cxnSp>
      <p:cxnSp>
        <p:nvCxnSpPr>
          <p:cNvPr id="934" name="Google Shape;934;p36"/>
          <p:cNvCxnSpPr>
            <a:stCxn id="935" idx="3"/>
            <a:endCxn id="900" idx="1"/>
          </p:cNvCxnSpPr>
          <p:nvPr/>
        </p:nvCxnSpPr>
        <p:spPr>
          <a:xfrm>
            <a:off x="2392025" y="2407200"/>
            <a:ext cx="520800" cy="0"/>
          </a:xfrm>
          <a:prstGeom prst="straightConnector1">
            <a:avLst/>
          </a:prstGeom>
          <a:noFill/>
          <a:ln cap="flat" cmpd="sng" w="9525">
            <a:solidFill>
              <a:schemeClr val="dk1"/>
            </a:solidFill>
            <a:prstDash val="solid"/>
            <a:round/>
            <a:headEnd len="med" w="med" type="none"/>
            <a:tailEnd len="med" w="med" type="oval"/>
          </a:ln>
        </p:spPr>
      </p:cxnSp>
      <p:cxnSp>
        <p:nvCxnSpPr>
          <p:cNvPr id="936" name="Google Shape;936;p36"/>
          <p:cNvCxnSpPr>
            <a:stCxn id="937" idx="3"/>
            <a:endCxn id="930" idx="1"/>
          </p:cNvCxnSpPr>
          <p:nvPr/>
        </p:nvCxnSpPr>
        <p:spPr>
          <a:xfrm>
            <a:off x="2392025" y="3332400"/>
            <a:ext cx="520800" cy="0"/>
          </a:xfrm>
          <a:prstGeom prst="straightConnector1">
            <a:avLst/>
          </a:prstGeom>
          <a:noFill/>
          <a:ln cap="flat" cmpd="sng" w="9525">
            <a:solidFill>
              <a:schemeClr val="dk1"/>
            </a:solidFill>
            <a:prstDash val="solid"/>
            <a:round/>
            <a:headEnd len="med" w="med" type="none"/>
            <a:tailEnd len="med" w="med" type="oval"/>
          </a:ln>
        </p:spPr>
      </p:cxnSp>
      <p:cxnSp>
        <p:nvCxnSpPr>
          <p:cNvPr id="938" name="Google Shape;938;p36"/>
          <p:cNvCxnSpPr>
            <a:stCxn id="939" idx="3"/>
            <a:endCxn id="931" idx="1"/>
          </p:cNvCxnSpPr>
          <p:nvPr/>
        </p:nvCxnSpPr>
        <p:spPr>
          <a:xfrm>
            <a:off x="1732425" y="4282700"/>
            <a:ext cx="570300" cy="0"/>
          </a:xfrm>
          <a:prstGeom prst="straightConnector1">
            <a:avLst/>
          </a:prstGeom>
          <a:noFill/>
          <a:ln cap="flat" cmpd="sng" w="9525">
            <a:solidFill>
              <a:schemeClr val="dk1"/>
            </a:solidFill>
            <a:prstDash val="solid"/>
            <a:round/>
            <a:headEnd len="med" w="med" type="none"/>
            <a:tailEnd len="med" w="med" type="oval"/>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3" name="Shape 943"/>
        <p:cNvGrpSpPr/>
        <p:nvPr/>
      </p:nvGrpSpPr>
      <p:grpSpPr>
        <a:xfrm>
          <a:off x="0" y="0"/>
          <a:ext cx="0" cy="0"/>
          <a:chOff x="0" y="0"/>
          <a:chExt cx="0" cy="0"/>
        </a:xfrm>
      </p:grpSpPr>
      <p:sp>
        <p:nvSpPr>
          <p:cNvPr id="944" name="Google Shape;944;p37"/>
          <p:cNvSpPr txBox="1"/>
          <p:nvPr>
            <p:ph type="title"/>
          </p:nvPr>
        </p:nvSpPr>
        <p:spPr>
          <a:xfrm>
            <a:off x="4378350" y="683425"/>
            <a:ext cx="3971400" cy="764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fr" sz="4100"/>
              <a:t>Data and Preprocessing</a:t>
            </a:r>
            <a:endParaRPr sz="4100"/>
          </a:p>
        </p:txBody>
      </p:sp>
      <p:sp>
        <p:nvSpPr>
          <p:cNvPr id="945" name="Google Shape;945;p37"/>
          <p:cNvSpPr txBox="1"/>
          <p:nvPr>
            <p:ph idx="1" type="subTitle"/>
          </p:nvPr>
        </p:nvSpPr>
        <p:spPr>
          <a:xfrm>
            <a:off x="4378350" y="1447750"/>
            <a:ext cx="3971400" cy="345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First, we acquire the data from MIMIC-IV BigQuery.</a:t>
            </a:r>
            <a:endParaRPr/>
          </a:p>
          <a:p>
            <a:pPr indent="0" lvl="0" marL="0" rtl="0" algn="l">
              <a:spcBef>
                <a:spcPts val="0"/>
              </a:spcBef>
              <a:spcAft>
                <a:spcPts val="0"/>
              </a:spcAft>
              <a:buNone/>
            </a:pPr>
            <a:r>
              <a:rPr lang="fr"/>
              <a:t>We designed a </a:t>
            </a:r>
            <a:r>
              <a:rPr lang="fr"/>
              <a:t>query that, first. identifies UTI diagnoses based on ICD codes and retrieves SGLT2 prescription records by filtering on specific NDCs, while also flagging patients with diabetes. The query then calculates treatment duration (ensuring that any negative durations are set to zero) and the time between prescription start and UTI diagnosis to classify the UTI as either new onset or recurrent. Finally, it joins patient demographics and admission data, computing an approximate age at admission using the de-identified anchor_year and anchor_age fields, to produce a comprehensive dataset sorted by drug name for further analysis.</a:t>
            </a:r>
            <a:endParaRPr/>
          </a:p>
        </p:txBody>
      </p:sp>
      <p:grpSp>
        <p:nvGrpSpPr>
          <p:cNvPr id="946" name="Google Shape;946;p37"/>
          <p:cNvGrpSpPr/>
          <p:nvPr/>
        </p:nvGrpSpPr>
        <p:grpSpPr>
          <a:xfrm>
            <a:off x="1480775" y="1826423"/>
            <a:ext cx="1851940" cy="2085612"/>
            <a:chOff x="7292025" y="1613462"/>
            <a:chExt cx="783128" cy="881903"/>
          </a:xfrm>
        </p:grpSpPr>
        <p:sp>
          <p:nvSpPr>
            <p:cNvPr id="947" name="Google Shape;947;p37"/>
            <p:cNvSpPr/>
            <p:nvPr/>
          </p:nvSpPr>
          <p:spPr>
            <a:xfrm>
              <a:off x="7292025" y="1724566"/>
              <a:ext cx="593988" cy="711985"/>
            </a:xfrm>
            <a:custGeom>
              <a:rect b="b" l="l" r="r" t="t"/>
              <a:pathLst>
                <a:path extrusionOk="0" h="21179" w="17669">
                  <a:moveTo>
                    <a:pt x="1594" y="0"/>
                  </a:moveTo>
                  <a:cubicBezTo>
                    <a:pt x="1594" y="0"/>
                    <a:pt x="1" y="1863"/>
                    <a:pt x="1" y="3144"/>
                  </a:cubicBezTo>
                  <a:lnTo>
                    <a:pt x="1" y="19316"/>
                  </a:lnTo>
                  <a:cubicBezTo>
                    <a:pt x="1" y="20339"/>
                    <a:pt x="830" y="21178"/>
                    <a:pt x="1864" y="21178"/>
                  </a:cubicBezTo>
                  <a:lnTo>
                    <a:pt x="15806" y="21178"/>
                  </a:lnTo>
                  <a:cubicBezTo>
                    <a:pt x="16840" y="21178"/>
                    <a:pt x="17669" y="20339"/>
                    <a:pt x="17669" y="19316"/>
                  </a:cubicBezTo>
                  <a:lnTo>
                    <a:pt x="17669" y="3144"/>
                  </a:lnTo>
                  <a:cubicBezTo>
                    <a:pt x="17669" y="1863"/>
                    <a:pt x="16065" y="0"/>
                    <a:pt x="160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7"/>
            <p:cNvSpPr/>
            <p:nvPr/>
          </p:nvSpPr>
          <p:spPr>
            <a:xfrm>
              <a:off x="7341610" y="1917125"/>
              <a:ext cx="494480" cy="360514"/>
            </a:xfrm>
            <a:custGeom>
              <a:rect b="b" l="l" r="r" t="t"/>
              <a:pathLst>
                <a:path extrusionOk="0" h="10724" w="14709">
                  <a:moveTo>
                    <a:pt x="550" y="0"/>
                  </a:moveTo>
                  <a:cubicBezTo>
                    <a:pt x="249" y="0"/>
                    <a:pt x="1" y="237"/>
                    <a:pt x="1" y="539"/>
                  </a:cubicBezTo>
                  <a:lnTo>
                    <a:pt x="1" y="10175"/>
                  </a:lnTo>
                  <a:cubicBezTo>
                    <a:pt x="1" y="10487"/>
                    <a:pt x="249" y="10724"/>
                    <a:pt x="550" y="10724"/>
                  </a:cubicBezTo>
                  <a:lnTo>
                    <a:pt x="14170" y="10724"/>
                  </a:lnTo>
                  <a:cubicBezTo>
                    <a:pt x="14471" y="10724"/>
                    <a:pt x="14708" y="10487"/>
                    <a:pt x="14708" y="10175"/>
                  </a:cubicBezTo>
                  <a:lnTo>
                    <a:pt x="14708" y="539"/>
                  </a:lnTo>
                  <a:cubicBezTo>
                    <a:pt x="14708" y="237"/>
                    <a:pt x="14471" y="0"/>
                    <a:pt x="141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7"/>
            <p:cNvSpPr/>
            <p:nvPr/>
          </p:nvSpPr>
          <p:spPr>
            <a:xfrm>
              <a:off x="7310145" y="1613462"/>
              <a:ext cx="557412" cy="142975"/>
            </a:xfrm>
            <a:custGeom>
              <a:rect b="b" l="l" r="r" t="t"/>
              <a:pathLst>
                <a:path extrusionOk="0" h="4253" w="16581">
                  <a:moveTo>
                    <a:pt x="302" y="0"/>
                  </a:moveTo>
                  <a:cubicBezTo>
                    <a:pt x="140" y="0"/>
                    <a:pt x="0" y="140"/>
                    <a:pt x="0" y="302"/>
                  </a:cubicBezTo>
                  <a:lnTo>
                    <a:pt x="0" y="3962"/>
                  </a:lnTo>
                  <a:cubicBezTo>
                    <a:pt x="0" y="4124"/>
                    <a:pt x="140" y="4253"/>
                    <a:pt x="302" y="4253"/>
                  </a:cubicBezTo>
                  <a:lnTo>
                    <a:pt x="16279" y="4253"/>
                  </a:lnTo>
                  <a:cubicBezTo>
                    <a:pt x="16441" y="4253"/>
                    <a:pt x="16581" y="4124"/>
                    <a:pt x="16581" y="3962"/>
                  </a:cubicBezTo>
                  <a:lnTo>
                    <a:pt x="16581" y="302"/>
                  </a:lnTo>
                  <a:cubicBezTo>
                    <a:pt x="16581" y="140"/>
                    <a:pt x="16441" y="0"/>
                    <a:pt x="1627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7"/>
            <p:cNvSpPr/>
            <p:nvPr/>
          </p:nvSpPr>
          <p:spPr>
            <a:xfrm>
              <a:off x="7389414" y="2007958"/>
              <a:ext cx="185703" cy="185703"/>
            </a:xfrm>
            <a:custGeom>
              <a:rect b="b" l="l" r="r" t="t"/>
              <a:pathLst>
                <a:path extrusionOk="0" h="5524" w="5524">
                  <a:moveTo>
                    <a:pt x="1669" y="1"/>
                  </a:moveTo>
                  <a:lnTo>
                    <a:pt x="1669" y="1669"/>
                  </a:lnTo>
                  <a:lnTo>
                    <a:pt x="0" y="1669"/>
                  </a:lnTo>
                  <a:lnTo>
                    <a:pt x="0" y="3855"/>
                  </a:lnTo>
                  <a:lnTo>
                    <a:pt x="1669" y="3855"/>
                  </a:lnTo>
                  <a:lnTo>
                    <a:pt x="1669" y="5524"/>
                  </a:lnTo>
                  <a:lnTo>
                    <a:pt x="3855" y="5524"/>
                  </a:lnTo>
                  <a:lnTo>
                    <a:pt x="3855" y="3855"/>
                  </a:lnTo>
                  <a:lnTo>
                    <a:pt x="5523" y="3855"/>
                  </a:lnTo>
                  <a:lnTo>
                    <a:pt x="5523" y="1669"/>
                  </a:lnTo>
                  <a:lnTo>
                    <a:pt x="3855" y="1669"/>
                  </a:lnTo>
                  <a:lnTo>
                    <a:pt x="385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7"/>
            <p:cNvSpPr/>
            <p:nvPr/>
          </p:nvSpPr>
          <p:spPr>
            <a:xfrm>
              <a:off x="7606916" y="2133551"/>
              <a:ext cx="203083" cy="35500"/>
            </a:xfrm>
            <a:custGeom>
              <a:rect b="b" l="l" r="r" t="t"/>
              <a:pathLst>
                <a:path extrusionOk="0" h="1056" w="6041">
                  <a:moveTo>
                    <a:pt x="1" y="1"/>
                  </a:moveTo>
                  <a:lnTo>
                    <a:pt x="1" y="1056"/>
                  </a:lnTo>
                  <a:lnTo>
                    <a:pt x="6041" y="1056"/>
                  </a:lnTo>
                  <a:lnTo>
                    <a:pt x="6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7"/>
            <p:cNvSpPr/>
            <p:nvPr/>
          </p:nvSpPr>
          <p:spPr>
            <a:xfrm>
              <a:off x="7606916" y="2081445"/>
              <a:ext cx="203083" cy="35500"/>
            </a:xfrm>
            <a:custGeom>
              <a:rect b="b" l="l" r="r" t="t"/>
              <a:pathLst>
                <a:path extrusionOk="0" h="1056" w="6041">
                  <a:moveTo>
                    <a:pt x="1" y="0"/>
                  </a:moveTo>
                  <a:lnTo>
                    <a:pt x="1" y="1055"/>
                  </a:lnTo>
                  <a:lnTo>
                    <a:pt x="6041" y="1055"/>
                  </a:lnTo>
                  <a:lnTo>
                    <a:pt x="60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7"/>
            <p:cNvSpPr/>
            <p:nvPr/>
          </p:nvSpPr>
          <p:spPr>
            <a:xfrm>
              <a:off x="7606916" y="2028969"/>
              <a:ext cx="203083" cy="35500"/>
            </a:xfrm>
            <a:custGeom>
              <a:rect b="b" l="l" r="r" t="t"/>
              <a:pathLst>
                <a:path extrusionOk="0" h="1056" w="6041">
                  <a:moveTo>
                    <a:pt x="1" y="0"/>
                  </a:moveTo>
                  <a:lnTo>
                    <a:pt x="1" y="1055"/>
                  </a:lnTo>
                  <a:lnTo>
                    <a:pt x="6041" y="1055"/>
                  </a:lnTo>
                  <a:lnTo>
                    <a:pt x="604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7"/>
            <p:cNvSpPr/>
            <p:nvPr/>
          </p:nvSpPr>
          <p:spPr>
            <a:xfrm>
              <a:off x="7606916" y="1976459"/>
              <a:ext cx="203083" cy="35534"/>
            </a:xfrm>
            <a:custGeom>
              <a:rect b="b" l="l" r="r" t="t"/>
              <a:pathLst>
                <a:path extrusionOk="0" h="1057" w="6041">
                  <a:moveTo>
                    <a:pt x="1" y="1"/>
                  </a:moveTo>
                  <a:lnTo>
                    <a:pt x="1" y="1056"/>
                  </a:lnTo>
                  <a:lnTo>
                    <a:pt x="6041" y="1056"/>
                  </a:lnTo>
                  <a:lnTo>
                    <a:pt x="6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7"/>
            <p:cNvSpPr/>
            <p:nvPr/>
          </p:nvSpPr>
          <p:spPr>
            <a:xfrm>
              <a:off x="7606916" y="2184212"/>
              <a:ext cx="203083" cy="35534"/>
            </a:xfrm>
            <a:custGeom>
              <a:rect b="b" l="l" r="r" t="t"/>
              <a:pathLst>
                <a:path extrusionOk="0" h="1057" w="6041">
                  <a:moveTo>
                    <a:pt x="1" y="1"/>
                  </a:moveTo>
                  <a:lnTo>
                    <a:pt x="1" y="1056"/>
                  </a:lnTo>
                  <a:lnTo>
                    <a:pt x="6041" y="1056"/>
                  </a:lnTo>
                  <a:lnTo>
                    <a:pt x="604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7"/>
            <p:cNvSpPr/>
            <p:nvPr/>
          </p:nvSpPr>
          <p:spPr>
            <a:xfrm>
              <a:off x="7348132" y="2363761"/>
              <a:ext cx="481436" cy="72782"/>
            </a:xfrm>
            <a:custGeom>
              <a:rect b="b" l="l" r="r" t="t"/>
              <a:pathLst>
                <a:path extrusionOk="0" h="2165" w="14321">
                  <a:moveTo>
                    <a:pt x="7160" y="0"/>
                  </a:moveTo>
                  <a:cubicBezTo>
                    <a:pt x="4006" y="0"/>
                    <a:pt x="1282" y="883"/>
                    <a:pt x="1" y="2154"/>
                  </a:cubicBezTo>
                  <a:cubicBezTo>
                    <a:pt x="65" y="2164"/>
                    <a:pt x="130" y="2164"/>
                    <a:pt x="195" y="2164"/>
                  </a:cubicBezTo>
                  <a:lnTo>
                    <a:pt x="14126" y="2164"/>
                  </a:lnTo>
                  <a:cubicBezTo>
                    <a:pt x="14191" y="2164"/>
                    <a:pt x="14256" y="2164"/>
                    <a:pt x="14320" y="2154"/>
                  </a:cubicBezTo>
                  <a:cubicBezTo>
                    <a:pt x="13039" y="883"/>
                    <a:pt x="10315" y="0"/>
                    <a:pt x="7160" y="0"/>
                  </a:cubicBez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7"/>
            <p:cNvSpPr/>
            <p:nvPr/>
          </p:nvSpPr>
          <p:spPr>
            <a:xfrm>
              <a:off x="7310145" y="1613462"/>
              <a:ext cx="133932" cy="143715"/>
            </a:xfrm>
            <a:custGeom>
              <a:rect b="b" l="l" r="r" t="t"/>
              <a:pathLst>
                <a:path extrusionOk="0" h="4275" w="3984">
                  <a:moveTo>
                    <a:pt x="668" y="0"/>
                  </a:moveTo>
                  <a:cubicBezTo>
                    <a:pt x="291" y="0"/>
                    <a:pt x="0" y="302"/>
                    <a:pt x="0" y="678"/>
                  </a:cubicBezTo>
                  <a:lnTo>
                    <a:pt x="0" y="3596"/>
                  </a:lnTo>
                  <a:cubicBezTo>
                    <a:pt x="0" y="3973"/>
                    <a:pt x="291" y="4274"/>
                    <a:pt x="668" y="4274"/>
                  </a:cubicBezTo>
                  <a:lnTo>
                    <a:pt x="3553" y="4274"/>
                  </a:lnTo>
                  <a:cubicBezTo>
                    <a:pt x="3166" y="3725"/>
                    <a:pt x="2961" y="3069"/>
                    <a:pt x="2961" y="2401"/>
                  </a:cubicBezTo>
                  <a:cubicBezTo>
                    <a:pt x="2961" y="1529"/>
                    <a:pt x="3327" y="711"/>
                    <a:pt x="3984" y="0"/>
                  </a:cubicBez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7"/>
            <p:cNvSpPr/>
            <p:nvPr/>
          </p:nvSpPr>
          <p:spPr>
            <a:xfrm>
              <a:off x="7687512" y="2347279"/>
              <a:ext cx="190040" cy="148085"/>
            </a:xfrm>
            <a:custGeom>
              <a:rect b="b" l="l" r="r" t="t"/>
              <a:pathLst>
                <a:path extrusionOk="0" h="4405" w="5653">
                  <a:moveTo>
                    <a:pt x="5642" y="1"/>
                  </a:moveTo>
                  <a:lnTo>
                    <a:pt x="2197" y="11"/>
                  </a:lnTo>
                  <a:cubicBezTo>
                    <a:pt x="980" y="11"/>
                    <a:pt x="0" y="1002"/>
                    <a:pt x="0" y="2208"/>
                  </a:cubicBezTo>
                  <a:cubicBezTo>
                    <a:pt x="11" y="3424"/>
                    <a:pt x="991" y="4404"/>
                    <a:pt x="2207" y="4404"/>
                  </a:cubicBezTo>
                  <a:lnTo>
                    <a:pt x="5653" y="4404"/>
                  </a:lnTo>
                  <a:lnTo>
                    <a:pt x="5642"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7"/>
            <p:cNvSpPr/>
            <p:nvPr/>
          </p:nvSpPr>
          <p:spPr>
            <a:xfrm>
              <a:off x="7877146" y="2347649"/>
              <a:ext cx="190073" cy="147715"/>
            </a:xfrm>
            <a:custGeom>
              <a:rect b="b" l="l" r="r" t="t"/>
              <a:pathLst>
                <a:path extrusionOk="0" h="4394" w="5654">
                  <a:moveTo>
                    <a:pt x="1" y="0"/>
                  </a:moveTo>
                  <a:lnTo>
                    <a:pt x="12" y="4393"/>
                  </a:lnTo>
                  <a:lnTo>
                    <a:pt x="3457" y="4393"/>
                  </a:lnTo>
                  <a:cubicBezTo>
                    <a:pt x="4663" y="4382"/>
                    <a:pt x="5653" y="3403"/>
                    <a:pt x="5643" y="2186"/>
                  </a:cubicBezTo>
                  <a:cubicBezTo>
                    <a:pt x="5643" y="980"/>
                    <a:pt x="4663" y="0"/>
                    <a:pt x="344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7"/>
            <p:cNvSpPr/>
            <p:nvPr/>
          </p:nvSpPr>
          <p:spPr>
            <a:xfrm>
              <a:off x="7687512" y="2405907"/>
              <a:ext cx="190040" cy="89456"/>
            </a:xfrm>
            <a:custGeom>
              <a:rect b="b" l="l" r="r" t="t"/>
              <a:pathLst>
                <a:path extrusionOk="0" h="2661" w="5653">
                  <a:moveTo>
                    <a:pt x="54" y="1"/>
                  </a:moveTo>
                  <a:cubicBezTo>
                    <a:pt x="22" y="152"/>
                    <a:pt x="0" y="313"/>
                    <a:pt x="0" y="475"/>
                  </a:cubicBezTo>
                  <a:cubicBezTo>
                    <a:pt x="11" y="1680"/>
                    <a:pt x="991" y="2660"/>
                    <a:pt x="2207" y="2660"/>
                  </a:cubicBezTo>
                  <a:lnTo>
                    <a:pt x="5653" y="2660"/>
                  </a:lnTo>
                  <a:lnTo>
                    <a:pt x="5653" y="1767"/>
                  </a:lnTo>
                  <a:lnTo>
                    <a:pt x="2240" y="1810"/>
                  </a:lnTo>
                  <a:cubicBezTo>
                    <a:pt x="2232" y="1810"/>
                    <a:pt x="2225" y="1810"/>
                    <a:pt x="2217" y="1810"/>
                  </a:cubicBezTo>
                  <a:cubicBezTo>
                    <a:pt x="1161" y="1810"/>
                    <a:pt x="247" y="1049"/>
                    <a:pt x="54" y="1"/>
                  </a:cubicBez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7"/>
            <p:cNvSpPr/>
            <p:nvPr/>
          </p:nvSpPr>
          <p:spPr>
            <a:xfrm>
              <a:off x="7877146" y="2347649"/>
              <a:ext cx="198007" cy="147346"/>
            </a:xfrm>
            <a:custGeom>
              <a:rect b="b" l="l" r="r" t="t"/>
              <a:pathLst>
                <a:path extrusionOk="0" h="4383" w="5890">
                  <a:moveTo>
                    <a:pt x="1" y="0"/>
                  </a:moveTo>
                  <a:lnTo>
                    <a:pt x="12" y="4382"/>
                  </a:lnTo>
                  <a:lnTo>
                    <a:pt x="3457" y="4382"/>
                  </a:lnTo>
                  <a:cubicBezTo>
                    <a:pt x="3463" y="4382"/>
                    <a:pt x="3469" y="4382"/>
                    <a:pt x="3474" y="4382"/>
                  </a:cubicBezTo>
                  <a:cubicBezTo>
                    <a:pt x="4855" y="4382"/>
                    <a:pt x="5889" y="3106"/>
                    <a:pt x="5610" y="1755"/>
                  </a:cubicBezTo>
                  <a:lnTo>
                    <a:pt x="5610" y="1755"/>
                  </a:lnTo>
                  <a:cubicBezTo>
                    <a:pt x="5384" y="2746"/>
                    <a:pt x="4501" y="3446"/>
                    <a:pt x="3489" y="3456"/>
                  </a:cubicBezTo>
                  <a:lnTo>
                    <a:pt x="44" y="3500"/>
                  </a:lnTo>
                  <a:lnTo>
                    <a:pt x="1" y="0"/>
                  </a:lnTo>
                  <a:close/>
                </a:path>
              </a:pathLst>
            </a:custGeom>
            <a:solidFill>
              <a:srgbClr val="3B4D4E">
                <a:alpha val="333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5" name="Shape 965"/>
        <p:cNvGrpSpPr/>
        <p:nvPr/>
      </p:nvGrpSpPr>
      <p:grpSpPr>
        <a:xfrm>
          <a:off x="0" y="0"/>
          <a:ext cx="0" cy="0"/>
          <a:chOff x="0" y="0"/>
          <a:chExt cx="0" cy="0"/>
        </a:xfrm>
      </p:grpSpPr>
      <p:sp>
        <p:nvSpPr>
          <p:cNvPr id="966" name="Google Shape;966;p38"/>
          <p:cNvSpPr txBox="1"/>
          <p:nvPr/>
        </p:nvSpPr>
        <p:spPr>
          <a:xfrm>
            <a:off x="0" y="0"/>
            <a:ext cx="4167900" cy="48255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fr" sz="500">
                <a:latin typeface="Courier New"/>
                <a:ea typeface="Courier New"/>
                <a:cs typeface="Courier New"/>
                <a:sym typeface="Courier New"/>
              </a:rPr>
              <a:t>WITH uti_diagnoses AS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SELECT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d.hadm_id,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d.icd_code,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d.icd_version,</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a.admittime AS diagnosis_time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FROM `physionet-data.mimiciv_3_1_hosp.diagnoses_icd` 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JOIN `physionet-data.mimiciv_3_1_hosp.admissions` a</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d.hadm_id = a.hadm_id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WHERE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(d.icd_version = 9 AND d.icd_code IN ('5990', '5950', '5959', '5951', '5952',</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'5953', '5954', '59780', '99664'))</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OR</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(d.icd_version = 10 AND d.icd_code IN ('N390', 'N3000', 'N3001', 'N3090', 'N3091',</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'N300', 'N301', 'N302', 'N303', 'N308',</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'N309', 'N12', 'N10', 'N136'))</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sglt2_prescriptions AS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SELECT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hadm_id,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starttime,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stoptime,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drug,</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ndc AS ndc_code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FROM `physionet-data.mimiciv_3_1_hosp.prescriptions`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WHERE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ndc IN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'50090436400', '50090502900', '50090503300', '50090503301', '50090503400',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'50090503401', '50458014001', '50458014030', '50458014090', '50458014130',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'50458014190', '50458054060', '50458054160', '50458054260', '50458054360',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'50458094001', '50458094101', '50458094201', '50458094301', '00003142711',</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'00003142811', '00310620530', '00310620595', '00310621030', '00310621039',</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'00310621095', '00310622560', '00310625030', '00310626030', '00310626060',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'00310627030', '00310628030', '50090348100', '50090348200', '00597015207',</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'00597015230', '00597015237', '00597015290', '00597015307', '00597015330',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'00597015337', '00597015390', '00597015918', '00597015960', '00597016818',</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'00597016860', '00597017518', '00597017560', '00597018018', '00597018060',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'00597018066', '00597028036', '00597028073', '00597028090', '00597029020',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'00597029059', '00597029074', '00597029561', '00597029578', '00597029588',</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'00597030020', '00597030045', '00597030093', '50090449200', '71610017709',</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'71610017715', '71610017730', '71610017742', '71610017745', '00006536303',</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'00006536306', '00006536307', '00006536403', '00006536406', '00006536407',</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'00006536903', '00006536906', '00006536907', '00006537003', '00006537006',</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'00006537007', '00006537303', '00006537306', '00006537307', '00006537403',</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'00006537406', '00006537407', '50090618200', '50090618300', '50090621700',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'50090621800', '50090623100', '00597016407', '00597016430', '00597016439',</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'00597016490', '00597018207', '00597018230', '00597018239', '00597018290',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'00597038013', '00597038022', '00597038068', '00597038577', '00597038586',</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'00597038588', '00597039013', '00597039031', '00597039071', '00597039523',</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'00597039552', '00597039582', '00310677030', '00310678030', '00006536703',</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'00006536706', '00006536803', '00006536806'</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diabetes_patients AS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SELECT DISTINCT 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FROM `physionet-data.mimiciv_3_1_hosp.diagnoses_icd`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WHERE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(icd_version = 9 AND icd_code LIKE '250%')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OR</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(icd_version = 10 AND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icd_code LIKE 'E10%' OR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icd_code LIKE 'E11%' OR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icd_code LIKE 'E13%'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a:t>
            </a:r>
            <a:endParaRPr b="1" sz="500">
              <a:latin typeface="Courier New"/>
              <a:ea typeface="Courier New"/>
              <a:cs typeface="Courier New"/>
              <a:sym typeface="Courier New"/>
            </a:endParaRPr>
          </a:p>
        </p:txBody>
      </p:sp>
      <p:sp>
        <p:nvSpPr>
          <p:cNvPr id="967" name="Google Shape;967;p38"/>
          <p:cNvSpPr txBox="1"/>
          <p:nvPr/>
        </p:nvSpPr>
        <p:spPr>
          <a:xfrm>
            <a:off x="3810000" y="0"/>
            <a:ext cx="3000000" cy="52410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fr" sz="500">
                <a:latin typeface="Courier New"/>
                <a:ea typeface="Courier New"/>
                <a:cs typeface="Courier New"/>
                <a:sym typeface="Courier New"/>
              </a:rPr>
              <a:t>uti_after_sglt2 AS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SELECT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s.hadm_id,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s.drug AS sglt2_drug,</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s.ndc_code AS sglt2_ndc,</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s.starttime AS sglt2_starttime,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s.stoptime,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CASE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WHEN TIMESTAMP_DIFF(s.stoptime, s.starttime, DAY) &lt; 0 THEN 0</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ELSE TIMESTAMP_DIFF(s.stoptime, s.starttime, DAY)</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END AS sglt2_duration,</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u.diagnosis_time AS uti_diagnosis_time,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TIMESTAMP_DIFF(u.diagnosis_time, s.starttime, DAY) AS days_after_sglt2_start,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CASE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WHEN hist.subject_id IS NOT NULL THEN TRUE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ELSE FALSE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END AS uti_history,</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CASE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WHEN dp.subject_id IS NOT NULL THEN TRUE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ELSE FALSE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END AS has_diabetes,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CASE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WHEN u.diagnosis_time IS NOT NULL THEN</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CASE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WHEN TIMESTAMP_DIFF(u.diagnosis_time, s.starttime, DAY) &gt; 30 THEN 'Recurrent UTI'</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ELSE 'New onset UTI'</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END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ELSE 'No UTI'</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END AS uti_status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FROM sglt2_prescriptions 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LEFT JOIN uti_diagnoses u</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s.subject_id = u.subject_id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AND u.diagnosis_time &gt; s.starttime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LEFT JOIN diabetes_patients dp</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s.subject_id = dp.subject_id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LEFT JOIN (</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SELECT subject_id, MIN(diagnosis_time) AS first_uti_time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FROM uti_diagnoses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GROUP BY 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 hist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s.subject_id = hist.subject_id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AND hist.first_uti_time &lt; s.starttime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SELECT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u.sglt2_drug,</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u.sglt2_ndc,</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u.sglt2_duration,</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u.sglt2_starttime,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u.uti_diagnosis_time,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u.days_after_sglt2_start,</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u.has_diabetes,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u.uti_history,</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u.uti_status,</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p.gender,</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TIMESTAMP_DIFF(</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a.admittime,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DATE(CONCAT(CAST((p.anchor_year - p.anchor_age) AS STRING), '-01-01')),</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YEAR</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 AS age_at_admission,</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a.admission_type,</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TIMESTAMP_DIFF(a.dischtime, a.admittime, DAY) AS length_of_stay</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FROM uti_after_sglt2 u</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LEFT JOIN `physionet-data.mimiciv_3_1_hosp.patients` p</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u.subject_id = p.subject_id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LEFT JOIN `physionet-data.mimiciv_3_1_hosp.admissions` a</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	ON u.hadm_id = a.hadm_id</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rPr b="1" lang="fr" sz="500">
                <a:latin typeface="Courier New"/>
                <a:ea typeface="Courier New"/>
                <a:cs typeface="Courier New"/>
                <a:sym typeface="Courier New"/>
              </a:rPr>
              <a:t>ORDER BY u.sglt2_drug;</a:t>
            </a:r>
            <a:endParaRPr b="1" sz="500">
              <a:latin typeface="Courier New"/>
              <a:ea typeface="Courier New"/>
              <a:cs typeface="Courier New"/>
              <a:sym typeface="Courier New"/>
            </a:endParaRPr>
          </a:p>
          <a:p>
            <a:pPr indent="0" lvl="0" marL="0" rtl="0" algn="l">
              <a:lnSpc>
                <a:spcPct val="90000"/>
              </a:lnSpc>
              <a:spcBef>
                <a:spcPts val="0"/>
              </a:spcBef>
              <a:spcAft>
                <a:spcPts val="0"/>
              </a:spcAft>
              <a:buNone/>
            </a:pPr>
            <a:r>
              <a:t/>
            </a:r>
            <a:endParaRPr b="1" sz="500">
              <a:latin typeface="Courier New"/>
              <a:ea typeface="Courier New"/>
              <a:cs typeface="Courier New"/>
              <a:sym typeface="Courier New"/>
            </a:endParaRPr>
          </a:p>
        </p:txBody>
      </p:sp>
      <p:cxnSp>
        <p:nvCxnSpPr>
          <p:cNvPr id="968" name="Google Shape;968;p38"/>
          <p:cNvCxnSpPr/>
          <p:nvPr/>
        </p:nvCxnSpPr>
        <p:spPr>
          <a:xfrm>
            <a:off x="3758110" y="115882"/>
            <a:ext cx="0" cy="4909200"/>
          </a:xfrm>
          <a:prstGeom prst="straightConnector1">
            <a:avLst/>
          </a:prstGeom>
          <a:noFill/>
          <a:ln cap="flat" cmpd="sng" w="9525">
            <a:solidFill>
              <a:schemeClr val="dk2"/>
            </a:solidFill>
            <a:prstDash val="solid"/>
            <a:round/>
            <a:headEnd len="med" w="med" type="none"/>
            <a:tailEnd len="med" w="med" type="none"/>
          </a:ln>
        </p:spPr>
      </p:cxnSp>
      <p:sp>
        <p:nvSpPr>
          <p:cNvPr id="969" name="Google Shape;969;p38"/>
          <p:cNvSpPr txBox="1"/>
          <p:nvPr>
            <p:ph idx="4294967295" type="title"/>
          </p:nvPr>
        </p:nvSpPr>
        <p:spPr>
          <a:xfrm>
            <a:off x="6861900" y="451225"/>
            <a:ext cx="2084400" cy="13602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fr"/>
              <a:t>Huge Query</a:t>
            </a:r>
            <a:endParaRPr/>
          </a:p>
        </p:txBody>
      </p:sp>
      <p:sp>
        <p:nvSpPr>
          <p:cNvPr id="970" name="Google Shape;970;p38"/>
          <p:cNvSpPr txBox="1"/>
          <p:nvPr/>
        </p:nvSpPr>
        <p:spPr>
          <a:xfrm>
            <a:off x="6861850" y="1712075"/>
            <a:ext cx="2084400" cy="7074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fr" sz="1200">
                <a:solidFill>
                  <a:schemeClr val="dk1"/>
                </a:solidFill>
                <a:latin typeface="Mukta"/>
                <a:ea typeface="Mukta"/>
                <a:cs typeface="Mukta"/>
                <a:sym typeface="Mukta"/>
              </a:rPr>
              <a:t>Extracted</a:t>
            </a:r>
            <a:r>
              <a:rPr lang="fr" sz="1200">
                <a:solidFill>
                  <a:schemeClr val="dk1"/>
                </a:solidFill>
                <a:latin typeface="Mukta"/>
                <a:ea typeface="Mukta"/>
                <a:cs typeface="Mukta"/>
                <a:sym typeface="Mukta"/>
              </a:rPr>
              <a:t> SGLT2 NDCs from Sentinel Initiative’s pdf of all NDCs</a:t>
            </a:r>
            <a:endParaRPr sz="1200">
              <a:solidFill>
                <a:schemeClr val="dk1"/>
              </a:solidFill>
              <a:latin typeface="Mukta"/>
              <a:ea typeface="Mukta"/>
              <a:cs typeface="Mukta"/>
              <a:sym typeface="Mukt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4" name="Shape 974"/>
        <p:cNvGrpSpPr/>
        <p:nvPr/>
      </p:nvGrpSpPr>
      <p:grpSpPr>
        <a:xfrm>
          <a:off x="0" y="0"/>
          <a:ext cx="0" cy="0"/>
          <a:chOff x="0" y="0"/>
          <a:chExt cx="0" cy="0"/>
        </a:xfrm>
      </p:grpSpPr>
      <p:sp>
        <p:nvSpPr>
          <p:cNvPr id="975" name="Google Shape;975;p39"/>
          <p:cNvSpPr txBox="1"/>
          <p:nvPr/>
        </p:nvSpPr>
        <p:spPr>
          <a:xfrm>
            <a:off x="2111975" y="1674825"/>
            <a:ext cx="21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SGLT2 drug type and duration</a:t>
            </a:r>
            <a:endParaRPr>
              <a:solidFill>
                <a:srgbClr val="3B4D4E"/>
              </a:solidFill>
              <a:latin typeface="Mukta"/>
              <a:ea typeface="Mukta"/>
              <a:cs typeface="Mukta"/>
              <a:sym typeface="Mukta"/>
            </a:endParaRPr>
          </a:p>
        </p:txBody>
      </p:sp>
      <p:sp>
        <p:nvSpPr>
          <p:cNvPr id="976" name="Google Shape;976;p39"/>
          <p:cNvSpPr txBox="1"/>
          <p:nvPr/>
        </p:nvSpPr>
        <p:spPr>
          <a:xfrm>
            <a:off x="5879426" y="1674825"/>
            <a:ext cx="21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Demographics (age, gender</a:t>
            </a:r>
            <a:endParaRPr>
              <a:solidFill>
                <a:srgbClr val="3B4D4E"/>
              </a:solidFill>
              <a:latin typeface="Mukta"/>
              <a:ea typeface="Mukta"/>
              <a:cs typeface="Mukta"/>
              <a:sym typeface="Mukta"/>
            </a:endParaRPr>
          </a:p>
        </p:txBody>
      </p:sp>
      <p:sp>
        <p:nvSpPr>
          <p:cNvPr id="977" name="Google Shape;977;p39"/>
          <p:cNvSpPr txBox="1"/>
          <p:nvPr/>
        </p:nvSpPr>
        <p:spPr>
          <a:xfrm>
            <a:off x="720000" y="445025"/>
            <a:ext cx="7704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fr" sz="3500">
                <a:solidFill>
                  <a:srgbClr val="3B4D4E"/>
                </a:solidFill>
                <a:latin typeface="Archivo"/>
                <a:ea typeface="Archivo"/>
                <a:cs typeface="Archivo"/>
                <a:sym typeface="Archivo"/>
              </a:rPr>
              <a:t>Patient data features</a:t>
            </a:r>
            <a:endParaRPr b="1" sz="3500">
              <a:solidFill>
                <a:srgbClr val="3B4D4E"/>
              </a:solidFill>
              <a:latin typeface="Archivo"/>
              <a:ea typeface="Archivo"/>
              <a:cs typeface="Archivo"/>
              <a:sym typeface="Archivo"/>
            </a:endParaRPr>
          </a:p>
        </p:txBody>
      </p:sp>
      <p:sp>
        <p:nvSpPr>
          <p:cNvPr id="978" name="Google Shape;978;p39"/>
          <p:cNvSpPr txBox="1"/>
          <p:nvPr/>
        </p:nvSpPr>
        <p:spPr>
          <a:xfrm>
            <a:off x="2111975" y="3061825"/>
            <a:ext cx="21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Medical history (diabetes status, UTI history)</a:t>
            </a:r>
            <a:endParaRPr>
              <a:solidFill>
                <a:srgbClr val="3B4D4E"/>
              </a:solidFill>
              <a:latin typeface="Mukta"/>
              <a:ea typeface="Mukta"/>
              <a:cs typeface="Mukta"/>
              <a:sym typeface="Mukta"/>
            </a:endParaRPr>
          </a:p>
        </p:txBody>
      </p:sp>
      <p:sp>
        <p:nvSpPr>
          <p:cNvPr id="979" name="Google Shape;979;p39"/>
          <p:cNvSpPr txBox="1"/>
          <p:nvPr/>
        </p:nvSpPr>
        <p:spPr>
          <a:xfrm>
            <a:off x="5879426" y="3061825"/>
            <a:ext cx="21480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Hospital data (admission type, length of stay)</a:t>
            </a:r>
            <a:endParaRPr>
              <a:solidFill>
                <a:srgbClr val="3B4D4E"/>
              </a:solidFill>
              <a:latin typeface="Mukta"/>
              <a:ea typeface="Mukta"/>
              <a:cs typeface="Mukta"/>
              <a:sym typeface="Mukta"/>
            </a:endParaRPr>
          </a:p>
        </p:txBody>
      </p:sp>
      <p:sp>
        <p:nvSpPr>
          <p:cNvPr id="980" name="Google Shape;980;p39"/>
          <p:cNvSpPr/>
          <p:nvPr/>
        </p:nvSpPr>
        <p:spPr>
          <a:xfrm>
            <a:off x="1116575" y="1495721"/>
            <a:ext cx="843000" cy="843000"/>
          </a:xfrm>
          <a:prstGeom prst="ellipse">
            <a:avLst/>
          </a:prstGeom>
          <a:solidFill>
            <a:srgbClr val="B5DA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9"/>
          <p:cNvSpPr/>
          <p:nvPr/>
        </p:nvSpPr>
        <p:spPr>
          <a:xfrm>
            <a:off x="1116575" y="2882723"/>
            <a:ext cx="843000" cy="843000"/>
          </a:xfrm>
          <a:prstGeom prst="ellipse">
            <a:avLst/>
          </a:prstGeom>
          <a:solidFill>
            <a:srgbClr val="B5DA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39"/>
          <p:cNvSpPr/>
          <p:nvPr/>
        </p:nvSpPr>
        <p:spPr>
          <a:xfrm>
            <a:off x="4884025" y="1495721"/>
            <a:ext cx="843000" cy="843000"/>
          </a:xfrm>
          <a:prstGeom prst="ellipse">
            <a:avLst/>
          </a:prstGeom>
          <a:solidFill>
            <a:srgbClr val="B5DA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39"/>
          <p:cNvSpPr/>
          <p:nvPr/>
        </p:nvSpPr>
        <p:spPr>
          <a:xfrm>
            <a:off x="4884025" y="2882723"/>
            <a:ext cx="843000" cy="843000"/>
          </a:xfrm>
          <a:prstGeom prst="ellipse">
            <a:avLst/>
          </a:prstGeom>
          <a:solidFill>
            <a:srgbClr val="B5DAD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39"/>
          <p:cNvSpPr/>
          <p:nvPr/>
        </p:nvSpPr>
        <p:spPr>
          <a:xfrm>
            <a:off x="1349314" y="1728808"/>
            <a:ext cx="377536" cy="376836"/>
          </a:xfrm>
          <a:custGeom>
            <a:rect b="b" l="l" r="r" t="t"/>
            <a:pathLst>
              <a:path extrusionOk="0" h="11313" w="11334">
                <a:moveTo>
                  <a:pt x="1468" y="927"/>
                </a:moveTo>
                <a:cubicBezTo>
                  <a:pt x="1572" y="927"/>
                  <a:pt x="1672" y="971"/>
                  <a:pt x="1746" y="1044"/>
                </a:cubicBezTo>
                <a:lnTo>
                  <a:pt x="2205" y="1502"/>
                </a:lnTo>
                <a:lnTo>
                  <a:pt x="1637" y="2072"/>
                </a:lnTo>
                <a:lnTo>
                  <a:pt x="1178" y="1613"/>
                </a:lnTo>
                <a:cubicBezTo>
                  <a:pt x="925" y="1360"/>
                  <a:pt x="1104" y="928"/>
                  <a:pt x="1463" y="928"/>
                </a:cubicBezTo>
                <a:cubicBezTo>
                  <a:pt x="1464" y="928"/>
                  <a:pt x="1466" y="927"/>
                  <a:pt x="1468" y="927"/>
                </a:cubicBezTo>
                <a:close/>
                <a:moveTo>
                  <a:pt x="2441" y="1738"/>
                </a:moveTo>
                <a:lnTo>
                  <a:pt x="2899" y="2197"/>
                </a:lnTo>
                <a:cubicBezTo>
                  <a:pt x="3060" y="2352"/>
                  <a:pt x="3063" y="2612"/>
                  <a:pt x="2903" y="2770"/>
                </a:cubicBezTo>
                <a:cubicBezTo>
                  <a:pt x="2825" y="2849"/>
                  <a:pt x="2722" y="2888"/>
                  <a:pt x="2619" y="2888"/>
                </a:cubicBezTo>
                <a:cubicBezTo>
                  <a:pt x="2514" y="2888"/>
                  <a:pt x="2409" y="2847"/>
                  <a:pt x="2330" y="2765"/>
                </a:cubicBezTo>
                <a:lnTo>
                  <a:pt x="1871" y="2306"/>
                </a:lnTo>
                <a:lnTo>
                  <a:pt x="2441" y="1738"/>
                </a:lnTo>
                <a:close/>
                <a:moveTo>
                  <a:pt x="1463" y="594"/>
                </a:moveTo>
                <a:cubicBezTo>
                  <a:pt x="1275" y="594"/>
                  <a:pt x="1087" y="666"/>
                  <a:pt x="944" y="809"/>
                </a:cubicBezTo>
                <a:cubicBezTo>
                  <a:pt x="657" y="1096"/>
                  <a:pt x="657" y="1561"/>
                  <a:pt x="944" y="1848"/>
                </a:cubicBezTo>
                <a:lnTo>
                  <a:pt x="2095" y="3001"/>
                </a:lnTo>
                <a:cubicBezTo>
                  <a:pt x="2238" y="3144"/>
                  <a:pt x="2426" y="3216"/>
                  <a:pt x="2614" y="3216"/>
                </a:cubicBezTo>
                <a:cubicBezTo>
                  <a:pt x="2803" y="3216"/>
                  <a:pt x="2991" y="3144"/>
                  <a:pt x="3134" y="3001"/>
                </a:cubicBezTo>
                <a:cubicBezTo>
                  <a:pt x="3420" y="2714"/>
                  <a:pt x="3420" y="2248"/>
                  <a:pt x="3134" y="1962"/>
                </a:cubicBezTo>
                <a:lnTo>
                  <a:pt x="1981" y="809"/>
                </a:lnTo>
                <a:cubicBezTo>
                  <a:pt x="1838" y="666"/>
                  <a:pt x="1650" y="594"/>
                  <a:pt x="1463" y="594"/>
                </a:cubicBezTo>
                <a:close/>
                <a:moveTo>
                  <a:pt x="4622" y="2886"/>
                </a:moveTo>
                <a:cubicBezTo>
                  <a:pt x="4725" y="2886"/>
                  <a:pt x="4828" y="2925"/>
                  <a:pt x="4906" y="3004"/>
                </a:cubicBezTo>
                <a:cubicBezTo>
                  <a:pt x="5063" y="3162"/>
                  <a:pt x="5063" y="3415"/>
                  <a:pt x="4906" y="3574"/>
                </a:cubicBezTo>
                <a:lnTo>
                  <a:pt x="4448" y="4033"/>
                </a:lnTo>
                <a:lnTo>
                  <a:pt x="3878" y="3463"/>
                </a:lnTo>
                <a:lnTo>
                  <a:pt x="4338" y="3004"/>
                </a:lnTo>
                <a:cubicBezTo>
                  <a:pt x="4416" y="2925"/>
                  <a:pt x="4519" y="2886"/>
                  <a:pt x="4622" y="2886"/>
                </a:cubicBezTo>
                <a:close/>
                <a:moveTo>
                  <a:pt x="8215" y="3335"/>
                </a:moveTo>
                <a:lnTo>
                  <a:pt x="9206" y="3907"/>
                </a:lnTo>
                <a:cubicBezTo>
                  <a:pt x="9141" y="4069"/>
                  <a:pt x="9073" y="4229"/>
                  <a:pt x="9004" y="4387"/>
                </a:cubicBezTo>
                <a:lnTo>
                  <a:pt x="7900" y="3750"/>
                </a:lnTo>
                <a:cubicBezTo>
                  <a:pt x="8004" y="3611"/>
                  <a:pt x="8108" y="3473"/>
                  <a:pt x="8215" y="3335"/>
                </a:cubicBezTo>
                <a:close/>
                <a:moveTo>
                  <a:pt x="3645" y="3697"/>
                </a:moveTo>
                <a:lnTo>
                  <a:pt x="4213" y="4267"/>
                </a:lnTo>
                <a:lnTo>
                  <a:pt x="3755" y="4727"/>
                </a:lnTo>
                <a:cubicBezTo>
                  <a:pt x="3676" y="4805"/>
                  <a:pt x="3573" y="4844"/>
                  <a:pt x="3469" y="4844"/>
                </a:cubicBezTo>
                <a:cubicBezTo>
                  <a:pt x="3366" y="4844"/>
                  <a:pt x="3264" y="4805"/>
                  <a:pt x="3185" y="4727"/>
                </a:cubicBezTo>
                <a:cubicBezTo>
                  <a:pt x="3028" y="4570"/>
                  <a:pt x="3028" y="4313"/>
                  <a:pt x="3185" y="4157"/>
                </a:cubicBezTo>
                <a:lnTo>
                  <a:pt x="3645" y="3697"/>
                </a:lnTo>
                <a:close/>
                <a:moveTo>
                  <a:pt x="4622" y="2555"/>
                </a:moveTo>
                <a:cubicBezTo>
                  <a:pt x="4434" y="2555"/>
                  <a:pt x="4246" y="2627"/>
                  <a:pt x="4102" y="2770"/>
                </a:cubicBezTo>
                <a:lnTo>
                  <a:pt x="2951" y="3923"/>
                </a:lnTo>
                <a:cubicBezTo>
                  <a:pt x="2663" y="4209"/>
                  <a:pt x="2663" y="4674"/>
                  <a:pt x="2951" y="4960"/>
                </a:cubicBezTo>
                <a:cubicBezTo>
                  <a:pt x="3095" y="5104"/>
                  <a:pt x="3282" y="5175"/>
                  <a:pt x="3470" y="5175"/>
                </a:cubicBezTo>
                <a:cubicBezTo>
                  <a:pt x="3658" y="5175"/>
                  <a:pt x="3846" y="5104"/>
                  <a:pt x="3989" y="4960"/>
                </a:cubicBezTo>
                <a:lnTo>
                  <a:pt x="5141" y="3808"/>
                </a:lnTo>
                <a:cubicBezTo>
                  <a:pt x="5428" y="3521"/>
                  <a:pt x="5428" y="3057"/>
                  <a:pt x="5141" y="2770"/>
                </a:cubicBezTo>
                <a:cubicBezTo>
                  <a:pt x="4998" y="2627"/>
                  <a:pt x="4810" y="2555"/>
                  <a:pt x="4622" y="2555"/>
                </a:cubicBezTo>
                <a:close/>
                <a:moveTo>
                  <a:pt x="7703" y="4017"/>
                </a:moveTo>
                <a:lnTo>
                  <a:pt x="8870" y="4691"/>
                </a:lnTo>
                <a:cubicBezTo>
                  <a:pt x="8739" y="4984"/>
                  <a:pt x="8593" y="5298"/>
                  <a:pt x="8433" y="5626"/>
                </a:cubicBezTo>
                <a:lnTo>
                  <a:pt x="6606" y="5626"/>
                </a:lnTo>
                <a:cubicBezTo>
                  <a:pt x="6987" y="5037"/>
                  <a:pt x="7357" y="4496"/>
                  <a:pt x="7703" y="4017"/>
                </a:cubicBezTo>
                <a:close/>
                <a:moveTo>
                  <a:pt x="3393" y="7258"/>
                </a:moveTo>
                <a:cubicBezTo>
                  <a:pt x="3256" y="7664"/>
                  <a:pt x="3232" y="8101"/>
                  <a:pt x="3324" y="8521"/>
                </a:cubicBezTo>
                <a:cubicBezTo>
                  <a:pt x="3344" y="8606"/>
                  <a:pt x="3366" y="8689"/>
                  <a:pt x="3393" y="8770"/>
                </a:cubicBezTo>
                <a:lnTo>
                  <a:pt x="968" y="8770"/>
                </a:lnTo>
                <a:cubicBezTo>
                  <a:pt x="825" y="8548"/>
                  <a:pt x="704" y="8311"/>
                  <a:pt x="606" y="8066"/>
                </a:cubicBezTo>
                <a:cubicBezTo>
                  <a:pt x="504" y="7805"/>
                  <a:pt x="428" y="7533"/>
                  <a:pt x="384" y="7258"/>
                </a:cubicBezTo>
                <a:close/>
                <a:moveTo>
                  <a:pt x="10930" y="7258"/>
                </a:moveTo>
                <a:cubicBezTo>
                  <a:pt x="10886" y="7533"/>
                  <a:pt x="10810" y="7805"/>
                  <a:pt x="10708" y="8066"/>
                </a:cubicBezTo>
                <a:cubicBezTo>
                  <a:pt x="10610" y="8311"/>
                  <a:pt x="10488" y="8548"/>
                  <a:pt x="10346" y="8770"/>
                </a:cubicBezTo>
                <a:lnTo>
                  <a:pt x="7921" y="8770"/>
                </a:lnTo>
                <a:cubicBezTo>
                  <a:pt x="7948" y="8689"/>
                  <a:pt x="7970" y="8606"/>
                  <a:pt x="7989" y="8521"/>
                </a:cubicBezTo>
                <a:cubicBezTo>
                  <a:pt x="8062" y="8186"/>
                  <a:pt x="8062" y="7840"/>
                  <a:pt x="7989" y="7506"/>
                </a:cubicBezTo>
                <a:cubicBezTo>
                  <a:pt x="7970" y="7421"/>
                  <a:pt x="7948" y="7339"/>
                  <a:pt x="7921" y="7258"/>
                </a:cubicBezTo>
                <a:close/>
                <a:moveTo>
                  <a:pt x="5911" y="6769"/>
                </a:moveTo>
                <a:cubicBezTo>
                  <a:pt x="5976" y="6769"/>
                  <a:pt x="6027" y="6822"/>
                  <a:pt x="6027" y="6886"/>
                </a:cubicBezTo>
                <a:lnTo>
                  <a:pt x="6027" y="7477"/>
                </a:lnTo>
                <a:cubicBezTo>
                  <a:pt x="6027" y="7568"/>
                  <a:pt x="6102" y="7643"/>
                  <a:pt x="6193" y="7643"/>
                </a:cubicBezTo>
                <a:lnTo>
                  <a:pt x="6784" y="7643"/>
                </a:lnTo>
                <a:cubicBezTo>
                  <a:pt x="6816" y="7643"/>
                  <a:pt x="6845" y="7655"/>
                  <a:pt x="6867" y="7677"/>
                </a:cubicBezTo>
                <a:cubicBezTo>
                  <a:pt x="6888" y="7699"/>
                  <a:pt x="6901" y="7728"/>
                  <a:pt x="6901" y="7759"/>
                </a:cubicBezTo>
                <a:lnTo>
                  <a:pt x="6901" y="8268"/>
                </a:lnTo>
                <a:cubicBezTo>
                  <a:pt x="6901" y="8332"/>
                  <a:pt x="6850" y="8383"/>
                  <a:pt x="6786" y="8383"/>
                </a:cubicBezTo>
                <a:lnTo>
                  <a:pt x="6193" y="8383"/>
                </a:lnTo>
                <a:cubicBezTo>
                  <a:pt x="6102" y="8385"/>
                  <a:pt x="6027" y="8458"/>
                  <a:pt x="6028" y="8549"/>
                </a:cubicBezTo>
                <a:lnTo>
                  <a:pt x="6028" y="9142"/>
                </a:lnTo>
                <a:cubicBezTo>
                  <a:pt x="6027" y="9206"/>
                  <a:pt x="5976" y="9257"/>
                  <a:pt x="5911" y="9259"/>
                </a:cubicBezTo>
                <a:lnTo>
                  <a:pt x="5404" y="9259"/>
                </a:lnTo>
                <a:cubicBezTo>
                  <a:pt x="5372" y="9259"/>
                  <a:pt x="5343" y="9246"/>
                  <a:pt x="5321" y="9223"/>
                </a:cubicBezTo>
                <a:cubicBezTo>
                  <a:pt x="5300" y="9201"/>
                  <a:pt x="5287" y="9172"/>
                  <a:pt x="5287" y="9142"/>
                </a:cubicBezTo>
                <a:lnTo>
                  <a:pt x="5287" y="8549"/>
                </a:lnTo>
                <a:cubicBezTo>
                  <a:pt x="5287" y="8458"/>
                  <a:pt x="5212" y="8385"/>
                  <a:pt x="5121" y="8383"/>
                </a:cubicBezTo>
                <a:lnTo>
                  <a:pt x="4528" y="8383"/>
                </a:lnTo>
                <a:cubicBezTo>
                  <a:pt x="4464" y="8383"/>
                  <a:pt x="4413" y="8332"/>
                  <a:pt x="4413" y="8268"/>
                </a:cubicBezTo>
                <a:lnTo>
                  <a:pt x="4413" y="7759"/>
                </a:lnTo>
                <a:cubicBezTo>
                  <a:pt x="4413" y="7695"/>
                  <a:pt x="4464" y="7643"/>
                  <a:pt x="4528" y="7643"/>
                </a:cubicBezTo>
                <a:lnTo>
                  <a:pt x="5121" y="7643"/>
                </a:lnTo>
                <a:cubicBezTo>
                  <a:pt x="5212" y="7643"/>
                  <a:pt x="5287" y="7568"/>
                  <a:pt x="5287" y="7477"/>
                </a:cubicBezTo>
                <a:lnTo>
                  <a:pt x="5287" y="6886"/>
                </a:lnTo>
                <a:cubicBezTo>
                  <a:pt x="5287" y="6822"/>
                  <a:pt x="5338" y="6769"/>
                  <a:pt x="5404" y="6769"/>
                </a:cubicBezTo>
                <a:close/>
                <a:moveTo>
                  <a:pt x="5404" y="6438"/>
                </a:moveTo>
                <a:cubicBezTo>
                  <a:pt x="5156" y="6438"/>
                  <a:pt x="4956" y="6638"/>
                  <a:pt x="4956" y="6886"/>
                </a:cubicBezTo>
                <a:lnTo>
                  <a:pt x="4956" y="7312"/>
                </a:lnTo>
                <a:lnTo>
                  <a:pt x="4528" y="7312"/>
                </a:lnTo>
                <a:cubicBezTo>
                  <a:pt x="4282" y="7312"/>
                  <a:pt x="4082" y="7512"/>
                  <a:pt x="4082" y="7760"/>
                </a:cubicBezTo>
                <a:lnTo>
                  <a:pt x="4082" y="8268"/>
                </a:lnTo>
                <a:cubicBezTo>
                  <a:pt x="4082" y="8514"/>
                  <a:pt x="4282" y="8716"/>
                  <a:pt x="4528" y="8716"/>
                </a:cubicBezTo>
                <a:lnTo>
                  <a:pt x="4956" y="8716"/>
                </a:lnTo>
                <a:lnTo>
                  <a:pt x="4956" y="9142"/>
                </a:lnTo>
                <a:cubicBezTo>
                  <a:pt x="4956" y="9390"/>
                  <a:pt x="5156" y="9590"/>
                  <a:pt x="5404" y="9590"/>
                </a:cubicBezTo>
                <a:lnTo>
                  <a:pt x="5911" y="9590"/>
                </a:lnTo>
                <a:cubicBezTo>
                  <a:pt x="6158" y="9590"/>
                  <a:pt x="6358" y="9388"/>
                  <a:pt x="6360" y="9142"/>
                </a:cubicBezTo>
                <a:lnTo>
                  <a:pt x="6360" y="8716"/>
                </a:lnTo>
                <a:lnTo>
                  <a:pt x="6784" y="8716"/>
                </a:lnTo>
                <a:cubicBezTo>
                  <a:pt x="7032" y="8716"/>
                  <a:pt x="7232" y="8514"/>
                  <a:pt x="7232" y="8268"/>
                </a:cubicBezTo>
                <a:lnTo>
                  <a:pt x="7232" y="7760"/>
                </a:lnTo>
                <a:cubicBezTo>
                  <a:pt x="7232" y="7512"/>
                  <a:pt x="7032" y="7312"/>
                  <a:pt x="6784" y="7312"/>
                </a:cubicBezTo>
                <a:lnTo>
                  <a:pt x="6360" y="7312"/>
                </a:lnTo>
                <a:lnTo>
                  <a:pt x="6360" y="6886"/>
                </a:lnTo>
                <a:cubicBezTo>
                  <a:pt x="6358" y="6640"/>
                  <a:pt x="6158" y="6439"/>
                  <a:pt x="5911" y="6438"/>
                </a:cubicBezTo>
                <a:close/>
                <a:moveTo>
                  <a:pt x="10102" y="1"/>
                </a:moveTo>
                <a:cubicBezTo>
                  <a:pt x="9875" y="1"/>
                  <a:pt x="9647" y="65"/>
                  <a:pt x="9448" y="193"/>
                </a:cubicBezTo>
                <a:cubicBezTo>
                  <a:pt x="9067" y="436"/>
                  <a:pt x="8854" y="873"/>
                  <a:pt x="8896" y="1325"/>
                </a:cubicBezTo>
                <a:cubicBezTo>
                  <a:pt x="8913" y="1518"/>
                  <a:pt x="8979" y="1706"/>
                  <a:pt x="9083" y="1870"/>
                </a:cubicBezTo>
                <a:cubicBezTo>
                  <a:pt x="8644" y="2258"/>
                  <a:pt x="8249" y="2753"/>
                  <a:pt x="7887" y="3222"/>
                </a:cubicBezTo>
                <a:cubicBezTo>
                  <a:pt x="7719" y="3439"/>
                  <a:pt x="7556" y="3659"/>
                  <a:pt x="7396" y="3881"/>
                </a:cubicBezTo>
                <a:cubicBezTo>
                  <a:pt x="7023" y="4398"/>
                  <a:pt x="6625" y="4987"/>
                  <a:pt x="6214" y="5628"/>
                </a:cubicBezTo>
                <a:lnTo>
                  <a:pt x="3310" y="5628"/>
                </a:lnTo>
                <a:cubicBezTo>
                  <a:pt x="3219" y="5628"/>
                  <a:pt x="3144" y="5701"/>
                  <a:pt x="3144" y="5793"/>
                </a:cubicBezTo>
                <a:cubicBezTo>
                  <a:pt x="3144" y="5884"/>
                  <a:pt x="3219" y="5959"/>
                  <a:pt x="3310" y="5959"/>
                </a:cubicBezTo>
                <a:lnTo>
                  <a:pt x="10982" y="5959"/>
                </a:lnTo>
                <a:lnTo>
                  <a:pt x="10982" y="6616"/>
                </a:lnTo>
                <a:cubicBezTo>
                  <a:pt x="10982" y="6720"/>
                  <a:pt x="10978" y="6824"/>
                  <a:pt x="10970" y="6926"/>
                </a:cubicBezTo>
                <a:lnTo>
                  <a:pt x="7679" y="6926"/>
                </a:lnTo>
                <a:cubicBezTo>
                  <a:pt x="7559" y="6928"/>
                  <a:pt x="7479" y="7051"/>
                  <a:pt x="7528" y="7160"/>
                </a:cubicBezTo>
                <a:cubicBezTo>
                  <a:pt x="7772" y="7698"/>
                  <a:pt x="7775" y="8316"/>
                  <a:pt x="7533" y="8855"/>
                </a:cubicBezTo>
                <a:cubicBezTo>
                  <a:pt x="7471" y="8966"/>
                  <a:pt x="7551" y="9102"/>
                  <a:pt x="7679" y="9102"/>
                </a:cubicBezTo>
                <a:lnTo>
                  <a:pt x="10109" y="9102"/>
                </a:lnTo>
                <a:cubicBezTo>
                  <a:pt x="9797" y="9491"/>
                  <a:pt x="9416" y="9819"/>
                  <a:pt x="8985" y="10069"/>
                </a:cubicBezTo>
                <a:lnTo>
                  <a:pt x="7440" y="10069"/>
                </a:lnTo>
                <a:cubicBezTo>
                  <a:pt x="7351" y="10072"/>
                  <a:pt x="7279" y="10146"/>
                  <a:pt x="7279" y="10235"/>
                </a:cubicBezTo>
                <a:cubicBezTo>
                  <a:pt x="7279" y="10325"/>
                  <a:pt x="7351" y="10399"/>
                  <a:pt x="7440" y="10402"/>
                </a:cubicBezTo>
                <a:lnTo>
                  <a:pt x="8860" y="10402"/>
                </a:lnTo>
                <a:lnTo>
                  <a:pt x="8860" y="10717"/>
                </a:lnTo>
                <a:cubicBezTo>
                  <a:pt x="8860" y="10788"/>
                  <a:pt x="8833" y="10855"/>
                  <a:pt x="8784" y="10903"/>
                </a:cubicBezTo>
                <a:cubicBezTo>
                  <a:pt x="8734" y="10952"/>
                  <a:pt x="8667" y="10981"/>
                  <a:pt x="8598" y="10981"/>
                </a:cubicBezTo>
                <a:lnTo>
                  <a:pt x="2718" y="10981"/>
                </a:lnTo>
                <a:cubicBezTo>
                  <a:pt x="2649" y="10981"/>
                  <a:pt x="2582" y="10952"/>
                  <a:pt x="2532" y="10903"/>
                </a:cubicBezTo>
                <a:cubicBezTo>
                  <a:pt x="2482" y="10853"/>
                  <a:pt x="2455" y="10788"/>
                  <a:pt x="2455" y="10717"/>
                </a:cubicBezTo>
                <a:lnTo>
                  <a:pt x="2455" y="10400"/>
                </a:lnTo>
                <a:lnTo>
                  <a:pt x="6686" y="10400"/>
                </a:lnTo>
                <a:cubicBezTo>
                  <a:pt x="6776" y="10397"/>
                  <a:pt x="6848" y="10323"/>
                  <a:pt x="6848" y="10234"/>
                </a:cubicBezTo>
                <a:cubicBezTo>
                  <a:pt x="6848" y="10144"/>
                  <a:pt x="6776" y="10072"/>
                  <a:pt x="6686" y="10069"/>
                </a:cubicBezTo>
                <a:lnTo>
                  <a:pt x="2332" y="10069"/>
                </a:lnTo>
                <a:cubicBezTo>
                  <a:pt x="1900" y="9817"/>
                  <a:pt x="1519" y="9491"/>
                  <a:pt x="1208" y="9102"/>
                </a:cubicBezTo>
                <a:lnTo>
                  <a:pt x="3637" y="9102"/>
                </a:lnTo>
                <a:cubicBezTo>
                  <a:pt x="3757" y="9100"/>
                  <a:pt x="3835" y="8977"/>
                  <a:pt x="3785" y="8866"/>
                </a:cubicBezTo>
                <a:cubicBezTo>
                  <a:pt x="3725" y="8734"/>
                  <a:pt x="3678" y="8594"/>
                  <a:pt x="3648" y="8452"/>
                </a:cubicBezTo>
                <a:cubicBezTo>
                  <a:pt x="3555" y="8021"/>
                  <a:pt x="3601" y="7575"/>
                  <a:pt x="3781" y="7173"/>
                </a:cubicBezTo>
                <a:cubicBezTo>
                  <a:pt x="3793" y="7147"/>
                  <a:pt x="3801" y="7120"/>
                  <a:pt x="3801" y="7091"/>
                </a:cubicBezTo>
                <a:cubicBezTo>
                  <a:pt x="3801" y="7001"/>
                  <a:pt x="3729" y="6926"/>
                  <a:pt x="3639" y="6926"/>
                </a:cubicBezTo>
                <a:cubicBezTo>
                  <a:pt x="3638" y="6926"/>
                  <a:pt x="3638" y="6926"/>
                  <a:pt x="3637" y="6926"/>
                </a:cubicBezTo>
                <a:lnTo>
                  <a:pt x="344" y="6926"/>
                </a:lnTo>
                <a:cubicBezTo>
                  <a:pt x="337" y="6822"/>
                  <a:pt x="332" y="6720"/>
                  <a:pt x="332" y="6616"/>
                </a:cubicBezTo>
                <a:lnTo>
                  <a:pt x="332" y="5958"/>
                </a:lnTo>
                <a:lnTo>
                  <a:pt x="2559" y="5958"/>
                </a:lnTo>
                <a:cubicBezTo>
                  <a:pt x="2650" y="5958"/>
                  <a:pt x="2724" y="5884"/>
                  <a:pt x="2724" y="5793"/>
                </a:cubicBezTo>
                <a:cubicBezTo>
                  <a:pt x="2724" y="5700"/>
                  <a:pt x="2650" y="5626"/>
                  <a:pt x="2559" y="5626"/>
                </a:cubicBezTo>
                <a:lnTo>
                  <a:pt x="167" y="5626"/>
                </a:lnTo>
                <a:cubicBezTo>
                  <a:pt x="75" y="5626"/>
                  <a:pt x="1" y="5701"/>
                  <a:pt x="1" y="5793"/>
                </a:cubicBezTo>
                <a:lnTo>
                  <a:pt x="1" y="6616"/>
                </a:lnTo>
                <a:cubicBezTo>
                  <a:pt x="1" y="7379"/>
                  <a:pt x="204" y="8128"/>
                  <a:pt x="592" y="8788"/>
                </a:cubicBezTo>
                <a:cubicBezTo>
                  <a:pt x="965" y="9422"/>
                  <a:pt x="1491" y="9952"/>
                  <a:pt x="2122" y="10328"/>
                </a:cubicBezTo>
                <a:lnTo>
                  <a:pt x="2122" y="10717"/>
                </a:lnTo>
                <a:cubicBezTo>
                  <a:pt x="2124" y="11045"/>
                  <a:pt x="2389" y="11311"/>
                  <a:pt x="2718" y="11313"/>
                </a:cubicBezTo>
                <a:lnTo>
                  <a:pt x="8596" y="11313"/>
                </a:lnTo>
                <a:cubicBezTo>
                  <a:pt x="8924" y="11311"/>
                  <a:pt x="9190" y="11045"/>
                  <a:pt x="9190" y="10717"/>
                </a:cubicBezTo>
                <a:lnTo>
                  <a:pt x="9190" y="10328"/>
                </a:lnTo>
                <a:cubicBezTo>
                  <a:pt x="9823" y="9952"/>
                  <a:pt x="10349" y="9422"/>
                  <a:pt x="10722" y="8788"/>
                </a:cubicBezTo>
                <a:cubicBezTo>
                  <a:pt x="11110" y="8128"/>
                  <a:pt x="11313" y="7379"/>
                  <a:pt x="11313" y="6616"/>
                </a:cubicBezTo>
                <a:lnTo>
                  <a:pt x="11313" y="5793"/>
                </a:lnTo>
                <a:cubicBezTo>
                  <a:pt x="11313" y="5701"/>
                  <a:pt x="11239" y="5626"/>
                  <a:pt x="11146" y="5626"/>
                </a:cubicBezTo>
                <a:lnTo>
                  <a:pt x="8800" y="5626"/>
                </a:lnTo>
                <a:cubicBezTo>
                  <a:pt x="8913" y="5389"/>
                  <a:pt x="9022" y="5156"/>
                  <a:pt x="9125" y="4930"/>
                </a:cubicBezTo>
                <a:cubicBezTo>
                  <a:pt x="9257" y="4635"/>
                  <a:pt x="9387" y="4339"/>
                  <a:pt x="9509" y="4040"/>
                </a:cubicBezTo>
                <a:cubicBezTo>
                  <a:pt x="9600" y="3812"/>
                  <a:pt x="9682" y="3601"/>
                  <a:pt x="9750" y="3406"/>
                </a:cubicBezTo>
                <a:cubicBezTo>
                  <a:pt x="9784" y="3319"/>
                  <a:pt x="9739" y="3222"/>
                  <a:pt x="9653" y="3191"/>
                </a:cubicBezTo>
                <a:cubicBezTo>
                  <a:pt x="9634" y="3184"/>
                  <a:pt x="9615" y="3181"/>
                  <a:pt x="9597" y="3181"/>
                </a:cubicBezTo>
                <a:cubicBezTo>
                  <a:pt x="9527" y="3181"/>
                  <a:pt x="9463" y="3226"/>
                  <a:pt x="9440" y="3295"/>
                </a:cubicBezTo>
                <a:cubicBezTo>
                  <a:pt x="9405" y="3393"/>
                  <a:pt x="9366" y="3492"/>
                  <a:pt x="9326" y="3596"/>
                </a:cubicBezTo>
                <a:lnTo>
                  <a:pt x="8422" y="3073"/>
                </a:lnTo>
                <a:cubicBezTo>
                  <a:pt x="8812" y="2591"/>
                  <a:pt x="9149" y="2232"/>
                  <a:pt x="9411" y="2024"/>
                </a:cubicBezTo>
                <a:cubicBezTo>
                  <a:pt x="9485" y="1967"/>
                  <a:pt x="9494" y="1858"/>
                  <a:pt x="9432" y="1787"/>
                </a:cubicBezTo>
                <a:cubicBezTo>
                  <a:pt x="9153" y="1462"/>
                  <a:pt x="9149" y="985"/>
                  <a:pt x="9421" y="654"/>
                </a:cubicBezTo>
                <a:cubicBezTo>
                  <a:pt x="9593" y="445"/>
                  <a:pt x="9844" y="334"/>
                  <a:pt x="10099" y="334"/>
                </a:cubicBezTo>
                <a:cubicBezTo>
                  <a:pt x="10248" y="334"/>
                  <a:pt x="10398" y="372"/>
                  <a:pt x="10535" y="450"/>
                </a:cubicBezTo>
                <a:cubicBezTo>
                  <a:pt x="10906" y="663"/>
                  <a:pt x="11071" y="1112"/>
                  <a:pt x="10926" y="1513"/>
                </a:cubicBezTo>
                <a:cubicBezTo>
                  <a:pt x="10798" y="1866"/>
                  <a:pt x="10465" y="2093"/>
                  <a:pt x="10102" y="2093"/>
                </a:cubicBezTo>
                <a:cubicBezTo>
                  <a:pt x="10050" y="2093"/>
                  <a:pt x="9997" y="2088"/>
                  <a:pt x="9944" y="2079"/>
                </a:cubicBezTo>
                <a:cubicBezTo>
                  <a:pt x="9931" y="2076"/>
                  <a:pt x="9918" y="2074"/>
                  <a:pt x="9906" y="2074"/>
                </a:cubicBezTo>
                <a:cubicBezTo>
                  <a:pt x="9824" y="2074"/>
                  <a:pt x="9753" y="2133"/>
                  <a:pt x="9741" y="2216"/>
                </a:cubicBezTo>
                <a:cubicBezTo>
                  <a:pt x="9733" y="2271"/>
                  <a:pt x="9722" y="2330"/>
                  <a:pt x="9709" y="2391"/>
                </a:cubicBezTo>
                <a:cubicBezTo>
                  <a:pt x="9694" y="2458"/>
                  <a:pt x="9678" y="2525"/>
                  <a:pt x="9661" y="2594"/>
                </a:cubicBezTo>
                <a:cubicBezTo>
                  <a:pt x="9638" y="2682"/>
                  <a:pt x="9691" y="2772"/>
                  <a:pt x="9781" y="2794"/>
                </a:cubicBezTo>
                <a:cubicBezTo>
                  <a:pt x="9795" y="2798"/>
                  <a:pt x="9809" y="2800"/>
                  <a:pt x="9823" y="2800"/>
                </a:cubicBezTo>
                <a:cubicBezTo>
                  <a:pt x="9896" y="2800"/>
                  <a:pt x="9962" y="2750"/>
                  <a:pt x="9981" y="2676"/>
                </a:cubicBezTo>
                <a:lnTo>
                  <a:pt x="9983" y="2677"/>
                </a:lnTo>
                <a:cubicBezTo>
                  <a:pt x="9997" y="2626"/>
                  <a:pt x="10008" y="2576"/>
                  <a:pt x="10019" y="2532"/>
                </a:cubicBezTo>
                <a:cubicBezTo>
                  <a:pt x="10027" y="2495"/>
                  <a:pt x="10035" y="2460"/>
                  <a:pt x="10042" y="2423"/>
                </a:cubicBezTo>
                <a:cubicBezTo>
                  <a:pt x="10062" y="2424"/>
                  <a:pt x="10082" y="2424"/>
                  <a:pt x="10102" y="2424"/>
                </a:cubicBezTo>
                <a:cubicBezTo>
                  <a:pt x="10277" y="2424"/>
                  <a:pt x="10449" y="2387"/>
                  <a:pt x="10607" y="2314"/>
                </a:cubicBezTo>
                <a:cubicBezTo>
                  <a:pt x="11018" y="2125"/>
                  <a:pt x="11291" y="1722"/>
                  <a:pt x="11313" y="1269"/>
                </a:cubicBezTo>
                <a:cubicBezTo>
                  <a:pt x="11334" y="817"/>
                  <a:pt x="11100" y="390"/>
                  <a:pt x="10708" y="164"/>
                </a:cubicBezTo>
                <a:cubicBezTo>
                  <a:pt x="10520" y="55"/>
                  <a:pt x="10311" y="1"/>
                  <a:pt x="10102" y="1"/>
                </a:cubicBezTo>
                <a:close/>
              </a:path>
            </a:pathLst>
          </a:custGeom>
          <a:solidFill>
            <a:srgbClr val="3B4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39"/>
          <p:cNvSpPr/>
          <p:nvPr/>
        </p:nvSpPr>
        <p:spPr>
          <a:xfrm>
            <a:off x="5169245" y="1728775"/>
            <a:ext cx="272576" cy="376903"/>
          </a:xfrm>
          <a:custGeom>
            <a:rect b="b" l="l" r="r" t="t"/>
            <a:pathLst>
              <a:path extrusionOk="0" h="11315" w="8183">
                <a:moveTo>
                  <a:pt x="4025" y="2283"/>
                </a:moveTo>
                <a:cubicBezTo>
                  <a:pt x="4185" y="2283"/>
                  <a:pt x="4345" y="2344"/>
                  <a:pt x="4467" y="2466"/>
                </a:cubicBezTo>
                <a:cubicBezTo>
                  <a:pt x="4712" y="2711"/>
                  <a:pt x="4712" y="3107"/>
                  <a:pt x="4467" y="3352"/>
                </a:cubicBezTo>
                <a:lnTo>
                  <a:pt x="3239" y="4578"/>
                </a:lnTo>
                <a:cubicBezTo>
                  <a:pt x="2827" y="4171"/>
                  <a:pt x="2421" y="3760"/>
                  <a:pt x="2013" y="3352"/>
                </a:cubicBezTo>
                <a:cubicBezTo>
                  <a:pt x="1776" y="3105"/>
                  <a:pt x="1779" y="2714"/>
                  <a:pt x="2021" y="2473"/>
                </a:cubicBezTo>
                <a:cubicBezTo>
                  <a:pt x="2142" y="2351"/>
                  <a:pt x="2301" y="2291"/>
                  <a:pt x="2462" y="2291"/>
                </a:cubicBezTo>
                <a:cubicBezTo>
                  <a:pt x="2618" y="2291"/>
                  <a:pt x="2776" y="2349"/>
                  <a:pt x="2898" y="2466"/>
                </a:cubicBezTo>
                <a:lnTo>
                  <a:pt x="3023" y="2593"/>
                </a:lnTo>
                <a:cubicBezTo>
                  <a:pt x="3097" y="2667"/>
                  <a:pt x="3166" y="2699"/>
                  <a:pt x="3240" y="2699"/>
                </a:cubicBezTo>
                <a:cubicBezTo>
                  <a:pt x="3246" y="2699"/>
                  <a:pt x="3251" y="2699"/>
                  <a:pt x="3256" y="2698"/>
                </a:cubicBezTo>
                <a:cubicBezTo>
                  <a:pt x="3338" y="2692"/>
                  <a:pt x="3394" y="2654"/>
                  <a:pt x="3457" y="2593"/>
                </a:cubicBezTo>
                <a:lnTo>
                  <a:pt x="3583" y="2466"/>
                </a:lnTo>
                <a:cubicBezTo>
                  <a:pt x="3705" y="2344"/>
                  <a:pt x="3865" y="2283"/>
                  <a:pt x="4025" y="2283"/>
                </a:cubicBezTo>
                <a:close/>
                <a:moveTo>
                  <a:pt x="5760" y="4179"/>
                </a:moveTo>
                <a:cubicBezTo>
                  <a:pt x="5828" y="4179"/>
                  <a:pt x="5896" y="4204"/>
                  <a:pt x="5948" y="4254"/>
                </a:cubicBezTo>
                <a:cubicBezTo>
                  <a:pt x="6112" y="4421"/>
                  <a:pt x="5996" y="4704"/>
                  <a:pt x="5760" y="4704"/>
                </a:cubicBezTo>
                <a:cubicBezTo>
                  <a:pt x="5527" y="4704"/>
                  <a:pt x="5408" y="4421"/>
                  <a:pt x="5575" y="4254"/>
                </a:cubicBezTo>
                <a:cubicBezTo>
                  <a:pt x="5626" y="4204"/>
                  <a:pt x="5693" y="4179"/>
                  <a:pt x="5760" y="4179"/>
                </a:cubicBezTo>
                <a:close/>
                <a:moveTo>
                  <a:pt x="4180" y="4107"/>
                </a:moveTo>
                <a:lnTo>
                  <a:pt x="4180" y="4752"/>
                </a:lnTo>
                <a:cubicBezTo>
                  <a:pt x="4159" y="5257"/>
                  <a:pt x="3745" y="5657"/>
                  <a:pt x="3240" y="5657"/>
                </a:cubicBezTo>
                <a:cubicBezTo>
                  <a:pt x="2735" y="5657"/>
                  <a:pt x="2320" y="5257"/>
                  <a:pt x="2301" y="4752"/>
                </a:cubicBezTo>
                <a:lnTo>
                  <a:pt x="2301" y="4109"/>
                </a:lnTo>
                <a:lnTo>
                  <a:pt x="2301" y="4107"/>
                </a:lnTo>
                <a:cubicBezTo>
                  <a:pt x="2539" y="4349"/>
                  <a:pt x="2778" y="4587"/>
                  <a:pt x="3024" y="4831"/>
                </a:cubicBezTo>
                <a:cubicBezTo>
                  <a:pt x="3082" y="4895"/>
                  <a:pt x="3161" y="4927"/>
                  <a:pt x="3240" y="4927"/>
                </a:cubicBezTo>
                <a:cubicBezTo>
                  <a:pt x="3320" y="4927"/>
                  <a:pt x="3399" y="4895"/>
                  <a:pt x="3457" y="4831"/>
                </a:cubicBezTo>
                <a:lnTo>
                  <a:pt x="4180" y="4107"/>
                </a:lnTo>
                <a:close/>
                <a:moveTo>
                  <a:pt x="2466" y="1960"/>
                </a:moveTo>
                <a:cubicBezTo>
                  <a:pt x="2220" y="1960"/>
                  <a:pt x="1975" y="2054"/>
                  <a:pt x="1788" y="2241"/>
                </a:cubicBezTo>
                <a:cubicBezTo>
                  <a:pt x="1419" y="2610"/>
                  <a:pt x="1414" y="3209"/>
                  <a:pt x="1779" y="3585"/>
                </a:cubicBezTo>
                <a:lnTo>
                  <a:pt x="1969" y="3774"/>
                </a:lnTo>
                <a:lnTo>
                  <a:pt x="1969" y="4751"/>
                </a:lnTo>
                <a:cubicBezTo>
                  <a:pt x="1971" y="5388"/>
                  <a:pt x="2443" y="5927"/>
                  <a:pt x="3076" y="6012"/>
                </a:cubicBezTo>
                <a:lnTo>
                  <a:pt x="3076" y="6560"/>
                </a:lnTo>
                <a:cubicBezTo>
                  <a:pt x="3084" y="7341"/>
                  <a:pt x="3719" y="7969"/>
                  <a:pt x="4500" y="7969"/>
                </a:cubicBezTo>
                <a:cubicBezTo>
                  <a:pt x="5282" y="7969"/>
                  <a:pt x="5917" y="7341"/>
                  <a:pt x="5927" y="6560"/>
                </a:cubicBezTo>
                <a:lnTo>
                  <a:pt x="5927" y="5013"/>
                </a:lnTo>
                <a:cubicBezTo>
                  <a:pt x="6210" y="4930"/>
                  <a:pt x="6391" y="4652"/>
                  <a:pt x="6349" y="4360"/>
                </a:cubicBezTo>
                <a:cubicBezTo>
                  <a:pt x="6308" y="4067"/>
                  <a:pt x="6056" y="3849"/>
                  <a:pt x="5762" y="3849"/>
                </a:cubicBezTo>
                <a:cubicBezTo>
                  <a:pt x="5466" y="3849"/>
                  <a:pt x="5214" y="4067"/>
                  <a:pt x="5173" y="4360"/>
                </a:cubicBezTo>
                <a:cubicBezTo>
                  <a:pt x="5131" y="4652"/>
                  <a:pt x="5312" y="4930"/>
                  <a:pt x="5595" y="5013"/>
                </a:cubicBezTo>
                <a:lnTo>
                  <a:pt x="5595" y="6560"/>
                </a:lnTo>
                <a:cubicBezTo>
                  <a:pt x="5587" y="7159"/>
                  <a:pt x="5099" y="7640"/>
                  <a:pt x="4500" y="7640"/>
                </a:cubicBezTo>
                <a:cubicBezTo>
                  <a:pt x="3902" y="7640"/>
                  <a:pt x="3415" y="7159"/>
                  <a:pt x="3407" y="6560"/>
                </a:cubicBezTo>
                <a:lnTo>
                  <a:pt x="3407" y="6012"/>
                </a:lnTo>
                <a:cubicBezTo>
                  <a:pt x="4038" y="5927"/>
                  <a:pt x="4510" y="5390"/>
                  <a:pt x="4512" y="4751"/>
                </a:cubicBezTo>
                <a:lnTo>
                  <a:pt x="4512" y="3774"/>
                </a:lnTo>
                <a:lnTo>
                  <a:pt x="4702" y="3585"/>
                </a:lnTo>
                <a:cubicBezTo>
                  <a:pt x="5067" y="3209"/>
                  <a:pt x="5062" y="2610"/>
                  <a:pt x="4692" y="2241"/>
                </a:cubicBezTo>
                <a:cubicBezTo>
                  <a:pt x="4506" y="2054"/>
                  <a:pt x="4261" y="1960"/>
                  <a:pt x="4016" y="1960"/>
                </a:cubicBezTo>
                <a:cubicBezTo>
                  <a:pt x="3775" y="1960"/>
                  <a:pt x="3535" y="2050"/>
                  <a:pt x="3349" y="2231"/>
                </a:cubicBezTo>
                <a:lnTo>
                  <a:pt x="3240" y="2340"/>
                </a:lnTo>
                <a:lnTo>
                  <a:pt x="3133" y="2231"/>
                </a:lnTo>
                <a:cubicBezTo>
                  <a:pt x="2947" y="2050"/>
                  <a:pt x="2706" y="1960"/>
                  <a:pt x="2466" y="1960"/>
                </a:cubicBezTo>
                <a:close/>
                <a:moveTo>
                  <a:pt x="708" y="1"/>
                </a:moveTo>
                <a:cubicBezTo>
                  <a:pt x="317" y="2"/>
                  <a:pt x="0" y="319"/>
                  <a:pt x="0" y="708"/>
                </a:cubicBezTo>
                <a:lnTo>
                  <a:pt x="0" y="8236"/>
                </a:lnTo>
                <a:cubicBezTo>
                  <a:pt x="0" y="8327"/>
                  <a:pt x="74" y="8401"/>
                  <a:pt x="165" y="8401"/>
                </a:cubicBezTo>
                <a:cubicBezTo>
                  <a:pt x="256" y="8401"/>
                  <a:pt x="332" y="8327"/>
                  <a:pt x="332" y="8236"/>
                </a:cubicBezTo>
                <a:lnTo>
                  <a:pt x="330" y="8236"/>
                </a:lnTo>
                <a:lnTo>
                  <a:pt x="330" y="708"/>
                </a:lnTo>
                <a:cubicBezTo>
                  <a:pt x="332" y="502"/>
                  <a:pt x="500" y="334"/>
                  <a:pt x="708" y="332"/>
                </a:cubicBezTo>
                <a:lnTo>
                  <a:pt x="7472" y="332"/>
                </a:lnTo>
                <a:cubicBezTo>
                  <a:pt x="7678" y="334"/>
                  <a:pt x="7846" y="502"/>
                  <a:pt x="7848" y="708"/>
                </a:cubicBezTo>
                <a:lnTo>
                  <a:pt x="7848" y="1246"/>
                </a:lnTo>
                <a:cubicBezTo>
                  <a:pt x="7843" y="1339"/>
                  <a:pt x="7918" y="1418"/>
                  <a:pt x="8013" y="1418"/>
                </a:cubicBezTo>
                <a:cubicBezTo>
                  <a:pt x="8107" y="1418"/>
                  <a:pt x="8182" y="1339"/>
                  <a:pt x="8179" y="1246"/>
                </a:cubicBezTo>
                <a:lnTo>
                  <a:pt x="8179" y="708"/>
                </a:lnTo>
                <a:cubicBezTo>
                  <a:pt x="8178" y="319"/>
                  <a:pt x="7862" y="2"/>
                  <a:pt x="7472" y="1"/>
                </a:cubicBezTo>
                <a:close/>
                <a:moveTo>
                  <a:pt x="6991" y="1189"/>
                </a:moveTo>
                <a:lnTo>
                  <a:pt x="6991" y="8502"/>
                </a:lnTo>
                <a:lnTo>
                  <a:pt x="1188" y="8502"/>
                </a:lnTo>
                <a:lnTo>
                  <a:pt x="1188" y="1189"/>
                </a:lnTo>
                <a:close/>
                <a:moveTo>
                  <a:pt x="1022" y="857"/>
                </a:moveTo>
                <a:cubicBezTo>
                  <a:pt x="930" y="857"/>
                  <a:pt x="857" y="933"/>
                  <a:pt x="855" y="1024"/>
                </a:cubicBezTo>
                <a:lnTo>
                  <a:pt x="855" y="8668"/>
                </a:lnTo>
                <a:cubicBezTo>
                  <a:pt x="857" y="8759"/>
                  <a:pt x="930" y="8833"/>
                  <a:pt x="1022" y="8833"/>
                </a:cubicBezTo>
                <a:lnTo>
                  <a:pt x="7156" y="8833"/>
                </a:lnTo>
                <a:cubicBezTo>
                  <a:pt x="7248" y="8833"/>
                  <a:pt x="7321" y="8759"/>
                  <a:pt x="7321" y="8668"/>
                </a:cubicBezTo>
                <a:lnTo>
                  <a:pt x="7321" y="1024"/>
                </a:lnTo>
                <a:cubicBezTo>
                  <a:pt x="7321" y="933"/>
                  <a:pt x="7248" y="857"/>
                  <a:pt x="7156" y="857"/>
                </a:cubicBezTo>
                <a:close/>
                <a:moveTo>
                  <a:pt x="1836" y="9742"/>
                </a:moveTo>
                <a:cubicBezTo>
                  <a:pt x="1744" y="9742"/>
                  <a:pt x="1670" y="9816"/>
                  <a:pt x="1670" y="9907"/>
                </a:cubicBezTo>
                <a:cubicBezTo>
                  <a:pt x="1670" y="9999"/>
                  <a:pt x="1744" y="10074"/>
                  <a:pt x="1836" y="10074"/>
                </a:cubicBezTo>
                <a:lnTo>
                  <a:pt x="2909" y="10074"/>
                </a:lnTo>
                <a:cubicBezTo>
                  <a:pt x="3000" y="10074"/>
                  <a:pt x="3074" y="9999"/>
                  <a:pt x="3074" y="9907"/>
                </a:cubicBezTo>
                <a:cubicBezTo>
                  <a:pt x="3074" y="9816"/>
                  <a:pt x="3000" y="9742"/>
                  <a:pt x="2909" y="9742"/>
                </a:cubicBezTo>
                <a:close/>
                <a:moveTo>
                  <a:pt x="5267" y="9742"/>
                </a:moveTo>
                <a:cubicBezTo>
                  <a:pt x="5176" y="9742"/>
                  <a:pt x="5102" y="9816"/>
                  <a:pt x="5102" y="9907"/>
                </a:cubicBezTo>
                <a:cubicBezTo>
                  <a:pt x="5102" y="9999"/>
                  <a:pt x="5176" y="10074"/>
                  <a:pt x="5267" y="10074"/>
                </a:cubicBezTo>
                <a:lnTo>
                  <a:pt x="6340" y="10074"/>
                </a:lnTo>
                <a:cubicBezTo>
                  <a:pt x="6431" y="10074"/>
                  <a:pt x="6505" y="9999"/>
                  <a:pt x="6505" y="9907"/>
                </a:cubicBezTo>
                <a:cubicBezTo>
                  <a:pt x="6505" y="9816"/>
                  <a:pt x="6431" y="9742"/>
                  <a:pt x="6340" y="9742"/>
                </a:cubicBezTo>
                <a:close/>
                <a:moveTo>
                  <a:pt x="4087" y="9537"/>
                </a:moveTo>
                <a:cubicBezTo>
                  <a:pt x="4183" y="9537"/>
                  <a:pt x="4279" y="9575"/>
                  <a:pt x="4351" y="9646"/>
                </a:cubicBezTo>
                <a:cubicBezTo>
                  <a:pt x="4420" y="9715"/>
                  <a:pt x="4459" y="9810"/>
                  <a:pt x="4459" y="9909"/>
                </a:cubicBezTo>
                <a:cubicBezTo>
                  <a:pt x="4459" y="10085"/>
                  <a:pt x="4334" y="10237"/>
                  <a:pt x="4161" y="10272"/>
                </a:cubicBezTo>
                <a:cubicBezTo>
                  <a:pt x="4137" y="10277"/>
                  <a:pt x="4113" y="10279"/>
                  <a:pt x="4090" y="10279"/>
                </a:cubicBezTo>
                <a:cubicBezTo>
                  <a:pt x="3941" y="10279"/>
                  <a:pt x="3804" y="10191"/>
                  <a:pt x="3746" y="10050"/>
                </a:cubicBezTo>
                <a:cubicBezTo>
                  <a:pt x="3677" y="9886"/>
                  <a:pt x="3735" y="9698"/>
                  <a:pt x="3882" y="9600"/>
                </a:cubicBezTo>
                <a:cubicBezTo>
                  <a:pt x="3945" y="9558"/>
                  <a:pt x="4016" y="9537"/>
                  <a:pt x="4087" y="9537"/>
                </a:cubicBezTo>
                <a:close/>
                <a:moveTo>
                  <a:pt x="4089" y="9206"/>
                </a:moveTo>
                <a:cubicBezTo>
                  <a:pt x="3903" y="9206"/>
                  <a:pt x="3724" y="9280"/>
                  <a:pt x="3593" y="9411"/>
                </a:cubicBezTo>
                <a:cubicBezTo>
                  <a:pt x="3356" y="9648"/>
                  <a:pt x="3320" y="10018"/>
                  <a:pt x="3505" y="10295"/>
                </a:cubicBezTo>
                <a:cubicBezTo>
                  <a:pt x="3638" y="10495"/>
                  <a:pt x="3860" y="10607"/>
                  <a:pt x="4089" y="10607"/>
                </a:cubicBezTo>
                <a:cubicBezTo>
                  <a:pt x="4178" y="10607"/>
                  <a:pt x="4268" y="10590"/>
                  <a:pt x="4355" y="10554"/>
                </a:cubicBezTo>
                <a:cubicBezTo>
                  <a:pt x="4664" y="10426"/>
                  <a:pt x="4840" y="10098"/>
                  <a:pt x="4774" y="9771"/>
                </a:cubicBezTo>
                <a:cubicBezTo>
                  <a:pt x="4710" y="9443"/>
                  <a:pt x="4424" y="9206"/>
                  <a:pt x="4089" y="9206"/>
                </a:cubicBezTo>
                <a:close/>
                <a:moveTo>
                  <a:pt x="8013" y="1824"/>
                </a:moveTo>
                <a:cubicBezTo>
                  <a:pt x="7918" y="1824"/>
                  <a:pt x="7843" y="1903"/>
                  <a:pt x="7846" y="1997"/>
                </a:cubicBezTo>
                <a:lnTo>
                  <a:pt x="7846" y="9523"/>
                </a:lnTo>
                <a:cubicBezTo>
                  <a:pt x="7845" y="10328"/>
                  <a:pt x="7192" y="10982"/>
                  <a:pt x="6386" y="10983"/>
                </a:cubicBezTo>
                <a:lnTo>
                  <a:pt x="1790" y="10983"/>
                </a:lnTo>
                <a:cubicBezTo>
                  <a:pt x="985" y="10982"/>
                  <a:pt x="333" y="10328"/>
                  <a:pt x="332" y="9523"/>
                </a:cubicBezTo>
                <a:lnTo>
                  <a:pt x="332" y="8987"/>
                </a:lnTo>
                <a:cubicBezTo>
                  <a:pt x="332" y="8896"/>
                  <a:pt x="256" y="8820"/>
                  <a:pt x="165" y="8820"/>
                </a:cubicBezTo>
                <a:cubicBezTo>
                  <a:pt x="74" y="8820"/>
                  <a:pt x="0" y="8896"/>
                  <a:pt x="0" y="8987"/>
                </a:cubicBezTo>
                <a:lnTo>
                  <a:pt x="0" y="9523"/>
                </a:lnTo>
                <a:cubicBezTo>
                  <a:pt x="2" y="10511"/>
                  <a:pt x="802" y="11311"/>
                  <a:pt x="1792" y="11315"/>
                </a:cubicBezTo>
                <a:lnTo>
                  <a:pt x="6386" y="11315"/>
                </a:lnTo>
                <a:cubicBezTo>
                  <a:pt x="7374" y="11311"/>
                  <a:pt x="8176" y="10511"/>
                  <a:pt x="8178" y="9523"/>
                </a:cubicBezTo>
                <a:lnTo>
                  <a:pt x="8178" y="1997"/>
                </a:lnTo>
                <a:cubicBezTo>
                  <a:pt x="8181" y="1903"/>
                  <a:pt x="8106" y="1824"/>
                  <a:pt x="8013" y="1824"/>
                </a:cubicBezTo>
                <a:close/>
              </a:path>
            </a:pathLst>
          </a:custGeom>
          <a:solidFill>
            <a:srgbClr val="3B4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9"/>
          <p:cNvSpPr/>
          <p:nvPr/>
        </p:nvSpPr>
        <p:spPr>
          <a:xfrm>
            <a:off x="5143061" y="3115793"/>
            <a:ext cx="324906" cy="376869"/>
          </a:xfrm>
          <a:custGeom>
            <a:rect b="b" l="l" r="r" t="t"/>
            <a:pathLst>
              <a:path extrusionOk="0" h="11314" w="9754">
                <a:moveTo>
                  <a:pt x="3308" y="937"/>
                </a:moveTo>
                <a:cubicBezTo>
                  <a:pt x="3198" y="1141"/>
                  <a:pt x="3129" y="1366"/>
                  <a:pt x="3105" y="1597"/>
                </a:cubicBezTo>
                <a:lnTo>
                  <a:pt x="332" y="1597"/>
                </a:lnTo>
                <a:lnTo>
                  <a:pt x="332" y="937"/>
                </a:lnTo>
                <a:close/>
                <a:moveTo>
                  <a:pt x="9422" y="937"/>
                </a:moveTo>
                <a:lnTo>
                  <a:pt x="9422" y="1597"/>
                </a:lnTo>
                <a:lnTo>
                  <a:pt x="6651" y="1597"/>
                </a:lnTo>
                <a:cubicBezTo>
                  <a:pt x="6625" y="1365"/>
                  <a:pt x="6557" y="1141"/>
                  <a:pt x="6446" y="937"/>
                </a:cubicBezTo>
                <a:close/>
                <a:moveTo>
                  <a:pt x="5052" y="985"/>
                </a:moveTo>
                <a:cubicBezTo>
                  <a:pt x="5066" y="985"/>
                  <a:pt x="5079" y="998"/>
                  <a:pt x="5079" y="1013"/>
                </a:cubicBezTo>
                <a:lnTo>
                  <a:pt x="5079" y="1418"/>
                </a:lnTo>
                <a:cubicBezTo>
                  <a:pt x="5079" y="1509"/>
                  <a:pt x="5153" y="1584"/>
                  <a:pt x="5244" y="1584"/>
                </a:cubicBezTo>
                <a:lnTo>
                  <a:pt x="5649" y="1584"/>
                </a:lnTo>
                <a:cubicBezTo>
                  <a:pt x="5665" y="1584"/>
                  <a:pt x="5676" y="1597"/>
                  <a:pt x="5676" y="1611"/>
                </a:cubicBezTo>
                <a:lnTo>
                  <a:pt x="5676" y="1959"/>
                </a:lnTo>
                <a:cubicBezTo>
                  <a:pt x="5676" y="1975"/>
                  <a:pt x="5665" y="1986"/>
                  <a:pt x="5649" y="1986"/>
                </a:cubicBezTo>
                <a:lnTo>
                  <a:pt x="5244" y="1986"/>
                </a:lnTo>
                <a:cubicBezTo>
                  <a:pt x="5153" y="1986"/>
                  <a:pt x="5079" y="2061"/>
                  <a:pt x="5079" y="2152"/>
                </a:cubicBezTo>
                <a:lnTo>
                  <a:pt x="5079" y="2557"/>
                </a:lnTo>
                <a:cubicBezTo>
                  <a:pt x="5077" y="2572"/>
                  <a:pt x="5066" y="2585"/>
                  <a:pt x="5052" y="2585"/>
                </a:cubicBezTo>
                <a:lnTo>
                  <a:pt x="4703" y="2585"/>
                </a:lnTo>
                <a:cubicBezTo>
                  <a:pt x="4688" y="2585"/>
                  <a:pt x="4677" y="2572"/>
                  <a:pt x="4677" y="2557"/>
                </a:cubicBezTo>
                <a:lnTo>
                  <a:pt x="4677" y="2152"/>
                </a:lnTo>
                <a:cubicBezTo>
                  <a:pt x="4675" y="2060"/>
                  <a:pt x="4602" y="1986"/>
                  <a:pt x="4511" y="1986"/>
                </a:cubicBezTo>
                <a:lnTo>
                  <a:pt x="4106" y="1986"/>
                </a:lnTo>
                <a:cubicBezTo>
                  <a:pt x="4090" y="1986"/>
                  <a:pt x="4078" y="1973"/>
                  <a:pt x="4078" y="1959"/>
                </a:cubicBezTo>
                <a:lnTo>
                  <a:pt x="4078" y="1611"/>
                </a:lnTo>
                <a:cubicBezTo>
                  <a:pt x="4078" y="1597"/>
                  <a:pt x="4090" y="1584"/>
                  <a:pt x="4106" y="1584"/>
                </a:cubicBezTo>
                <a:lnTo>
                  <a:pt x="4511" y="1584"/>
                </a:lnTo>
                <a:cubicBezTo>
                  <a:pt x="4602" y="1584"/>
                  <a:pt x="4677" y="1509"/>
                  <a:pt x="4677" y="1418"/>
                </a:cubicBezTo>
                <a:lnTo>
                  <a:pt x="4677" y="1013"/>
                </a:lnTo>
                <a:cubicBezTo>
                  <a:pt x="4677" y="998"/>
                  <a:pt x="4688" y="985"/>
                  <a:pt x="4703" y="985"/>
                </a:cubicBezTo>
                <a:close/>
                <a:moveTo>
                  <a:pt x="4703" y="654"/>
                </a:moveTo>
                <a:cubicBezTo>
                  <a:pt x="4506" y="656"/>
                  <a:pt x="4346" y="816"/>
                  <a:pt x="4344" y="1013"/>
                </a:cubicBezTo>
                <a:lnTo>
                  <a:pt x="4344" y="1253"/>
                </a:lnTo>
                <a:lnTo>
                  <a:pt x="4106" y="1253"/>
                </a:lnTo>
                <a:cubicBezTo>
                  <a:pt x="3907" y="1254"/>
                  <a:pt x="3747" y="1414"/>
                  <a:pt x="3747" y="1613"/>
                </a:cubicBezTo>
                <a:lnTo>
                  <a:pt x="3747" y="1960"/>
                </a:lnTo>
                <a:cubicBezTo>
                  <a:pt x="3747" y="2157"/>
                  <a:pt x="3907" y="2317"/>
                  <a:pt x="4106" y="2319"/>
                </a:cubicBezTo>
                <a:lnTo>
                  <a:pt x="4344" y="2319"/>
                </a:lnTo>
                <a:lnTo>
                  <a:pt x="4344" y="2559"/>
                </a:lnTo>
                <a:cubicBezTo>
                  <a:pt x="4346" y="2758"/>
                  <a:pt x="4506" y="2918"/>
                  <a:pt x="4703" y="2918"/>
                </a:cubicBezTo>
                <a:lnTo>
                  <a:pt x="5052" y="2918"/>
                </a:lnTo>
                <a:cubicBezTo>
                  <a:pt x="5250" y="2918"/>
                  <a:pt x="5410" y="2758"/>
                  <a:pt x="5410" y="2559"/>
                </a:cubicBezTo>
                <a:lnTo>
                  <a:pt x="5410" y="2319"/>
                </a:lnTo>
                <a:lnTo>
                  <a:pt x="5650" y="2319"/>
                </a:lnTo>
                <a:cubicBezTo>
                  <a:pt x="5849" y="2317"/>
                  <a:pt x="6009" y="2157"/>
                  <a:pt x="6009" y="1960"/>
                </a:cubicBezTo>
                <a:lnTo>
                  <a:pt x="6009" y="1613"/>
                </a:lnTo>
                <a:cubicBezTo>
                  <a:pt x="6009" y="1414"/>
                  <a:pt x="5849" y="1254"/>
                  <a:pt x="5650" y="1253"/>
                </a:cubicBezTo>
                <a:lnTo>
                  <a:pt x="5410" y="1253"/>
                </a:lnTo>
                <a:lnTo>
                  <a:pt x="5410" y="1013"/>
                </a:lnTo>
                <a:cubicBezTo>
                  <a:pt x="5409" y="816"/>
                  <a:pt x="5249" y="656"/>
                  <a:pt x="5052" y="654"/>
                </a:cubicBezTo>
                <a:close/>
                <a:moveTo>
                  <a:pt x="4878" y="333"/>
                </a:moveTo>
                <a:cubicBezTo>
                  <a:pt x="5252" y="333"/>
                  <a:pt x="5623" y="478"/>
                  <a:pt x="5903" y="758"/>
                </a:cubicBezTo>
                <a:cubicBezTo>
                  <a:pt x="6175" y="1030"/>
                  <a:pt x="6329" y="1398"/>
                  <a:pt x="6329" y="1784"/>
                </a:cubicBezTo>
                <a:cubicBezTo>
                  <a:pt x="6329" y="2476"/>
                  <a:pt x="5839" y="3071"/>
                  <a:pt x="5161" y="3207"/>
                </a:cubicBezTo>
                <a:cubicBezTo>
                  <a:pt x="5066" y="3226"/>
                  <a:pt x="4972" y="3235"/>
                  <a:pt x="4878" y="3235"/>
                </a:cubicBezTo>
                <a:cubicBezTo>
                  <a:pt x="4302" y="3235"/>
                  <a:pt x="3766" y="2889"/>
                  <a:pt x="3537" y="2340"/>
                </a:cubicBezTo>
                <a:cubicBezTo>
                  <a:pt x="3273" y="1701"/>
                  <a:pt x="3496" y="963"/>
                  <a:pt x="4072" y="579"/>
                </a:cubicBezTo>
                <a:cubicBezTo>
                  <a:pt x="4318" y="414"/>
                  <a:pt x="4599" y="333"/>
                  <a:pt x="4878" y="333"/>
                </a:cubicBezTo>
                <a:close/>
                <a:moveTo>
                  <a:pt x="1996" y="1928"/>
                </a:moveTo>
                <a:lnTo>
                  <a:pt x="1996" y="3300"/>
                </a:lnTo>
                <a:cubicBezTo>
                  <a:pt x="1989" y="3579"/>
                  <a:pt x="1762" y="3803"/>
                  <a:pt x="1482" y="3803"/>
                </a:cubicBezTo>
                <a:cubicBezTo>
                  <a:pt x="1203" y="3803"/>
                  <a:pt x="974" y="3579"/>
                  <a:pt x="969" y="3300"/>
                </a:cubicBezTo>
                <a:lnTo>
                  <a:pt x="969" y="1928"/>
                </a:lnTo>
                <a:close/>
                <a:moveTo>
                  <a:pt x="7427" y="1928"/>
                </a:moveTo>
                <a:lnTo>
                  <a:pt x="7427" y="3300"/>
                </a:lnTo>
                <a:cubicBezTo>
                  <a:pt x="7423" y="3579"/>
                  <a:pt x="7194" y="3803"/>
                  <a:pt x="6915" y="3803"/>
                </a:cubicBezTo>
                <a:cubicBezTo>
                  <a:pt x="6635" y="3803"/>
                  <a:pt x="6406" y="3579"/>
                  <a:pt x="6401" y="3300"/>
                </a:cubicBezTo>
                <a:lnTo>
                  <a:pt x="6401" y="2709"/>
                </a:lnTo>
                <a:cubicBezTo>
                  <a:pt x="6545" y="2473"/>
                  <a:pt x="6632" y="2205"/>
                  <a:pt x="6654" y="1928"/>
                </a:cubicBezTo>
                <a:close/>
                <a:moveTo>
                  <a:pt x="8787" y="1928"/>
                </a:moveTo>
                <a:lnTo>
                  <a:pt x="8785" y="3300"/>
                </a:lnTo>
                <a:cubicBezTo>
                  <a:pt x="8780" y="3579"/>
                  <a:pt x="8551" y="3803"/>
                  <a:pt x="8273" y="3803"/>
                </a:cubicBezTo>
                <a:cubicBezTo>
                  <a:pt x="7993" y="3803"/>
                  <a:pt x="7764" y="3579"/>
                  <a:pt x="7759" y="3300"/>
                </a:cubicBezTo>
                <a:lnTo>
                  <a:pt x="7759" y="1928"/>
                </a:lnTo>
                <a:close/>
                <a:moveTo>
                  <a:pt x="3100" y="1928"/>
                </a:moveTo>
                <a:cubicBezTo>
                  <a:pt x="3123" y="2205"/>
                  <a:pt x="3209" y="2473"/>
                  <a:pt x="3353" y="2709"/>
                </a:cubicBezTo>
                <a:lnTo>
                  <a:pt x="3353" y="3300"/>
                </a:lnTo>
                <a:cubicBezTo>
                  <a:pt x="3353" y="3584"/>
                  <a:pt x="3124" y="3813"/>
                  <a:pt x="2841" y="3813"/>
                </a:cubicBezTo>
                <a:cubicBezTo>
                  <a:pt x="2556" y="3813"/>
                  <a:pt x="2327" y="3584"/>
                  <a:pt x="2327" y="3300"/>
                </a:cubicBezTo>
                <a:lnTo>
                  <a:pt x="2327" y="1928"/>
                </a:lnTo>
                <a:close/>
                <a:moveTo>
                  <a:pt x="6070" y="3110"/>
                </a:moveTo>
                <a:lnTo>
                  <a:pt x="6070" y="3300"/>
                </a:lnTo>
                <a:cubicBezTo>
                  <a:pt x="6070" y="3582"/>
                  <a:pt x="5839" y="3813"/>
                  <a:pt x="5556" y="3813"/>
                </a:cubicBezTo>
                <a:cubicBezTo>
                  <a:pt x="5450" y="3813"/>
                  <a:pt x="5348" y="3781"/>
                  <a:pt x="5261" y="3720"/>
                </a:cubicBezTo>
                <a:cubicBezTo>
                  <a:pt x="5199" y="3675"/>
                  <a:pt x="5148" y="3619"/>
                  <a:pt x="5109" y="3552"/>
                </a:cubicBezTo>
                <a:cubicBezTo>
                  <a:pt x="5466" y="3505"/>
                  <a:pt x="5802" y="3350"/>
                  <a:pt x="6070" y="3110"/>
                </a:cubicBezTo>
                <a:close/>
                <a:moveTo>
                  <a:pt x="3684" y="3110"/>
                </a:moveTo>
                <a:cubicBezTo>
                  <a:pt x="3953" y="3350"/>
                  <a:pt x="4288" y="3505"/>
                  <a:pt x="4645" y="3552"/>
                </a:cubicBezTo>
                <a:cubicBezTo>
                  <a:pt x="4615" y="3608"/>
                  <a:pt x="4571" y="3657"/>
                  <a:pt x="4523" y="3697"/>
                </a:cubicBezTo>
                <a:cubicBezTo>
                  <a:pt x="4424" y="3778"/>
                  <a:pt x="4311" y="3814"/>
                  <a:pt x="4201" y="3814"/>
                </a:cubicBezTo>
                <a:cubicBezTo>
                  <a:pt x="3935" y="3814"/>
                  <a:pt x="3684" y="3605"/>
                  <a:pt x="3684" y="3300"/>
                </a:cubicBezTo>
                <a:lnTo>
                  <a:pt x="3684" y="3110"/>
                </a:lnTo>
                <a:close/>
                <a:moveTo>
                  <a:pt x="4877" y="1"/>
                </a:moveTo>
                <a:cubicBezTo>
                  <a:pt x="4421" y="1"/>
                  <a:pt x="3965" y="175"/>
                  <a:pt x="3617" y="524"/>
                </a:cubicBezTo>
                <a:cubicBezTo>
                  <a:pt x="3590" y="550"/>
                  <a:pt x="3564" y="577"/>
                  <a:pt x="3540" y="606"/>
                </a:cubicBezTo>
                <a:lnTo>
                  <a:pt x="167" y="606"/>
                </a:lnTo>
                <a:cubicBezTo>
                  <a:pt x="76" y="606"/>
                  <a:pt x="1" y="680"/>
                  <a:pt x="1" y="771"/>
                </a:cubicBezTo>
                <a:lnTo>
                  <a:pt x="1" y="1763"/>
                </a:lnTo>
                <a:cubicBezTo>
                  <a:pt x="1" y="1855"/>
                  <a:pt x="76" y="1928"/>
                  <a:pt x="167" y="1928"/>
                </a:cubicBezTo>
                <a:lnTo>
                  <a:pt x="638" y="1928"/>
                </a:lnTo>
                <a:lnTo>
                  <a:pt x="638" y="4787"/>
                </a:lnTo>
                <a:cubicBezTo>
                  <a:pt x="638" y="4879"/>
                  <a:pt x="712" y="4954"/>
                  <a:pt x="803" y="4954"/>
                </a:cubicBezTo>
                <a:cubicBezTo>
                  <a:pt x="894" y="4954"/>
                  <a:pt x="969" y="4879"/>
                  <a:pt x="969" y="4787"/>
                </a:cubicBezTo>
                <a:lnTo>
                  <a:pt x="969" y="3969"/>
                </a:lnTo>
                <a:cubicBezTo>
                  <a:pt x="1121" y="4087"/>
                  <a:pt x="1301" y="4145"/>
                  <a:pt x="1481" y="4145"/>
                </a:cubicBezTo>
                <a:cubicBezTo>
                  <a:pt x="1699" y="4145"/>
                  <a:pt x="1915" y="4060"/>
                  <a:pt x="2079" y="3896"/>
                </a:cubicBezTo>
                <a:cubicBezTo>
                  <a:pt x="2109" y="3865"/>
                  <a:pt x="2136" y="3833"/>
                  <a:pt x="2160" y="3800"/>
                </a:cubicBezTo>
                <a:cubicBezTo>
                  <a:pt x="2186" y="3833"/>
                  <a:pt x="2213" y="3865"/>
                  <a:pt x="2244" y="3896"/>
                </a:cubicBezTo>
                <a:cubicBezTo>
                  <a:pt x="2408" y="4061"/>
                  <a:pt x="2624" y="4144"/>
                  <a:pt x="2840" y="4144"/>
                </a:cubicBezTo>
                <a:cubicBezTo>
                  <a:pt x="3056" y="4144"/>
                  <a:pt x="3272" y="4061"/>
                  <a:pt x="3436" y="3896"/>
                </a:cubicBezTo>
                <a:cubicBezTo>
                  <a:pt x="3467" y="3865"/>
                  <a:pt x="3494" y="3833"/>
                  <a:pt x="3520" y="3800"/>
                </a:cubicBezTo>
                <a:cubicBezTo>
                  <a:pt x="3685" y="4025"/>
                  <a:pt x="3940" y="4143"/>
                  <a:pt x="4199" y="4143"/>
                </a:cubicBezTo>
                <a:cubicBezTo>
                  <a:pt x="4385" y="4143"/>
                  <a:pt x="4573" y="4081"/>
                  <a:pt x="4730" y="3953"/>
                </a:cubicBezTo>
                <a:cubicBezTo>
                  <a:pt x="4786" y="3909"/>
                  <a:pt x="4836" y="3857"/>
                  <a:pt x="4877" y="3800"/>
                </a:cubicBezTo>
                <a:cubicBezTo>
                  <a:pt x="5044" y="4026"/>
                  <a:pt x="5300" y="4143"/>
                  <a:pt x="5557" y="4143"/>
                </a:cubicBezTo>
                <a:cubicBezTo>
                  <a:pt x="5772" y="4143"/>
                  <a:pt x="5987" y="4062"/>
                  <a:pt x="6153" y="3896"/>
                </a:cubicBezTo>
                <a:cubicBezTo>
                  <a:pt x="6182" y="3865"/>
                  <a:pt x="6211" y="3833"/>
                  <a:pt x="6235" y="3800"/>
                </a:cubicBezTo>
                <a:cubicBezTo>
                  <a:pt x="6260" y="3833"/>
                  <a:pt x="6288" y="3865"/>
                  <a:pt x="6318" y="3896"/>
                </a:cubicBezTo>
                <a:cubicBezTo>
                  <a:pt x="6482" y="4061"/>
                  <a:pt x="6698" y="4144"/>
                  <a:pt x="6915" y="4144"/>
                </a:cubicBezTo>
                <a:cubicBezTo>
                  <a:pt x="7131" y="4144"/>
                  <a:pt x="7347" y="4061"/>
                  <a:pt x="7512" y="3896"/>
                </a:cubicBezTo>
                <a:cubicBezTo>
                  <a:pt x="7541" y="3865"/>
                  <a:pt x="7568" y="3833"/>
                  <a:pt x="7594" y="3800"/>
                </a:cubicBezTo>
                <a:cubicBezTo>
                  <a:pt x="7618" y="3833"/>
                  <a:pt x="7647" y="3865"/>
                  <a:pt x="7676" y="3896"/>
                </a:cubicBezTo>
                <a:cubicBezTo>
                  <a:pt x="7839" y="4060"/>
                  <a:pt x="8055" y="4144"/>
                  <a:pt x="8273" y="4144"/>
                </a:cubicBezTo>
                <a:cubicBezTo>
                  <a:pt x="8453" y="4144"/>
                  <a:pt x="8634" y="4086"/>
                  <a:pt x="8787" y="3969"/>
                </a:cubicBezTo>
                <a:lnTo>
                  <a:pt x="8787" y="8532"/>
                </a:lnTo>
                <a:cubicBezTo>
                  <a:pt x="8787" y="8623"/>
                  <a:pt x="8860" y="8697"/>
                  <a:pt x="8951" y="8697"/>
                </a:cubicBezTo>
                <a:cubicBezTo>
                  <a:pt x="9043" y="8697"/>
                  <a:pt x="9118" y="8623"/>
                  <a:pt x="9118" y="8532"/>
                </a:cubicBezTo>
                <a:lnTo>
                  <a:pt x="9118" y="1928"/>
                </a:lnTo>
                <a:lnTo>
                  <a:pt x="9587" y="1928"/>
                </a:lnTo>
                <a:cubicBezTo>
                  <a:pt x="9678" y="1928"/>
                  <a:pt x="9754" y="1855"/>
                  <a:pt x="9754" y="1763"/>
                </a:cubicBezTo>
                <a:lnTo>
                  <a:pt x="9754" y="771"/>
                </a:lnTo>
                <a:cubicBezTo>
                  <a:pt x="9754" y="680"/>
                  <a:pt x="9678" y="606"/>
                  <a:pt x="9587" y="606"/>
                </a:cubicBezTo>
                <a:lnTo>
                  <a:pt x="6216" y="606"/>
                </a:lnTo>
                <a:cubicBezTo>
                  <a:pt x="6190" y="577"/>
                  <a:pt x="6166" y="550"/>
                  <a:pt x="6139" y="524"/>
                </a:cubicBezTo>
                <a:cubicBezTo>
                  <a:pt x="5790" y="175"/>
                  <a:pt x="5334" y="1"/>
                  <a:pt x="4877" y="1"/>
                </a:cubicBezTo>
                <a:close/>
                <a:moveTo>
                  <a:pt x="5689" y="6994"/>
                </a:moveTo>
                <a:lnTo>
                  <a:pt x="6579" y="7885"/>
                </a:lnTo>
                <a:lnTo>
                  <a:pt x="5891" y="8574"/>
                </a:lnTo>
                <a:cubicBezTo>
                  <a:pt x="5767" y="8697"/>
                  <a:pt x="5606" y="8759"/>
                  <a:pt x="5445" y="8759"/>
                </a:cubicBezTo>
                <a:cubicBezTo>
                  <a:pt x="5283" y="8759"/>
                  <a:pt x="5122" y="8697"/>
                  <a:pt x="4999" y="8574"/>
                </a:cubicBezTo>
                <a:cubicBezTo>
                  <a:pt x="4754" y="8329"/>
                  <a:pt x="4754" y="7930"/>
                  <a:pt x="4999" y="7684"/>
                </a:cubicBezTo>
                <a:lnTo>
                  <a:pt x="5689" y="6994"/>
                </a:lnTo>
                <a:close/>
                <a:moveTo>
                  <a:pt x="7069" y="5544"/>
                </a:moveTo>
                <a:cubicBezTo>
                  <a:pt x="6829" y="5544"/>
                  <a:pt x="6588" y="5634"/>
                  <a:pt x="6401" y="5815"/>
                </a:cubicBezTo>
                <a:cubicBezTo>
                  <a:pt x="6329" y="5876"/>
                  <a:pt x="6323" y="5987"/>
                  <a:pt x="6388" y="6055"/>
                </a:cubicBezTo>
                <a:cubicBezTo>
                  <a:pt x="6420" y="6090"/>
                  <a:pt x="6464" y="6107"/>
                  <a:pt x="6508" y="6107"/>
                </a:cubicBezTo>
                <a:cubicBezTo>
                  <a:pt x="6551" y="6107"/>
                  <a:pt x="6595" y="6090"/>
                  <a:pt x="6627" y="6055"/>
                </a:cubicBezTo>
                <a:cubicBezTo>
                  <a:pt x="6749" y="5941"/>
                  <a:pt x="6904" y="5884"/>
                  <a:pt x="7059" y="5884"/>
                </a:cubicBezTo>
                <a:cubicBezTo>
                  <a:pt x="7224" y="5884"/>
                  <a:pt x="7388" y="5948"/>
                  <a:pt x="7512" y="6076"/>
                </a:cubicBezTo>
                <a:cubicBezTo>
                  <a:pt x="7752" y="6323"/>
                  <a:pt x="7749" y="6718"/>
                  <a:pt x="7504" y="6962"/>
                </a:cubicBezTo>
                <a:lnTo>
                  <a:pt x="6814" y="7650"/>
                </a:lnTo>
                <a:lnTo>
                  <a:pt x="5924" y="6760"/>
                </a:lnTo>
                <a:lnTo>
                  <a:pt x="6100" y="6584"/>
                </a:lnTo>
                <a:cubicBezTo>
                  <a:pt x="6166" y="6518"/>
                  <a:pt x="6166" y="6414"/>
                  <a:pt x="6100" y="6348"/>
                </a:cubicBezTo>
                <a:cubicBezTo>
                  <a:pt x="6068" y="6316"/>
                  <a:pt x="6026" y="6300"/>
                  <a:pt x="5983" y="6300"/>
                </a:cubicBezTo>
                <a:cubicBezTo>
                  <a:pt x="5941" y="6300"/>
                  <a:pt x="5899" y="6316"/>
                  <a:pt x="5867" y="6348"/>
                </a:cubicBezTo>
                <a:lnTo>
                  <a:pt x="4765" y="7450"/>
                </a:lnTo>
                <a:cubicBezTo>
                  <a:pt x="4389" y="7826"/>
                  <a:pt x="4389" y="8434"/>
                  <a:pt x="4765" y="8811"/>
                </a:cubicBezTo>
                <a:cubicBezTo>
                  <a:pt x="4953" y="8998"/>
                  <a:pt x="5199" y="9092"/>
                  <a:pt x="5445" y="9092"/>
                </a:cubicBezTo>
                <a:cubicBezTo>
                  <a:pt x="5692" y="9092"/>
                  <a:pt x="5938" y="8998"/>
                  <a:pt x="6126" y="8811"/>
                </a:cubicBezTo>
                <a:lnTo>
                  <a:pt x="7740" y="7197"/>
                </a:lnTo>
                <a:cubicBezTo>
                  <a:pt x="8121" y="6827"/>
                  <a:pt x="8130" y="6219"/>
                  <a:pt x="7760" y="5838"/>
                </a:cubicBezTo>
                <a:cubicBezTo>
                  <a:pt x="7572" y="5642"/>
                  <a:pt x="7321" y="5544"/>
                  <a:pt x="7069" y="5544"/>
                </a:cubicBezTo>
                <a:close/>
                <a:moveTo>
                  <a:pt x="2932" y="8449"/>
                </a:moveTo>
                <a:cubicBezTo>
                  <a:pt x="2841" y="8449"/>
                  <a:pt x="2766" y="8524"/>
                  <a:pt x="2766" y="8615"/>
                </a:cubicBezTo>
                <a:lnTo>
                  <a:pt x="2766" y="9126"/>
                </a:lnTo>
                <a:cubicBezTo>
                  <a:pt x="2766" y="9217"/>
                  <a:pt x="2841" y="9291"/>
                  <a:pt x="2932" y="9291"/>
                </a:cubicBezTo>
                <a:cubicBezTo>
                  <a:pt x="3023" y="9291"/>
                  <a:pt x="3097" y="9217"/>
                  <a:pt x="3097" y="9126"/>
                </a:cubicBezTo>
                <a:lnTo>
                  <a:pt x="3097" y="8615"/>
                </a:lnTo>
                <a:cubicBezTo>
                  <a:pt x="3097" y="8524"/>
                  <a:pt x="3023" y="8449"/>
                  <a:pt x="2932" y="8449"/>
                </a:cubicBezTo>
                <a:close/>
                <a:moveTo>
                  <a:pt x="3387" y="6758"/>
                </a:moveTo>
                <a:lnTo>
                  <a:pt x="3385" y="10983"/>
                </a:lnTo>
                <a:lnTo>
                  <a:pt x="969" y="10983"/>
                </a:lnTo>
                <a:lnTo>
                  <a:pt x="969" y="6758"/>
                </a:lnTo>
                <a:close/>
                <a:moveTo>
                  <a:pt x="8787" y="10423"/>
                </a:moveTo>
                <a:lnTo>
                  <a:pt x="8787" y="10983"/>
                </a:lnTo>
                <a:lnTo>
                  <a:pt x="3716" y="10983"/>
                </a:lnTo>
                <a:lnTo>
                  <a:pt x="3716" y="10423"/>
                </a:lnTo>
                <a:close/>
                <a:moveTo>
                  <a:pt x="803" y="5373"/>
                </a:moveTo>
                <a:cubicBezTo>
                  <a:pt x="712" y="5373"/>
                  <a:pt x="638" y="5449"/>
                  <a:pt x="638" y="5540"/>
                </a:cubicBezTo>
                <a:lnTo>
                  <a:pt x="638" y="11148"/>
                </a:lnTo>
                <a:lnTo>
                  <a:pt x="638" y="11148"/>
                </a:lnTo>
                <a:cubicBezTo>
                  <a:pt x="636" y="11238"/>
                  <a:pt x="710" y="11313"/>
                  <a:pt x="800" y="11313"/>
                </a:cubicBezTo>
                <a:cubicBezTo>
                  <a:pt x="801" y="11313"/>
                  <a:pt x="802" y="11313"/>
                  <a:pt x="803" y="11313"/>
                </a:cubicBezTo>
                <a:lnTo>
                  <a:pt x="8951" y="11313"/>
                </a:lnTo>
                <a:cubicBezTo>
                  <a:pt x="8956" y="11313"/>
                  <a:pt x="8960" y="11313"/>
                  <a:pt x="8964" y="11313"/>
                </a:cubicBezTo>
                <a:cubicBezTo>
                  <a:pt x="9001" y="11313"/>
                  <a:pt x="9036" y="11301"/>
                  <a:pt x="9065" y="11278"/>
                </a:cubicBezTo>
                <a:cubicBezTo>
                  <a:pt x="9100" y="11244"/>
                  <a:pt x="9120" y="11196"/>
                  <a:pt x="9118" y="11148"/>
                </a:cubicBezTo>
                <a:lnTo>
                  <a:pt x="9118" y="9281"/>
                </a:lnTo>
                <a:cubicBezTo>
                  <a:pt x="9118" y="9190"/>
                  <a:pt x="9043" y="9116"/>
                  <a:pt x="8951" y="9116"/>
                </a:cubicBezTo>
                <a:cubicBezTo>
                  <a:pt x="8860" y="9116"/>
                  <a:pt x="8787" y="9190"/>
                  <a:pt x="8787" y="9281"/>
                </a:cubicBezTo>
                <a:lnTo>
                  <a:pt x="8787" y="10091"/>
                </a:lnTo>
                <a:lnTo>
                  <a:pt x="3716" y="10091"/>
                </a:lnTo>
                <a:lnTo>
                  <a:pt x="3716" y="6592"/>
                </a:lnTo>
                <a:cubicBezTo>
                  <a:pt x="3716" y="6500"/>
                  <a:pt x="3643" y="6427"/>
                  <a:pt x="3552" y="6427"/>
                </a:cubicBezTo>
                <a:lnTo>
                  <a:pt x="969" y="6427"/>
                </a:lnTo>
                <a:lnTo>
                  <a:pt x="969" y="5540"/>
                </a:lnTo>
                <a:cubicBezTo>
                  <a:pt x="969" y="5449"/>
                  <a:pt x="896" y="5373"/>
                  <a:pt x="803" y="5373"/>
                </a:cubicBezTo>
                <a:close/>
              </a:path>
            </a:pathLst>
          </a:custGeom>
          <a:solidFill>
            <a:srgbClr val="3B4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9"/>
          <p:cNvSpPr/>
          <p:nvPr/>
        </p:nvSpPr>
        <p:spPr>
          <a:xfrm>
            <a:off x="1401855" y="3115904"/>
            <a:ext cx="272439" cy="376649"/>
          </a:xfrm>
          <a:custGeom>
            <a:rect b="b" l="l" r="r" t="t"/>
            <a:pathLst>
              <a:path extrusionOk="0" h="208959" w="151145">
                <a:moveTo>
                  <a:pt x="61363" y="6121"/>
                </a:moveTo>
                <a:lnTo>
                  <a:pt x="61363" y="30282"/>
                </a:lnTo>
                <a:lnTo>
                  <a:pt x="51722" y="24604"/>
                </a:lnTo>
                <a:cubicBezTo>
                  <a:pt x="51247" y="24331"/>
                  <a:pt x="50716" y="24197"/>
                  <a:pt x="50186" y="24197"/>
                </a:cubicBezTo>
                <a:cubicBezTo>
                  <a:pt x="49629" y="24197"/>
                  <a:pt x="49073" y="24345"/>
                  <a:pt x="48587" y="24634"/>
                </a:cubicBezTo>
                <a:lnTo>
                  <a:pt x="38976" y="30282"/>
                </a:lnTo>
                <a:lnTo>
                  <a:pt x="38976" y="6121"/>
                </a:lnTo>
                <a:close/>
                <a:moveTo>
                  <a:pt x="20080" y="46399"/>
                </a:moveTo>
                <a:cubicBezTo>
                  <a:pt x="18394" y="46399"/>
                  <a:pt x="17004" y="47789"/>
                  <a:pt x="17004" y="49475"/>
                </a:cubicBezTo>
                <a:lnTo>
                  <a:pt x="17004" y="75380"/>
                </a:lnTo>
                <a:cubicBezTo>
                  <a:pt x="16945" y="77095"/>
                  <a:pt x="18335" y="78544"/>
                  <a:pt x="20080" y="78544"/>
                </a:cubicBezTo>
                <a:cubicBezTo>
                  <a:pt x="21795" y="78544"/>
                  <a:pt x="23185" y="77095"/>
                  <a:pt x="23126" y="75380"/>
                </a:cubicBezTo>
                <a:lnTo>
                  <a:pt x="23126" y="52521"/>
                </a:lnTo>
                <a:lnTo>
                  <a:pt x="127191" y="52521"/>
                </a:lnTo>
                <a:lnTo>
                  <a:pt x="127191" y="75380"/>
                </a:lnTo>
                <a:cubicBezTo>
                  <a:pt x="127161" y="77066"/>
                  <a:pt x="128551" y="78426"/>
                  <a:pt x="130237" y="78426"/>
                </a:cubicBezTo>
                <a:cubicBezTo>
                  <a:pt x="131922" y="78426"/>
                  <a:pt x="133312" y="77066"/>
                  <a:pt x="133282" y="75380"/>
                </a:cubicBezTo>
                <a:lnTo>
                  <a:pt x="133282" y="49475"/>
                </a:lnTo>
                <a:cubicBezTo>
                  <a:pt x="133282" y="47789"/>
                  <a:pt x="131922" y="46399"/>
                  <a:pt x="130237" y="46399"/>
                </a:cubicBezTo>
                <a:close/>
                <a:moveTo>
                  <a:pt x="63230" y="66758"/>
                </a:moveTo>
                <a:cubicBezTo>
                  <a:pt x="64979" y="66758"/>
                  <a:pt x="66763" y="67056"/>
                  <a:pt x="68519" y="67691"/>
                </a:cubicBezTo>
                <a:cubicBezTo>
                  <a:pt x="69791" y="68164"/>
                  <a:pt x="70974" y="68785"/>
                  <a:pt x="72068" y="69554"/>
                </a:cubicBezTo>
                <a:lnTo>
                  <a:pt x="72068" y="95046"/>
                </a:lnTo>
                <a:cubicBezTo>
                  <a:pt x="70974" y="95815"/>
                  <a:pt x="69791" y="96436"/>
                  <a:pt x="68519" y="96909"/>
                </a:cubicBezTo>
                <a:cubicBezTo>
                  <a:pt x="66833" y="97530"/>
                  <a:pt x="65030" y="97825"/>
                  <a:pt x="63226" y="97825"/>
                </a:cubicBezTo>
                <a:cubicBezTo>
                  <a:pt x="53585" y="97825"/>
                  <a:pt x="46251" y="89102"/>
                  <a:pt x="47937" y="79609"/>
                </a:cubicBezTo>
                <a:cubicBezTo>
                  <a:pt x="49273" y="71952"/>
                  <a:pt x="55938" y="66758"/>
                  <a:pt x="63230" y="66758"/>
                </a:cubicBezTo>
                <a:close/>
                <a:moveTo>
                  <a:pt x="87061" y="66774"/>
                </a:moveTo>
                <a:cubicBezTo>
                  <a:pt x="93330" y="66804"/>
                  <a:pt x="98979" y="70560"/>
                  <a:pt x="101404" y="76386"/>
                </a:cubicBezTo>
                <a:cubicBezTo>
                  <a:pt x="103799" y="82182"/>
                  <a:pt x="102468" y="88835"/>
                  <a:pt x="98032" y="93271"/>
                </a:cubicBezTo>
                <a:cubicBezTo>
                  <a:pt x="95065" y="96239"/>
                  <a:pt x="91092" y="97828"/>
                  <a:pt x="87034" y="97828"/>
                </a:cubicBezTo>
                <a:cubicBezTo>
                  <a:pt x="85269" y="97828"/>
                  <a:pt x="83489" y="97527"/>
                  <a:pt x="81767" y="96909"/>
                </a:cubicBezTo>
                <a:cubicBezTo>
                  <a:pt x="80525" y="96465"/>
                  <a:pt x="79313" y="95844"/>
                  <a:pt x="78219" y="95075"/>
                </a:cubicBezTo>
                <a:lnTo>
                  <a:pt x="78219" y="69554"/>
                </a:lnTo>
                <a:cubicBezTo>
                  <a:pt x="79313" y="68785"/>
                  <a:pt x="80496" y="68164"/>
                  <a:pt x="81767" y="67721"/>
                </a:cubicBezTo>
                <a:cubicBezTo>
                  <a:pt x="83483" y="67100"/>
                  <a:pt x="85257" y="66774"/>
                  <a:pt x="87061" y="66774"/>
                </a:cubicBezTo>
                <a:close/>
                <a:moveTo>
                  <a:pt x="87107" y="60683"/>
                </a:moveTo>
                <a:cubicBezTo>
                  <a:pt x="87092" y="60683"/>
                  <a:pt x="87076" y="60683"/>
                  <a:pt x="87061" y="60683"/>
                </a:cubicBezTo>
                <a:cubicBezTo>
                  <a:pt x="84547" y="60683"/>
                  <a:pt x="82034" y="61126"/>
                  <a:pt x="79668" y="61984"/>
                </a:cubicBezTo>
                <a:lnTo>
                  <a:pt x="79697" y="61984"/>
                </a:lnTo>
                <a:cubicBezTo>
                  <a:pt x="78101" y="62546"/>
                  <a:pt x="76563" y="63315"/>
                  <a:pt x="75143" y="64261"/>
                </a:cubicBezTo>
                <a:cubicBezTo>
                  <a:pt x="71624" y="61925"/>
                  <a:pt x="67484" y="60683"/>
                  <a:pt x="63226" y="60683"/>
                </a:cubicBezTo>
                <a:cubicBezTo>
                  <a:pt x="48735" y="60683"/>
                  <a:pt x="38355" y="74670"/>
                  <a:pt x="42525" y="88540"/>
                </a:cubicBezTo>
                <a:cubicBezTo>
                  <a:pt x="45415" y="98152"/>
                  <a:pt x="54157" y="103958"/>
                  <a:pt x="63278" y="103958"/>
                </a:cubicBezTo>
                <a:cubicBezTo>
                  <a:pt x="67318" y="103958"/>
                  <a:pt x="71431" y="102819"/>
                  <a:pt x="75143" y="100369"/>
                </a:cubicBezTo>
                <a:cubicBezTo>
                  <a:pt x="78877" y="102846"/>
                  <a:pt x="83018" y="103997"/>
                  <a:pt x="87083" y="103997"/>
                </a:cubicBezTo>
                <a:cubicBezTo>
                  <a:pt x="96216" y="103997"/>
                  <a:pt x="104965" y="98188"/>
                  <a:pt x="107850" y="88569"/>
                </a:cubicBezTo>
                <a:cubicBezTo>
                  <a:pt x="112016" y="74655"/>
                  <a:pt x="101603" y="60683"/>
                  <a:pt x="87107" y="60683"/>
                </a:cubicBezTo>
                <a:close/>
                <a:moveTo>
                  <a:pt x="130237" y="86174"/>
                </a:moveTo>
                <a:cubicBezTo>
                  <a:pt x="128551" y="86174"/>
                  <a:pt x="127191" y="87564"/>
                  <a:pt x="127191" y="89249"/>
                </a:cubicBezTo>
                <a:lnTo>
                  <a:pt x="127191" y="112109"/>
                </a:lnTo>
                <a:lnTo>
                  <a:pt x="23155" y="112109"/>
                </a:lnTo>
                <a:lnTo>
                  <a:pt x="23155" y="89249"/>
                </a:lnTo>
                <a:cubicBezTo>
                  <a:pt x="23096" y="87593"/>
                  <a:pt x="21736" y="86292"/>
                  <a:pt x="20080" y="86292"/>
                </a:cubicBezTo>
                <a:cubicBezTo>
                  <a:pt x="18424" y="86292"/>
                  <a:pt x="17063" y="87593"/>
                  <a:pt x="17004" y="89249"/>
                </a:cubicBezTo>
                <a:lnTo>
                  <a:pt x="17004" y="115155"/>
                </a:lnTo>
                <a:cubicBezTo>
                  <a:pt x="17004" y="116823"/>
                  <a:pt x="18365" y="118201"/>
                  <a:pt x="20027" y="118201"/>
                </a:cubicBezTo>
                <a:cubicBezTo>
                  <a:pt x="20044" y="118201"/>
                  <a:pt x="20062" y="118201"/>
                  <a:pt x="20080" y="118201"/>
                </a:cubicBezTo>
                <a:lnTo>
                  <a:pt x="130237" y="118201"/>
                </a:lnTo>
                <a:cubicBezTo>
                  <a:pt x="130254" y="118201"/>
                  <a:pt x="130272" y="118201"/>
                  <a:pt x="130289" y="118201"/>
                </a:cubicBezTo>
                <a:cubicBezTo>
                  <a:pt x="131951" y="118201"/>
                  <a:pt x="133312" y="116823"/>
                  <a:pt x="133312" y="115155"/>
                </a:cubicBezTo>
                <a:lnTo>
                  <a:pt x="133312" y="89249"/>
                </a:lnTo>
                <a:cubicBezTo>
                  <a:pt x="133312" y="87564"/>
                  <a:pt x="131922" y="86174"/>
                  <a:pt x="130237" y="86174"/>
                </a:cubicBezTo>
                <a:close/>
                <a:moveTo>
                  <a:pt x="144195" y="6121"/>
                </a:moveTo>
                <a:lnTo>
                  <a:pt x="144195" y="168829"/>
                </a:lnTo>
                <a:lnTo>
                  <a:pt x="20080" y="168829"/>
                </a:lnTo>
                <a:cubicBezTo>
                  <a:pt x="14875" y="168829"/>
                  <a:pt x="9848" y="170840"/>
                  <a:pt x="6121" y="174477"/>
                </a:cubicBezTo>
                <a:lnTo>
                  <a:pt x="6121" y="20080"/>
                </a:lnTo>
                <a:cubicBezTo>
                  <a:pt x="6121" y="12361"/>
                  <a:pt x="12361" y="6121"/>
                  <a:pt x="20080" y="6121"/>
                </a:cubicBezTo>
                <a:lnTo>
                  <a:pt x="32855" y="6121"/>
                </a:lnTo>
                <a:lnTo>
                  <a:pt x="32855" y="35605"/>
                </a:lnTo>
                <a:cubicBezTo>
                  <a:pt x="32884" y="36137"/>
                  <a:pt x="33032" y="36670"/>
                  <a:pt x="33298" y="37143"/>
                </a:cubicBezTo>
                <a:cubicBezTo>
                  <a:pt x="33871" y="38111"/>
                  <a:pt x="34893" y="38657"/>
                  <a:pt x="35940" y="38657"/>
                </a:cubicBezTo>
                <a:cubicBezTo>
                  <a:pt x="36460" y="38657"/>
                  <a:pt x="36987" y="38522"/>
                  <a:pt x="37468" y="38237"/>
                </a:cubicBezTo>
                <a:lnTo>
                  <a:pt x="50184" y="30785"/>
                </a:lnTo>
                <a:lnTo>
                  <a:pt x="62664" y="38089"/>
                </a:lnTo>
                <a:cubicBezTo>
                  <a:pt x="63214" y="38486"/>
                  <a:pt x="63824" y="38665"/>
                  <a:pt x="64420" y="38665"/>
                </a:cubicBezTo>
                <a:cubicBezTo>
                  <a:pt x="66002" y="38665"/>
                  <a:pt x="67484" y="37401"/>
                  <a:pt x="67484" y="35576"/>
                </a:cubicBezTo>
                <a:lnTo>
                  <a:pt x="67484" y="6121"/>
                </a:lnTo>
                <a:close/>
                <a:moveTo>
                  <a:pt x="20080" y="0"/>
                </a:moveTo>
                <a:cubicBezTo>
                  <a:pt x="8990" y="0"/>
                  <a:pt x="0" y="8990"/>
                  <a:pt x="0" y="20080"/>
                </a:cubicBezTo>
                <a:lnTo>
                  <a:pt x="0" y="188908"/>
                </a:lnTo>
                <a:cubicBezTo>
                  <a:pt x="0" y="199969"/>
                  <a:pt x="8990" y="208959"/>
                  <a:pt x="20080" y="208959"/>
                </a:cubicBezTo>
                <a:lnTo>
                  <a:pt x="76740" y="208959"/>
                </a:lnTo>
                <a:cubicBezTo>
                  <a:pt x="78426" y="208959"/>
                  <a:pt x="79786" y="207598"/>
                  <a:pt x="79786" y="205913"/>
                </a:cubicBezTo>
                <a:cubicBezTo>
                  <a:pt x="79786" y="204227"/>
                  <a:pt x="78426" y="202837"/>
                  <a:pt x="76740" y="202837"/>
                </a:cubicBezTo>
                <a:lnTo>
                  <a:pt x="20080" y="202837"/>
                </a:lnTo>
                <a:cubicBezTo>
                  <a:pt x="19990" y="202839"/>
                  <a:pt x="19900" y="202840"/>
                  <a:pt x="19810" y="202840"/>
                </a:cubicBezTo>
                <a:cubicBezTo>
                  <a:pt x="12126" y="202840"/>
                  <a:pt x="5885" y="196596"/>
                  <a:pt x="5885" y="188908"/>
                </a:cubicBezTo>
                <a:cubicBezTo>
                  <a:pt x="5885" y="181174"/>
                  <a:pt x="12154" y="174949"/>
                  <a:pt x="19862" y="174949"/>
                </a:cubicBezTo>
                <a:cubicBezTo>
                  <a:pt x="19935" y="174949"/>
                  <a:pt x="20007" y="174949"/>
                  <a:pt x="20080" y="174950"/>
                </a:cubicBezTo>
                <a:lnTo>
                  <a:pt x="142213" y="174950"/>
                </a:lnTo>
                <a:cubicBezTo>
                  <a:pt x="141681" y="176251"/>
                  <a:pt x="141237" y="177582"/>
                  <a:pt x="140853" y="178943"/>
                </a:cubicBezTo>
                <a:cubicBezTo>
                  <a:pt x="139108" y="185449"/>
                  <a:pt x="139108" y="192339"/>
                  <a:pt x="140853" y="198845"/>
                </a:cubicBezTo>
                <a:cubicBezTo>
                  <a:pt x="141237" y="200205"/>
                  <a:pt x="141681" y="201536"/>
                  <a:pt x="142213" y="202837"/>
                </a:cubicBezTo>
                <a:lnTo>
                  <a:pt x="90580" y="202837"/>
                </a:lnTo>
                <a:cubicBezTo>
                  <a:pt x="88894" y="202837"/>
                  <a:pt x="87534" y="204227"/>
                  <a:pt x="87534" y="205913"/>
                </a:cubicBezTo>
                <a:cubicBezTo>
                  <a:pt x="87534" y="207598"/>
                  <a:pt x="88894" y="208959"/>
                  <a:pt x="90580" y="208959"/>
                </a:cubicBezTo>
                <a:lnTo>
                  <a:pt x="147270" y="208959"/>
                </a:lnTo>
                <a:cubicBezTo>
                  <a:pt x="149695" y="208959"/>
                  <a:pt x="151144" y="206267"/>
                  <a:pt x="149813" y="204227"/>
                </a:cubicBezTo>
                <a:cubicBezTo>
                  <a:pt x="148453" y="202068"/>
                  <a:pt x="147418" y="199702"/>
                  <a:pt x="146738" y="197218"/>
                </a:cubicBezTo>
                <a:cubicBezTo>
                  <a:pt x="145318" y="191747"/>
                  <a:pt x="145318" y="186010"/>
                  <a:pt x="146738" y="180539"/>
                </a:cubicBezTo>
                <a:cubicBezTo>
                  <a:pt x="147388" y="178144"/>
                  <a:pt x="148394" y="175837"/>
                  <a:pt x="149695" y="173738"/>
                </a:cubicBezTo>
                <a:cubicBezTo>
                  <a:pt x="150109" y="173206"/>
                  <a:pt x="150316" y="172555"/>
                  <a:pt x="150316" y="171875"/>
                </a:cubicBezTo>
                <a:lnTo>
                  <a:pt x="150316" y="3076"/>
                </a:lnTo>
                <a:cubicBezTo>
                  <a:pt x="150316" y="1360"/>
                  <a:pt x="148956" y="0"/>
                  <a:pt x="147270" y="0"/>
                </a:cubicBezTo>
                <a:close/>
              </a:path>
            </a:pathLst>
          </a:custGeom>
          <a:solidFill>
            <a:srgbClr val="3B4D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9"/>
          <p:cNvSpPr txBox="1"/>
          <p:nvPr/>
        </p:nvSpPr>
        <p:spPr>
          <a:xfrm>
            <a:off x="1116572" y="4181825"/>
            <a:ext cx="6910800" cy="57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fr">
                <a:solidFill>
                  <a:srgbClr val="3B4D4E"/>
                </a:solidFill>
                <a:latin typeface="Mukta"/>
                <a:ea typeface="Mukta"/>
                <a:cs typeface="Mukta"/>
                <a:sym typeface="Mukta"/>
              </a:rPr>
              <a:t>We also applied encoding for categorical variables and standardized numerical features.</a:t>
            </a:r>
            <a:endParaRPr>
              <a:solidFill>
                <a:srgbClr val="3B4D4E"/>
              </a:solidFill>
              <a:latin typeface="Mukta"/>
              <a:ea typeface="Mukta"/>
              <a:cs typeface="Mukta"/>
              <a:sym typeface="Mukt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40"/>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Model Architecture</a:t>
            </a:r>
            <a:endParaRPr/>
          </a:p>
        </p:txBody>
      </p:sp>
      <p:sp>
        <p:nvSpPr>
          <p:cNvPr id="994" name="Google Shape;994;p40"/>
          <p:cNvSpPr txBox="1"/>
          <p:nvPr>
            <p:ph idx="1" type="body"/>
          </p:nvPr>
        </p:nvSpPr>
        <p:spPr>
          <a:xfrm>
            <a:off x="720000" y="1017725"/>
            <a:ext cx="7704000" cy="35907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fr" sz="1550"/>
              <a:t>Developed</a:t>
            </a:r>
            <a:r>
              <a:rPr lang="fr" sz="1550"/>
              <a:t> a </a:t>
            </a:r>
            <a:r>
              <a:rPr lang="fr" sz="1550"/>
              <a:t>Transformer Model with:</a:t>
            </a:r>
            <a:endParaRPr sz="1550"/>
          </a:p>
          <a:p>
            <a:pPr indent="-327025" lvl="0" marL="457200" rtl="0" algn="l">
              <a:lnSpc>
                <a:spcPct val="150000"/>
              </a:lnSpc>
              <a:spcBef>
                <a:spcPts val="0"/>
              </a:spcBef>
              <a:spcAft>
                <a:spcPts val="0"/>
              </a:spcAft>
              <a:buSzPts val="1550"/>
              <a:buChar char="-"/>
            </a:pPr>
            <a:r>
              <a:rPr lang="fr" sz="1550"/>
              <a:t>Input embedding layer</a:t>
            </a:r>
            <a:endParaRPr sz="1550"/>
          </a:p>
          <a:p>
            <a:pPr indent="-327025" lvl="0" marL="457200" rtl="0" algn="l">
              <a:lnSpc>
                <a:spcPct val="150000"/>
              </a:lnSpc>
              <a:spcBef>
                <a:spcPts val="0"/>
              </a:spcBef>
              <a:spcAft>
                <a:spcPts val="0"/>
              </a:spcAft>
              <a:buSzPts val="1550"/>
              <a:buChar char="-"/>
            </a:pPr>
            <a:r>
              <a:rPr lang="fr" sz="1550"/>
              <a:t>Positional encoding</a:t>
            </a:r>
            <a:endParaRPr sz="1550"/>
          </a:p>
          <a:p>
            <a:pPr indent="-327025" lvl="0" marL="457200" rtl="0" algn="l">
              <a:lnSpc>
                <a:spcPct val="150000"/>
              </a:lnSpc>
              <a:spcBef>
                <a:spcPts val="0"/>
              </a:spcBef>
              <a:spcAft>
                <a:spcPts val="0"/>
              </a:spcAft>
              <a:buSzPts val="1550"/>
              <a:buChar char="-"/>
            </a:pPr>
            <a:r>
              <a:rPr lang="fr" sz="1550"/>
              <a:t>Transformer encoder (4 layers, 8 heads)</a:t>
            </a:r>
            <a:endParaRPr sz="1550"/>
          </a:p>
          <a:p>
            <a:pPr indent="-327025" lvl="0" marL="457200" rtl="0" algn="l">
              <a:lnSpc>
                <a:spcPct val="150000"/>
              </a:lnSpc>
              <a:spcBef>
                <a:spcPts val="0"/>
              </a:spcBef>
              <a:spcAft>
                <a:spcPts val="0"/>
              </a:spcAft>
              <a:buSzPts val="1550"/>
              <a:buChar char="-"/>
            </a:pPr>
            <a:r>
              <a:rPr lang="fr" sz="1550"/>
              <a:t>Output classification layers</a:t>
            </a:r>
            <a:endParaRPr sz="1550"/>
          </a:p>
          <a:p>
            <a:pPr indent="0" lvl="0" marL="0" rtl="0" algn="l">
              <a:lnSpc>
                <a:spcPct val="150000"/>
              </a:lnSpc>
              <a:spcBef>
                <a:spcPts val="1000"/>
              </a:spcBef>
              <a:spcAft>
                <a:spcPts val="0"/>
              </a:spcAft>
              <a:buNone/>
            </a:pPr>
            <a:r>
              <a:rPr lang="fr" sz="1550"/>
              <a:t>Training Strategy:</a:t>
            </a:r>
            <a:endParaRPr sz="1550"/>
          </a:p>
          <a:p>
            <a:pPr indent="-327025" lvl="0" marL="457200" rtl="0" algn="l">
              <a:lnSpc>
                <a:spcPct val="150000"/>
              </a:lnSpc>
              <a:spcBef>
                <a:spcPts val="0"/>
              </a:spcBef>
              <a:spcAft>
                <a:spcPts val="0"/>
              </a:spcAft>
              <a:buSzPts val="1550"/>
              <a:buChar char="-"/>
            </a:pPr>
            <a:r>
              <a:rPr lang="fr" sz="1550"/>
              <a:t>Weighted loss function for class imbalance</a:t>
            </a:r>
            <a:endParaRPr sz="1550"/>
          </a:p>
          <a:p>
            <a:pPr indent="-327025" lvl="0" marL="457200" rtl="0" algn="l">
              <a:lnSpc>
                <a:spcPct val="150000"/>
              </a:lnSpc>
              <a:spcBef>
                <a:spcPts val="0"/>
              </a:spcBef>
              <a:spcAft>
                <a:spcPts val="0"/>
              </a:spcAft>
              <a:buSzPts val="1550"/>
              <a:buChar char="-"/>
            </a:pPr>
            <a:r>
              <a:rPr lang="fr" sz="1550"/>
              <a:t>Mixed precision training for performance</a:t>
            </a:r>
            <a:endParaRPr sz="1550"/>
          </a:p>
          <a:p>
            <a:pPr indent="-327025" lvl="0" marL="457200" rtl="0" algn="l">
              <a:lnSpc>
                <a:spcPct val="150000"/>
              </a:lnSpc>
              <a:spcBef>
                <a:spcPts val="0"/>
              </a:spcBef>
              <a:spcAft>
                <a:spcPts val="0"/>
              </a:spcAft>
              <a:buSzPts val="1550"/>
              <a:buChar char="-"/>
            </a:pPr>
            <a:r>
              <a:rPr lang="fr" sz="1550"/>
              <a:t>Learning rate scheduling</a:t>
            </a:r>
            <a:endParaRPr sz="1550"/>
          </a:p>
          <a:p>
            <a:pPr indent="-327025" lvl="0" marL="457200" rtl="0" algn="l">
              <a:lnSpc>
                <a:spcPct val="150000"/>
              </a:lnSpc>
              <a:spcBef>
                <a:spcPts val="0"/>
              </a:spcBef>
              <a:spcAft>
                <a:spcPts val="0"/>
              </a:spcAft>
              <a:buSzPts val="1550"/>
              <a:buChar char="-"/>
            </a:pPr>
            <a:r>
              <a:rPr lang="fr" sz="1550"/>
              <a:t>Model selection based on validation F1 score</a:t>
            </a:r>
            <a:endParaRPr sz="1550"/>
          </a:p>
        </p:txBody>
      </p:sp>
      <p:pic>
        <p:nvPicPr>
          <p:cNvPr id="995" name="Google Shape;995;p40"/>
          <p:cNvPicPr preferRelativeResize="0"/>
          <p:nvPr/>
        </p:nvPicPr>
        <p:blipFill>
          <a:blip r:embed="rId3">
            <a:alphaModFix/>
          </a:blip>
          <a:stretch>
            <a:fillRect/>
          </a:stretch>
        </p:blipFill>
        <p:spPr>
          <a:xfrm>
            <a:off x="5048300" y="1740299"/>
            <a:ext cx="3022200" cy="2145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41"/>
          <p:cNvSpPr txBox="1"/>
          <p:nvPr>
            <p:ph type="title"/>
          </p:nvPr>
        </p:nvSpPr>
        <p:spPr>
          <a:xfrm>
            <a:off x="720000" y="445025"/>
            <a:ext cx="7704000" cy="57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Results and discussion</a:t>
            </a:r>
            <a:endParaRPr/>
          </a:p>
        </p:txBody>
      </p:sp>
      <p:sp>
        <p:nvSpPr>
          <p:cNvPr id="1001" name="Google Shape;1001;p41"/>
          <p:cNvSpPr txBox="1"/>
          <p:nvPr>
            <p:ph idx="1" type="body"/>
          </p:nvPr>
        </p:nvSpPr>
        <p:spPr>
          <a:xfrm>
            <a:off x="4572000" y="1267675"/>
            <a:ext cx="3852000" cy="334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fr" sz="1200"/>
              <a:t>While the results are not good, this shows the potential in using prediction to identify some of the main predictors of UTIs in SGLT2 patients.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The reason the results were not great, even though validation accuracy improved over the </a:t>
            </a:r>
            <a:r>
              <a:rPr lang="fr" sz="1200"/>
              <a:t>epochs</a:t>
            </a:r>
            <a:r>
              <a:rPr lang="fr" sz="1200"/>
              <a:t>, is the lack of data showing UTI </a:t>
            </a:r>
            <a:r>
              <a:rPr lang="fr" sz="1200"/>
              <a:t>development in SGLT2 patients in the MIMIC-IV dataset. This could be either due to underreporting or poor follow-ups following SGLT2 Inhibitor Therapy.</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fr" sz="1200"/>
              <a:t>Given a bigger dataset with more patients who have developed UTIs, which seems common in SGLT2 patients according to medical research, this model could yield much better results.</a:t>
            </a:r>
            <a:endParaRPr sz="1200"/>
          </a:p>
        </p:txBody>
      </p:sp>
      <p:pic>
        <p:nvPicPr>
          <p:cNvPr id="1002" name="Google Shape;1002;p41"/>
          <p:cNvPicPr preferRelativeResize="0"/>
          <p:nvPr/>
        </p:nvPicPr>
        <p:blipFill>
          <a:blip r:embed="rId3">
            <a:alphaModFix/>
          </a:blip>
          <a:stretch>
            <a:fillRect/>
          </a:stretch>
        </p:blipFill>
        <p:spPr>
          <a:xfrm>
            <a:off x="494200" y="1578800"/>
            <a:ext cx="4077799" cy="27185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harmacy Project Proposal by Slidesgo">
  <a:themeElements>
    <a:clrScheme name="Simple Light">
      <a:dk1>
        <a:srgbClr val="3B4D4E"/>
      </a:dk1>
      <a:lt1>
        <a:srgbClr val="FFFFFF"/>
      </a:lt1>
      <a:dk2>
        <a:srgbClr val="B5DAD4"/>
      </a:dk2>
      <a:lt2>
        <a:srgbClr val="DCEBE8"/>
      </a:lt2>
      <a:accent1>
        <a:srgbClr val="8CA5A7"/>
      </a:accent1>
      <a:accent2>
        <a:srgbClr val="68A29B"/>
      </a:accent2>
      <a:accent3>
        <a:srgbClr val="E86473"/>
      </a:accent3>
      <a:accent4>
        <a:srgbClr val="8A84E2"/>
      </a:accent4>
      <a:accent5>
        <a:srgbClr val="FFEEE2"/>
      </a:accent5>
      <a:accent6>
        <a:srgbClr val="F7B260"/>
      </a:accent6>
      <a:hlink>
        <a:srgbClr val="3B4D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