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c5a3ae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c5a3ae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5a3ae1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c5a3ae1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5a3ae1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c5a3ae1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c5a3ae1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c5a3ae1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c5a3ae1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c5a3ae1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5a3ae1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c5a3ae1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at 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27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charging a very modest price in tandem with what they offer when compared to the rest of the market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13" y="1152463"/>
            <a:ext cx="58578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Ticket Price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28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Mountain’s modelled ticket price is $95.87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should immediately increase their Adult Weekend Ticket Price from $81 to $85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50" y="1152463"/>
            <a:ext cx="5772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important in a Ski Resort?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5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random forest regression model shows which features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the biggest effect on the Adult Weekend Ticket Price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25" y="1152475"/>
            <a:ext cx="4910675" cy="39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does Big Mountain offer?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25" y="1017713"/>
            <a:ext cx="3602475" cy="19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3602475" cy="19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525" y="2997302"/>
            <a:ext cx="3602475" cy="197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07000"/>
            <a:ext cx="3602475" cy="196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is Big Mountain?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9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00" y="1017725"/>
            <a:ext cx="3589112" cy="1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46" y="1017725"/>
            <a:ext cx="3559729" cy="195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737" y="2973826"/>
            <a:ext cx="3559726" cy="193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Compared to other resorts in this country, Big Mountain is among the best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can afford to charge a higher ticket price without worrying about losing business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should keep an eye on how that affects business while considering another ticket price increase in the future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