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9"/>
    <p:restoredTop sz="94663"/>
  </p:normalViewPr>
  <p:slideViewPr>
    <p:cSldViewPr snapToGrid="0" snapToObjects="1">
      <p:cViewPr>
        <p:scale>
          <a:sx n="100" d="100"/>
          <a:sy n="100" d="100"/>
        </p:scale>
        <p:origin x="6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7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072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7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5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4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C82F-8634-AA42-B255-EC7041DBB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Disease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219F9-E54F-0A45-9E6E-68610DDD8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E72983"/>
              </a:solidFill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A2C89447-EA1C-411F-8022-1E830103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679" r="-1" b="2529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B3AFD-0BB5-9B47-B2A1-3B0AA3FD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Ebola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5576C6-D7D3-DD4C-AFAA-B1E0DF76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646936"/>
            <a:ext cx="6197668" cy="55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331BE-A91C-B84B-A6A0-BF56E9EA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SARS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ADC497F-70E1-4E41-9E1A-C15059F3F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01" r="150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29DEE5-85BF-AE44-BF4C-26E002CE4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56" y="1936749"/>
            <a:ext cx="4298950" cy="3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43D"/>
      </a:dk2>
      <a:lt2>
        <a:srgbClr val="E2E8E5"/>
      </a:lt2>
      <a:accent1>
        <a:srgbClr val="E72983"/>
      </a:accent1>
      <a:accent2>
        <a:srgbClr val="D517C0"/>
      </a:accent2>
      <a:accent3>
        <a:srgbClr val="AD29E7"/>
      </a:accent3>
      <a:accent4>
        <a:srgbClr val="6639DB"/>
      </a:accent4>
      <a:accent5>
        <a:srgbClr val="2C46E7"/>
      </a:accent5>
      <a:accent6>
        <a:srgbClr val="1781D5"/>
      </a:accent6>
      <a:hlink>
        <a:srgbClr val="706DCE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Disease Blocks</vt:lpstr>
      <vt:lpstr>Ebola</vt:lpstr>
      <vt:lpstr>SARS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Blocks</dc:title>
  <dc:creator>Kit Christopher Martin</dc:creator>
  <cp:lastModifiedBy>Kit Christopher Martin</cp:lastModifiedBy>
  <cp:revision>2</cp:revision>
  <dcterms:created xsi:type="dcterms:W3CDTF">2020-05-12T20:00:18Z</dcterms:created>
  <dcterms:modified xsi:type="dcterms:W3CDTF">2020-05-13T14:40:20Z</dcterms:modified>
</cp:coreProperties>
</file>