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>
        <p:scale>
          <a:sx n="100" d="100"/>
          <a:sy n="100" d="100"/>
        </p:scale>
        <p:origin x="56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2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1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8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11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55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4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8D6E-B497-4C2D-8FBF-9125D1F300E8}" type="datetimeFigureOut">
              <a:rPr lang="fr-FR" smtClean="0"/>
              <a:t>13/08/2016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5F66-93D4-4EBE-AB62-34A92C980C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51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10975" cy="7905750"/>
          </a:xfrm>
          <a:prstGeom prst="rect">
            <a:avLst/>
          </a:prstGeom>
        </p:spPr>
      </p:pic>
      <p:sp>
        <p:nvSpPr>
          <p:cNvPr id="7" name="Légende encadrée 1 6"/>
          <p:cNvSpPr/>
          <p:nvPr/>
        </p:nvSpPr>
        <p:spPr>
          <a:xfrm>
            <a:off x="2238375" y="5581650"/>
            <a:ext cx="1828800" cy="571500"/>
          </a:xfrm>
          <a:prstGeom prst="borderCallout1">
            <a:avLst>
              <a:gd name="adj1" fmla="val -169"/>
              <a:gd name="adj2" fmla="val 100439"/>
              <a:gd name="adj3" fmla="val -85257"/>
              <a:gd name="adj4" fmla="val 114986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 smtClean="0"/>
              <a:t>Powerful</a:t>
            </a:r>
          </a:p>
          <a:p>
            <a:pPr algn="ctr"/>
            <a:r>
              <a:rPr lang="fr-FR" b="1" noProof="1" smtClean="0"/>
              <a:t>Auto-completion</a:t>
            </a:r>
            <a:endParaRPr lang="fr-FR" b="1" noProof="1"/>
          </a:p>
        </p:txBody>
      </p:sp>
      <p:sp>
        <p:nvSpPr>
          <p:cNvPr id="8" name="Légende encadrée 1 7"/>
          <p:cNvSpPr/>
          <p:nvPr/>
        </p:nvSpPr>
        <p:spPr>
          <a:xfrm>
            <a:off x="4200525" y="1457325"/>
            <a:ext cx="1104900" cy="333375"/>
          </a:xfrm>
          <a:prstGeom prst="borderCallout1">
            <a:avLst>
              <a:gd name="adj1" fmla="val 99831"/>
              <a:gd name="adj2" fmla="val 99577"/>
              <a:gd name="adj3" fmla="val 209029"/>
              <a:gd name="adj4" fmla="val 126193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 smtClean="0"/>
              <a:t>Tool-tips</a:t>
            </a:r>
            <a:endParaRPr lang="fr-FR" b="1" noProof="1"/>
          </a:p>
        </p:txBody>
      </p:sp>
      <p:sp>
        <p:nvSpPr>
          <p:cNvPr id="10" name="Légende encadrée 1 9"/>
          <p:cNvSpPr/>
          <p:nvPr/>
        </p:nvSpPr>
        <p:spPr>
          <a:xfrm>
            <a:off x="9115425" y="5031580"/>
            <a:ext cx="2028825" cy="1254919"/>
          </a:xfrm>
          <a:prstGeom prst="borderCallout1">
            <a:avLst>
              <a:gd name="adj1" fmla="val 482"/>
              <a:gd name="adj2" fmla="val 99340"/>
              <a:gd name="adj3" fmla="val -55783"/>
              <a:gd name="adj4" fmla="val 119468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 smtClean="0"/>
              <a:t>Code explorer</a:t>
            </a:r>
          </a:p>
          <a:p>
            <a:pPr algn="ctr"/>
            <a:r>
              <a:rPr lang="fr-FR" noProof="1" smtClean="0"/>
              <a:t>Quickly get info and navigate through your code</a:t>
            </a:r>
            <a:endParaRPr lang="fr-FR" noProof="1"/>
          </a:p>
        </p:txBody>
      </p:sp>
      <p:sp>
        <p:nvSpPr>
          <p:cNvPr id="11" name="Légende encadrée 1 10"/>
          <p:cNvSpPr/>
          <p:nvPr/>
        </p:nvSpPr>
        <p:spPr>
          <a:xfrm>
            <a:off x="1676399" y="2709863"/>
            <a:ext cx="2257425" cy="1243012"/>
          </a:xfrm>
          <a:prstGeom prst="borderCallout1">
            <a:avLst>
              <a:gd name="adj1" fmla="val 2688"/>
              <a:gd name="adj2" fmla="val 439"/>
              <a:gd name="adj3" fmla="val -59543"/>
              <a:gd name="adj4" fmla="val -19497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 smtClean="0"/>
              <a:t>File explorer</a:t>
            </a:r>
            <a:endParaRPr lang="fr-FR" noProof="1" smtClean="0"/>
          </a:p>
          <a:p>
            <a:pPr algn="ctr"/>
            <a:r>
              <a:rPr lang="fr-FR" b="1" noProof="1" smtClean="0"/>
              <a:t>Strong search capability to browse your project files</a:t>
            </a:r>
            <a:endParaRPr lang="fr-FR" b="1" noProof="1"/>
          </a:p>
        </p:txBody>
      </p:sp>
      <p:sp>
        <p:nvSpPr>
          <p:cNvPr id="12" name="Légende encadrée 1 11"/>
          <p:cNvSpPr/>
          <p:nvPr/>
        </p:nvSpPr>
        <p:spPr>
          <a:xfrm>
            <a:off x="7781925" y="914400"/>
            <a:ext cx="2095500" cy="609600"/>
          </a:xfrm>
          <a:prstGeom prst="borderCallout1">
            <a:avLst>
              <a:gd name="adj1" fmla="val -971"/>
              <a:gd name="adj2" fmla="val 298"/>
              <a:gd name="adj3" fmla="val -39408"/>
              <a:gd name="adj4" fmla="val -5061"/>
            </a:avLst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 smtClean="0"/>
              <a:t>Quick access to the features of 3P</a:t>
            </a:r>
            <a:endParaRPr lang="fr-FR" b="1" noProof="1"/>
          </a:p>
        </p:txBody>
      </p:sp>
    </p:spTree>
    <p:extLst>
      <p:ext uri="{BB962C8B-B14F-4D97-AF65-F5344CB8AC3E}">
        <p14:creationId xmlns:p14="http://schemas.microsoft.com/office/powerpoint/2010/main" val="28140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</dc:creator>
  <cp:lastModifiedBy>Julien</cp:lastModifiedBy>
  <cp:revision>2</cp:revision>
  <dcterms:created xsi:type="dcterms:W3CDTF">2016-08-13T15:38:31Z</dcterms:created>
  <dcterms:modified xsi:type="dcterms:W3CDTF">2016-08-13T15:53:22Z</dcterms:modified>
</cp:coreProperties>
</file>