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2C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8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0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7E50-CEDA-46B5-94FB-9633F7E7D07F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en angle 70"/>
          <p:cNvCxnSpPr>
            <a:stCxn id="53" idx="3"/>
          </p:cNvCxnSpPr>
          <p:nvPr/>
        </p:nvCxnSpPr>
        <p:spPr>
          <a:xfrm flipV="1">
            <a:off x="2848271" y="1424709"/>
            <a:ext cx="989956" cy="284836"/>
          </a:xfrm>
          <a:prstGeom prst="bentConnector3">
            <a:avLst>
              <a:gd name="adj1" fmla="val 75016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28707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868396" y="5285968"/>
            <a:ext cx="2195298" cy="401930"/>
            <a:chOff x="4590648" y="2148283"/>
            <a:chExt cx="2497174" cy="457200"/>
          </a:xfrm>
        </p:grpSpPr>
        <p:pic>
          <p:nvPicPr>
            <p:cNvPr id="1032" name="Picture 8" descr="d:\Profiles\jcaillon\AppData\Local\Temp\upload_to_ft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48" y="2148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5049767" y="2163409"/>
              <a:ext cx="2038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Or… </a:t>
              </a:r>
              <a:r>
                <a:rPr lang="fr-FR" sz="1100" b="1" dirty="0" smtClean="0"/>
                <a:t>Distant directory </a:t>
              </a:r>
            </a:p>
            <a:p>
              <a:r>
                <a:rPr lang="fr-FR" sz="1100" b="1" dirty="0" smtClean="0"/>
                <a:t>(</a:t>
              </a:r>
              <a:r>
                <a:rPr lang="fr-FR" sz="1100" b="1" dirty="0" err="1" smtClean="0"/>
                <a:t>shared</a:t>
              </a:r>
              <a:r>
                <a:rPr lang="fr-FR" sz="1100" b="1" dirty="0" smtClean="0"/>
                <a:t> directory or FTP)</a:t>
              </a:r>
              <a:endParaRPr lang="fr-FR" sz="1100" b="1" dirty="0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0" y="619240"/>
            <a:ext cx="279097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0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Compile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*.r code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93676" y="788656"/>
            <a:ext cx="2295573" cy="401930"/>
            <a:chOff x="107977" y="2148283"/>
            <a:chExt cx="2611238" cy="457200"/>
          </a:xfrm>
        </p:grpSpPr>
        <p:sp>
          <p:nvSpPr>
            <p:cNvPr id="26" name="ZoneTexte 25"/>
            <p:cNvSpPr txBox="1"/>
            <p:nvPr/>
          </p:nvSpPr>
          <p:spPr>
            <a:xfrm>
              <a:off x="567510" y="2255741"/>
              <a:ext cx="215170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smtClean="0">
                  <a:solidFill>
                    <a:srgbClr val="006600"/>
                  </a:solidFill>
                </a:rPr>
                <a:t>Source directory</a:t>
              </a:r>
              <a:endParaRPr lang="fr-FR" sz="11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107977" y="2148283"/>
              <a:ext cx="457200" cy="457200"/>
              <a:chOff x="107504" y="216565"/>
              <a:chExt cx="914400" cy="914400"/>
            </a:xfrm>
          </p:grpSpPr>
          <p:pic>
            <p:nvPicPr>
              <p:cNvPr id="28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21656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D:\Repo\3P\3PA\Images\FileExplorer\model\3f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04" y="479883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e 10"/>
          <p:cNvGrpSpPr/>
          <p:nvPr/>
        </p:nvGrpSpPr>
        <p:grpSpPr>
          <a:xfrm>
            <a:off x="3821732" y="806015"/>
            <a:ext cx="2455220" cy="401930"/>
            <a:chOff x="2386271" y="2148283"/>
            <a:chExt cx="2792838" cy="457200"/>
          </a:xfrm>
        </p:grpSpPr>
        <p:grpSp>
          <p:nvGrpSpPr>
            <p:cNvPr id="30" name="Groupe 29"/>
            <p:cNvGrpSpPr/>
            <p:nvPr/>
          </p:nvGrpSpPr>
          <p:grpSpPr>
            <a:xfrm>
              <a:off x="2386271" y="2148283"/>
              <a:ext cx="457200" cy="457200"/>
              <a:chOff x="2892291" y="206927"/>
              <a:chExt cx="914400" cy="914400"/>
            </a:xfrm>
          </p:grpSpPr>
          <p:pic>
            <p:nvPicPr>
              <p:cNvPr id="3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291" y="20692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D:\Repo\3P\3PA\Images\FileExplorer\model\avi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479883"/>
                <a:ext cx="435301" cy="435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2843807" y="2248047"/>
              <a:ext cx="233530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3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18182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Repo\3P\3PA\Images\FileExplorer\model\cla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8" y="201299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Repo\3P\3PA\Images\FileExplorer\model\do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22477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80812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922248" y="1172152"/>
            <a:ext cx="17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20323" y="1381040"/>
            <a:ext cx="163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mainprog.p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1532" y="1798451"/>
            <a:ext cx="142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921532" y="2230342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trig_table.t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3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39033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924689" y="2010207"/>
            <a:ext cx="1877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main.cls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59663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924689" y="1601823"/>
            <a:ext cx="1923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039656" y="130929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\client.pl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038940" y="171486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\server.pl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036194" y="210162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\triggers\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trig_table.r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7" name="Picture 13" descr="D:\Repo\3P\3PA\Images\FileExplorer\model\av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99" y="211335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/>
          <p:cNvSpPr txBox="1"/>
          <p:nvPr/>
        </p:nvSpPr>
        <p:spPr>
          <a:xfrm>
            <a:off x="5111169" y="1602931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146729" y="1722488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37457" y="1304317"/>
            <a:ext cx="0" cy="23083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114427" y="1175544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ainwindow.r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mainprog.r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Connecteur en angle 34"/>
          <p:cNvCxnSpPr>
            <a:stCxn id="38" idx="3"/>
          </p:cNvCxnSpPr>
          <p:nvPr/>
        </p:nvCxnSpPr>
        <p:spPr>
          <a:xfrm>
            <a:off x="2632247" y="1279874"/>
            <a:ext cx="1205980" cy="144835"/>
          </a:xfrm>
          <a:prstGeom prst="bentConnector3">
            <a:avLst>
              <a:gd name="adj1" fmla="val 79486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39" idx="3"/>
          </p:cNvCxnSpPr>
          <p:nvPr/>
        </p:nvCxnSpPr>
        <p:spPr>
          <a:xfrm flipV="1">
            <a:off x="2560239" y="1424709"/>
            <a:ext cx="1277988" cy="64053"/>
          </a:xfrm>
          <a:prstGeom prst="bentConnector3">
            <a:avLst>
              <a:gd name="adj1" fmla="val 80744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53" idx="3"/>
          </p:cNvCxnSpPr>
          <p:nvPr/>
        </p:nvCxnSpPr>
        <p:spPr>
          <a:xfrm>
            <a:off x="2848271" y="1709545"/>
            <a:ext cx="986528" cy="121624"/>
          </a:xfrm>
          <a:prstGeom prst="bentConnector3">
            <a:avLst>
              <a:gd name="adj1" fmla="val 50241"/>
            </a:avLst>
          </a:prstGeom>
          <a:ln w="12700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40" idx="3"/>
          </p:cNvCxnSpPr>
          <p:nvPr/>
        </p:nvCxnSpPr>
        <p:spPr>
          <a:xfrm flipV="1">
            <a:off x="2344215" y="1831169"/>
            <a:ext cx="1490584" cy="75004"/>
          </a:xfrm>
          <a:prstGeom prst="bentConnector3">
            <a:avLst>
              <a:gd name="adj1" fmla="val 6704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44" idx="3"/>
          </p:cNvCxnSpPr>
          <p:nvPr/>
        </p:nvCxnSpPr>
        <p:spPr>
          <a:xfrm flipV="1">
            <a:off x="2802234" y="1831169"/>
            <a:ext cx="1032565" cy="28676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80"/>
          <p:cNvCxnSpPr>
            <a:stCxn id="41" idx="3"/>
            <a:endCxn id="67" idx="1"/>
          </p:cNvCxnSpPr>
          <p:nvPr/>
        </p:nvCxnSpPr>
        <p:spPr>
          <a:xfrm flipV="1">
            <a:off x="2915816" y="2219095"/>
            <a:ext cx="918983" cy="118969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456065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ZoneTexte 109"/>
          <p:cNvSpPr txBox="1"/>
          <p:nvPr/>
        </p:nvSpPr>
        <p:spPr>
          <a:xfrm>
            <a:off x="922248" y="2446394"/>
            <a:ext cx="217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\backup\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671509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ZoneTexte 112"/>
          <p:cNvSpPr txBox="1"/>
          <p:nvPr/>
        </p:nvSpPr>
        <p:spPr>
          <a:xfrm>
            <a:off x="921532" y="2661838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</a:t>
            </a:r>
            <a:r>
              <a:rPr lang="fr-FR" sz="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\backup\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" name="ZoneTexte 1024"/>
          <p:cNvSpPr txBox="1"/>
          <p:nvPr/>
        </p:nvSpPr>
        <p:spPr>
          <a:xfrm>
            <a:off x="128990" y="1244926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28990" y="1807946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120859" y="2383785"/>
            <a:ext cx="800219" cy="5777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040" name="Accolade ouvrante 1039"/>
          <p:cNvSpPr/>
          <p:nvPr/>
        </p:nvSpPr>
        <p:spPr>
          <a:xfrm>
            <a:off x="701056" y="1201304"/>
            <a:ext cx="92620" cy="59714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Accolade ouvrante 119"/>
          <p:cNvSpPr/>
          <p:nvPr/>
        </p:nvSpPr>
        <p:spPr>
          <a:xfrm>
            <a:off x="694180" y="1817267"/>
            <a:ext cx="92620" cy="59714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ccolade ouvrante 120"/>
          <p:cNvSpPr/>
          <p:nvPr/>
        </p:nvSpPr>
        <p:spPr>
          <a:xfrm>
            <a:off x="692945" y="2478681"/>
            <a:ext cx="92620" cy="3986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ZoneTexte 1041"/>
          <p:cNvSpPr txBox="1"/>
          <p:nvPr/>
        </p:nvSpPr>
        <p:spPr>
          <a:xfrm>
            <a:off x="2978684" y="2492896"/>
            <a:ext cx="130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0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043" name="Accolade fermante 1042"/>
          <p:cNvSpPr/>
          <p:nvPr/>
        </p:nvSpPr>
        <p:spPr>
          <a:xfrm>
            <a:off x="2971064" y="2553770"/>
            <a:ext cx="45719" cy="2469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ZoneTexte 1043"/>
          <p:cNvSpPr txBox="1"/>
          <p:nvPr/>
        </p:nvSpPr>
        <p:spPr>
          <a:xfrm>
            <a:off x="2854307" y="1090784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2060"/>
                </a:solidFill>
              </a:rPr>
              <a:t>Transfer </a:t>
            </a:r>
            <a:r>
              <a:rPr lang="fr-FR" sz="800" dirty="0" err="1" smtClean="0">
                <a:solidFill>
                  <a:srgbClr val="002060"/>
                </a:solidFill>
              </a:rPr>
              <a:t>rule</a:t>
            </a:r>
            <a:r>
              <a:rPr lang="fr-FR" sz="800" dirty="0" smtClean="0">
                <a:solidFill>
                  <a:srgbClr val="002060"/>
                </a:solidFill>
              </a:rPr>
              <a:t> 1</a:t>
            </a:r>
            <a:endParaRPr lang="fr-FR" sz="800" dirty="0">
              <a:solidFill>
                <a:srgbClr val="00206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790979" y="1528511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2 + 3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2607465" y="1724089"/>
            <a:ext cx="10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4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2853319" y="2302915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C000"/>
                </a:solidFill>
              </a:rPr>
              <a:t>Transfer </a:t>
            </a:r>
            <a:r>
              <a:rPr lang="fr-FR" sz="800" dirty="0" err="1" smtClean="0">
                <a:solidFill>
                  <a:srgbClr val="FFC000"/>
                </a:solidFill>
              </a:rPr>
              <a:t>rule</a:t>
            </a:r>
            <a:r>
              <a:rPr lang="fr-FR" sz="800" dirty="0" smtClean="0">
                <a:solidFill>
                  <a:srgbClr val="FFC000"/>
                </a:solidFill>
              </a:rPr>
              <a:t> 6</a:t>
            </a:r>
            <a:endParaRPr lang="fr-FR" sz="800" dirty="0">
              <a:solidFill>
                <a:srgbClr val="FFC00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0" y="2904228"/>
            <a:ext cx="344115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6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9" y="254296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" y="256816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5" y="428275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ZoneTexte 134"/>
          <p:cNvSpPr txBox="1"/>
          <p:nvPr/>
        </p:nvSpPr>
        <p:spPr>
          <a:xfrm>
            <a:off x="-7644" y="2011"/>
            <a:ext cx="551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customize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48927" y="227614"/>
            <a:ext cx="600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err="1" smtClean="0"/>
              <a:t>Filter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include</a:t>
            </a:r>
            <a:r>
              <a:rPr lang="fr-FR" sz="900" b="1" dirty="0" smtClean="0"/>
              <a:t> or </a:t>
            </a:r>
            <a:r>
              <a:rPr lang="fr-FR" sz="900" b="1" dirty="0" err="1" smtClean="0"/>
              <a:t>exclude</a:t>
            </a:r>
            <a:r>
              <a:rPr lang="fr-FR" sz="900" b="1" dirty="0" smtClean="0"/>
              <a:t> files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348928" y="402711"/>
            <a:ext cx="5927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Transfer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choose</a:t>
            </a:r>
            <a:r>
              <a:rPr lang="fr-FR" sz="900" b="1" dirty="0" smtClean="0"/>
              <a:t> how and </a:t>
            </a:r>
            <a:r>
              <a:rPr lang="fr-FR" sz="900" b="1" dirty="0" err="1" smtClean="0"/>
              <a:t>where</a:t>
            </a:r>
            <a:r>
              <a:rPr lang="fr-FR" sz="900" b="1" dirty="0" smtClean="0"/>
              <a:t> to </a:t>
            </a:r>
            <a:r>
              <a:rPr lang="fr-FR" sz="900" b="1" dirty="0" err="1" smtClean="0"/>
              <a:t>transfer</a:t>
            </a:r>
            <a:r>
              <a:rPr lang="fr-FR" sz="900" b="1" dirty="0" smtClean="0"/>
              <a:t> a file </a:t>
            </a:r>
            <a:r>
              <a:rPr lang="fr-FR" sz="900" b="1" dirty="0" err="1" smtClean="0"/>
              <a:t>depending</a:t>
            </a:r>
            <a:r>
              <a:rPr lang="fr-FR" sz="900" b="1" dirty="0" smtClean="0"/>
              <a:t> on </a:t>
            </a:r>
            <a:r>
              <a:rPr lang="fr-FR" sz="900" b="1" dirty="0" err="1" smtClean="0"/>
              <a:t>its</a:t>
            </a:r>
            <a:r>
              <a:rPr lang="fr-FR" sz="900" b="1" dirty="0" smtClean="0"/>
              <a:t> source </a:t>
            </a:r>
            <a:r>
              <a:rPr lang="fr-FR" sz="900" b="1" dirty="0" err="1" smtClean="0"/>
              <a:t>path</a:t>
            </a:r>
            <a:endParaRPr lang="fr-FR" sz="900" b="1" dirty="0"/>
          </a:p>
        </p:txBody>
      </p:sp>
      <p:pic>
        <p:nvPicPr>
          <p:cNvPr id="140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003857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426938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18" y="113649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42" y="15713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68" y="1768354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58" y="2338068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/>
          <p:cNvSpPr txBox="1"/>
          <p:nvPr/>
        </p:nvSpPr>
        <p:spPr>
          <a:xfrm>
            <a:off x="-9798" y="6510536"/>
            <a:ext cx="731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N.B. : All the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are </a:t>
            </a:r>
            <a:r>
              <a:rPr lang="fr-FR" sz="900" b="1" dirty="0" err="1" smtClean="0"/>
              <a:t>available</a:t>
            </a:r>
            <a:r>
              <a:rPr lang="fr-FR" sz="900" b="1" dirty="0" smtClean="0"/>
              <a:t> for </a:t>
            </a:r>
            <a:r>
              <a:rPr lang="fr-FR" sz="900" b="1" dirty="0" err="1" smtClean="0"/>
              <a:t>any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, </a:t>
            </a:r>
            <a:r>
              <a:rPr lang="fr-FR" sz="900" b="1" dirty="0" err="1" smtClean="0"/>
              <a:t>I’ve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just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simplified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things</a:t>
            </a:r>
            <a:r>
              <a:rPr lang="fr-FR" sz="900" b="1" dirty="0" smtClean="0"/>
              <a:t> for the </a:t>
            </a:r>
            <a:r>
              <a:rPr lang="fr-FR" sz="900" b="1" dirty="0" err="1" smtClean="0"/>
              <a:t>sake</a:t>
            </a:r>
            <a:r>
              <a:rPr lang="fr-FR" sz="900" b="1" dirty="0" smtClean="0"/>
              <a:t> of </a:t>
            </a:r>
            <a:r>
              <a:rPr lang="fr-FR" sz="900" b="1" dirty="0" err="1" smtClean="0"/>
              <a:t>comprehensiveness</a:t>
            </a:r>
            <a:r>
              <a:rPr lang="fr-FR" sz="900" b="1" dirty="0" smtClean="0"/>
              <a:t> (i.e. </a:t>
            </a:r>
            <a:r>
              <a:rPr lang="fr-FR" sz="900" b="1" dirty="0" err="1" smtClean="0"/>
              <a:t>you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can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send</a:t>
            </a:r>
            <a:r>
              <a:rPr lang="fr-FR" sz="900" b="1" dirty="0" smtClean="0"/>
              <a:t> to FTP </a:t>
            </a:r>
            <a:r>
              <a:rPr lang="fr-FR" sz="900" b="1" dirty="0" err="1" smtClean="0"/>
              <a:t>from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 0)</a:t>
            </a:r>
            <a:endParaRPr lang="fr-FR" sz="900" b="1" dirty="0"/>
          </a:p>
        </p:txBody>
      </p:sp>
      <p:cxnSp>
        <p:nvCxnSpPr>
          <p:cNvPr id="148" name="Connecteur en angle 147"/>
          <p:cNvCxnSpPr>
            <a:stCxn id="171" idx="3"/>
            <a:endCxn id="117" idx="1"/>
          </p:cNvCxnSpPr>
          <p:nvPr/>
        </p:nvCxnSpPr>
        <p:spPr>
          <a:xfrm flipV="1">
            <a:off x="2143453" y="3708591"/>
            <a:ext cx="1740217" cy="95664"/>
          </a:xfrm>
          <a:prstGeom prst="bentConnector3">
            <a:avLst>
              <a:gd name="adj1" fmla="val 93012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934745" y="3895726"/>
            <a:ext cx="133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data.7z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929737" y="3475750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929737" y="4104772"/>
            <a:ext cx="1630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934103" y="3696533"/>
            <a:ext cx="120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base.df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4032004" y="360139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fr-FR" sz="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029844" y="4006966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cxnSp>
        <p:nvCxnSpPr>
          <p:cNvPr id="177" name="Connecteur droit 176"/>
          <p:cNvCxnSpPr/>
          <p:nvPr/>
        </p:nvCxnSpPr>
        <p:spPr>
          <a:xfrm>
            <a:off x="5109964" y="4008236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88024" y="3596415"/>
            <a:ext cx="0" cy="2308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ngle 181"/>
          <p:cNvCxnSpPr>
            <a:stCxn id="168" idx="3"/>
            <a:endCxn id="107" idx="1"/>
          </p:cNvCxnSpPr>
          <p:nvPr/>
        </p:nvCxnSpPr>
        <p:spPr>
          <a:xfrm flipV="1">
            <a:off x="2560239" y="4107418"/>
            <a:ext cx="1309280" cy="10507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134038" y="3410092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145981" y="4241460"/>
            <a:ext cx="800219" cy="5671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92" name="Accolade ouvrante 191"/>
          <p:cNvSpPr/>
          <p:nvPr/>
        </p:nvSpPr>
        <p:spPr>
          <a:xfrm>
            <a:off x="706104" y="3493403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>
            <a:off x="699228" y="3914148"/>
            <a:ext cx="94448" cy="40440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>
            <a:off x="706104" y="4346196"/>
            <a:ext cx="87571" cy="187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2742208" y="4327146"/>
            <a:ext cx="2659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1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96" name="Accolade fermante 195"/>
          <p:cNvSpPr/>
          <p:nvPr/>
        </p:nvSpPr>
        <p:spPr>
          <a:xfrm>
            <a:off x="2692970" y="4373074"/>
            <a:ext cx="53430" cy="123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/>
          <p:cNvSpPr txBox="1"/>
          <p:nvPr/>
        </p:nvSpPr>
        <p:spPr>
          <a:xfrm>
            <a:off x="2729654" y="3388809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3070554" y="3916159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01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" y="438764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" y="3592104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79" y="342900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78" y="39458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e 105"/>
          <p:cNvGrpSpPr/>
          <p:nvPr/>
        </p:nvGrpSpPr>
        <p:grpSpPr>
          <a:xfrm>
            <a:off x="798724" y="3085138"/>
            <a:ext cx="2686826" cy="401930"/>
            <a:chOff x="798724" y="3411916"/>
            <a:chExt cx="3056293" cy="457200"/>
          </a:xfrm>
        </p:grpSpPr>
        <p:sp>
          <p:nvSpPr>
            <p:cNvPr id="150" name="ZoneTexte 149"/>
            <p:cNvSpPr txBox="1"/>
            <p:nvPr/>
          </p:nvSpPr>
          <p:spPr>
            <a:xfrm>
              <a:off x="1258254" y="3519374"/>
              <a:ext cx="2596763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smtClean="0">
                  <a:solidFill>
                    <a:srgbClr val="006600"/>
                  </a:solidFill>
                </a:rPr>
                <a:t>Source directory</a:t>
              </a:r>
              <a:endParaRPr lang="fr-FR" sz="11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1053" name="Groupe 1052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152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54" name="Groupe 1053"/>
          <p:cNvGrpSpPr/>
          <p:nvPr/>
        </p:nvGrpSpPr>
        <p:grpSpPr>
          <a:xfrm>
            <a:off x="3851920" y="3085138"/>
            <a:ext cx="2664295" cy="401930"/>
            <a:chOff x="3851920" y="3411916"/>
            <a:chExt cx="3030663" cy="457200"/>
          </a:xfrm>
        </p:grpSpPr>
        <p:sp>
          <p:nvSpPr>
            <p:cNvPr id="156" name="ZoneTexte 155"/>
            <p:cNvSpPr txBox="1"/>
            <p:nvPr/>
          </p:nvSpPr>
          <p:spPr>
            <a:xfrm>
              <a:off x="4309306" y="3529039"/>
              <a:ext cx="2573277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10" name="Groupe 209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1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55" name="Picture 19" descr="D:\Repo\3P\3PA\Images\FileExplorer\model\jp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" y="369134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8" y="3482306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d:\Profiles\jcaillon\AppData\Local\Temp\7z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8" y="390241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8" y="410706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ZoneTexte 225"/>
          <p:cNvSpPr txBox="1"/>
          <p:nvPr/>
        </p:nvSpPr>
        <p:spPr>
          <a:xfrm>
            <a:off x="136803" y="3806670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pic>
        <p:nvPicPr>
          <p:cNvPr id="227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" y="4002581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ZoneTexte 228"/>
          <p:cNvSpPr txBox="1"/>
          <p:nvPr/>
        </p:nvSpPr>
        <p:spPr>
          <a:xfrm>
            <a:off x="934744" y="4320216"/>
            <a:ext cx="191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0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" y="432251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ZoneTexte 230"/>
          <p:cNvSpPr txBox="1"/>
          <p:nvPr/>
        </p:nvSpPr>
        <p:spPr>
          <a:xfrm>
            <a:off x="-7643" y="4778244"/>
            <a:ext cx="426149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(and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above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2" name="Groupe 241"/>
          <p:cNvGrpSpPr/>
          <p:nvPr/>
        </p:nvGrpSpPr>
        <p:grpSpPr>
          <a:xfrm>
            <a:off x="805375" y="4988241"/>
            <a:ext cx="2356177" cy="401930"/>
            <a:chOff x="798724" y="3411916"/>
            <a:chExt cx="2680176" cy="457200"/>
          </a:xfrm>
        </p:grpSpPr>
        <p:sp>
          <p:nvSpPr>
            <p:cNvPr id="243" name="ZoneTexte 242"/>
            <p:cNvSpPr txBox="1"/>
            <p:nvPr/>
          </p:nvSpPr>
          <p:spPr>
            <a:xfrm>
              <a:off x="1258255" y="3519374"/>
              <a:ext cx="222064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4" name="Groupe 243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245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7" name="Groupe 246"/>
          <p:cNvGrpSpPr/>
          <p:nvPr/>
        </p:nvGrpSpPr>
        <p:grpSpPr>
          <a:xfrm>
            <a:off x="3858571" y="4988241"/>
            <a:ext cx="2417665" cy="401930"/>
            <a:chOff x="3851920" y="3411916"/>
            <a:chExt cx="2750119" cy="457200"/>
          </a:xfrm>
        </p:grpSpPr>
        <p:sp>
          <p:nvSpPr>
            <p:cNvPr id="248" name="ZoneTexte 247"/>
            <p:cNvSpPr txBox="1"/>
            <p:nvPr/>
          </p:nvSpPr>
          <p:spPr>
            <a:xfrm>
              <a:off x="4309307" y="3529039"/>
              <a:ext cx="229273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9" name="Groupe 248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50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1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52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69861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19" y="4006448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ZoneTexte 253"/>
          <p:cNvSpPr txBox="1"/>
          <p:nvPr/>
        </p:nvSpPr>
        <p:spPr>
          <a:xfrm>
            <a:off x="4775324" y="3528844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</a:t>
            </a:r>
            <a:endParaRPr lang="fr-FR" sz="800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ase.df</a:t>
            </a:r>
            <a:endParaRPr lang="fr-FR" sz="8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7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93" y="197124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ZoneTexte 257"/>
          <p:cNvSpPr txBox="1"/>
          <p:nvPr/>
        </p:nvSpPr>
        <p:spPr>
          <a:xfrm>
            <a:off x="3154116" y="1954932"/>
            <a:ext cx="2127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00B0F0"/>
                </a:solidFill>
              </a:rPr>
              <a:t>5</a:t>
            </a:r>
            <a:endParaRPr lang="fr-FR" sz="700" dirty="0">
              <a:solidFill>
                <a:srgbClr val="00B0F0"/>
              </a:solidFill>
            </a:endParaRPr>
          </a:p>
        </p:txBody>
      </p:sp>
      <p:pic>
        <p:nvPicPr>
          <p:cNvPr id="117" name="Picture 24" descr="d:\Profiles\jcaillon\AppData\Local\Temp\opened_folder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0" y="3600227"/>
            <a:ext cx="216728" cy="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2" name="Connecteur en angle 261"/>
          <p:cNvCxnSpPr>
            <a:stCxn id="164" idx="3"/>
            <a:endCxn id="117" idx="1"/>
          </p:cNvCxnSpPr>
          <p:nvPr/>
        </p:nvCxnSpPr>
        <p:spPr>
          <a:xfrm>
            <a:off x="2143453" y="3583472"/>
            <a:ext cx="1740217" cy="125119"/>
          </a:xfrm>
          <a:prstGeom prst="bentConnector3">
            <a:avLst>
              <a:gd name="adj1" fmla="val 93058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en angle 269"/>
          <p:cNvCxnSpPr>
            <a:stCxn id="107" idx="1"/>
            <a:endCxn id="163" idx="3"/>
          </p:cNvCxnSpPr>
          <p:nvPr/>
        </p:nvCxnSpPr>
        <p:spPr>
          <a:xfrm rot="10800000">
            <a:off x="2267745" y="4003448"/>
            <a:ext cx="1601774" cy="103970"/>
          </a:xfrm>
          <a:prstGeom prst="bentConnector3">
            <a:avLst>
              <a:gd name="adj1" fmla="val 63875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5101805" y="3954542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\data.7z</a:t>
            </a: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\settings.xml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944477" y="5703138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7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8" y="5709694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ZoneTexte 276"/>
          <p:cNvSpPr txBox="1"/>
          <p:nvPr/>
        </p:nvSpPr>
        <p:spPr>
          <a:xfrm>
            <a:off x="952550" y="592301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pic>
        <p:nvPicPr>
          <p:cNvPr id="278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0" y="5922496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Accolade ouvrante 278"/>
          <p:cNvSpPr/>
          <p:nvPr/>
        </p:nvSpPr>
        <p:spPr>
          <a:xfrm>
            <a:off x="736637" y="5705145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ZoneTexte 280"/>
          <p:cNvSpPr txBox="1"/>
          <p:nvPr/>
        </p:nvSpPr>
        <p:spPr>
          <a:xfrm>
            <a:off x="145604" y="5082708"/>
            <a:ext cx="646331" cy="1154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002060"/>
                </a:solidFill>
              </a:rPr>
              <a:t>No </a:t>
            </a:r>
            <a:r>
              <a:rPr lang="fr-FR" sz="1000" dirty="0" err="1" smtClean="0">
                <a:solidFill>
                  <a:srgbClr val="002060"/>
                </a:solidFill>
              </a:rPr>
              <a:t>filters</a:t>
            </a:r>
            <a:r>
              <a:rPr lang="fr-FR" sz="1000" dirty="0" smtClean="0">
                <a:solidFill>
                  <a:srgbClr val="002060"/>
                </a:solidFill>
              </a:rPr>
              <a:t>  for </a:t>
            </a:r>
            <a:r>
              <a:rPr lang="fr-FR" sz="1000" dirty="0" err="1" smtClean="0">
                <a:solidFill>
                  <a:srgbClr val="002060"/>
                </a:solidFill>
              </a:rPr>
              <a:t>step</a:t>
            </a:r>
            <a:r>
              <a:rPr lang="fr-FR" sz="1000" dirty="0" smtClean="0">
                <a:solidFill>
                  <a:srgbClr val="002060"/>
                </a:solidFill>
              </a:rPr>
              <a:t> 2</a:t>
            </a:r>
          </a:p>
          <a:p>
            <a:pPr algn="ctr"/>
            <a:r>
              <a:rPr lang="fr-FR" sz="1000" dirty="0" smtClean="0">
                <a:solidFill>
                  <a:srgbClr val="002060"/>
                </a:solidFill>
              </a:rPr>
              <a:t>&gt; All the files are </a:t>
            </a:r>
            <a:r>
              <a:rPr lang="fr-FR" sz="1000" dirty="0" err="1" smtClean="0">
                <a:solidFill>
                  <a:srgbClr val="002060"/>
                </a:solidFill>
              </a:rPr>
              <a:t>eligible</a:t>
            </a:r>
            <a:r>
              <a:rPr lang="fr-FR" sz="1000" dirty="0" smtClean="0">
                <a:solidFill>
                  <a:srgbClr val="002060"/>
                </a:solidFill>
              </a:rPr>
              <a:t> to </a:t>
            </a:r>
            <a:r>
              <a:rPr lang="fr-FR" sz="1000" dirty="0" err="1" smtClean="0">
                <a:solidFill>
                  <a:srgbClr val="002060"/>
                </a:solidFill>
              </a:rPr>
              <a:t>transfers</a:t>
            </a:r>
            <a:endParaRPr lang="fr-FR" sz="900" dirty="0">
              <a:solidFill>
                <a:srgbClr val="002060"/>
              </a:solidFill>
            </a:endParaRPr>
          </a:p>
        </p:txBody>
      </p:sp>
      <p:pic>
        <p:nvPicPr>
          <p:cNvPr id="259" name="Picture 25" descr="d:\Profiles\jcaillon\AppData\Local\Temp\internet_folder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706968"/>
            <a:ext cx="213320" cy="2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6" descr="d:\Profiles\jcaillon\AppData\Local\Temp\skydrive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921184"/>
            <a:ext cx="217274" cy="2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ZoneTexte 283"/>
          <p:cNvSpPr txBox="1"/>
          <p:nvPr/>
        </p:nvSpPr>
        <p:spPr>
          <a:xfrm>
            <a:off x="4054121" y="5705145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\\windows_server\deploy\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5" name="ZoneTexte 284"/>
          <p:cNvSpPr txBox="1"/>
          <p:nvPr/>
        </p:nvSpPr>
        <p:spPr>
          <a:xfrm>
            <a:off x="4067302" y="5926420"/>
            <a:ext cx="2724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ftp://user:password@host:port/deploy/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conf.zip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-7645" y="6237312"/>
            <a:ext cx="50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Rince 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repeat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2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transfer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+ 1 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1" name="Accolade fermante 260"/>
          <p:cNvSpPr/>
          <p:nvPr/>
        </p:nvSpPr>
        <p:spPr>
          <a:xfrm>
            <a:off x="4541520" y="265714"/>
            <a:ext cx="72008" cy="33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ZoneTexte 262"/>
          <p:cNvSpPr txBox="1"/>
          <p:nvPr/>
        </p:nvSpPr>
        <p:spPr>
          <a:xfrm>
            <a:off x="4605907" y="260648"/>
            <a:ext cx="185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Rules</a:t>
            </a:r>
            <a:r>
              <a:rPr lang="fr-FR" sz="800" dirty="0" smtClean="0"/>
              <a:t> are </a:t>
            </a:r>
            <a:r>
              <a:rPr lang="fr-FR" sz="800" dirty="0" err="1" smtClean="0"/>
              <a:t>linked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step</a:t>
            </a:r>
            <a:endParaRPr lang="fr-FR" sz="800" dirty="0" smtClean="0"/>
          </a:p>
          <a:p>
            <a:r>
              <a:rPr lang="fr-FR" sz="800" dirty="0" smtClean="0"/>
              <a:t>And </a:t>
            </a:r>
            <a:r>
              <a:rPr lang="fr-FR" sz="800" dirty="0" err="1" smtClean="0"/>
              <a:t>apply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environment</a:t>
            </a:r>
            <a:endParaRPr lang="fr-FR" sz="800" dirty="0"/>
          </a:p>
        </p:txBody>
      </p:sp>
      <p:cxnSp>
        <p:nvCxnSpPr>
          <p:cNvPr id="289" name="Connecteur en angle 288"/>
          <p:cNvCxnSpPr>
            <a:stCxn id="275" idx="3"/>
            <a:endCxn id="259" idx="1"/>
          </p:cNvCxnSpPr>
          <p:nvPr/>
        </p:nvCxnSpPr>
        <p:spPr>
          <a:xfrm>
            <a:off x="2158193" y="5810860"/>
            <a:ext cx="1716587" cy="2768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ngle 291"/>
          <p:cNvCxnSpPr>
            <a:stCxn id="260" idx="1"/>
            <a:endCxn id="277" idx="3"/>
          </p:cNvCxnSpPr>
          <p:nvPr/>
        </p:nvCxnSpPr>
        <p:spPr>
          <a:xfrm rot="10800000" flipV="1">
            <a:off x="2104678" y="6029820"/>
            <a:ext cx="1770102" cy="91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ZoneTexte 296"/>
          <p:cNvSpPr txBox="1"/>
          <p:nvPr/>
        </p:nvSpPr>
        <p:spPr>
          <a:xfrm>
            <a:off x="2592916" y="5842128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98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02" y="5871849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ZoneTexte 298"/>
          <p:cNvSpPr txBox="1"/>
          <p:nvPr/>
        </p:nvSpPr>
        <p:spPr>
          <a:xfrm>
            <a:off x="2593818" y="5618510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pic>
        <p:nvPicPr>
          <p:cNvPr id="300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5" y="5658701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rofiles\jcaillon\Downloads\Anchor-96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78" y="2740206"/>
            <a:ext cx="280508" cy="2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467586" y="2731798"/>
            <a:ext cx="1186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4481630" y="2723560"/>
            <a:ext cx="231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At the end of </a:t>
            </a:r>
            <a:r>
              <a:rPr lang="fr-FR" sz="800" dirty="0" err="1" smtClean="0"/>
              <a:t>each</a:t>
            </a:r>
            <a:r>
              <a:rPr lang="fr-FR" sz="800" dirty="0" smtClean="0"/>
              <a:t> </a:t>
            </a:r>
            <a:r>
              <a:rPr lang="fr-FR" sz="800" dirty="0" err="1" smtClean="0"/>
              <a:t>step</a:t>
            </a:r>
            <a:r>
              <a:rPr lang="fr-FR" sz="800" dirty="0" smtClean="0"/>
              <a:t>, </a:t>
            </a:r>
            <a:r>
              <a:rPr lang="fr-FR" sz="800" dirty="0" err="1" smtClean="0"/>
              <a:t>you</a:t>
            </a:r>
            <a:r>
              <a:rPr lang="fr-FR" sz="800" dirty="0" smtClean="0"/>
              <a:t> </a:t>
            </a:r>
            <a:r>
              <a:rPr lang="fr-FR" sz="800" dirty="0" err="1" smtClean="0"/>
              <a:t>can</a:t>
            </a:r>
            <a:r>
              <a:rPr lang="fr-FR" sz="800" dirty="0" smtClean="0"/>
              <a:t> </a:t>
            </a:r>
            <a:r>
              <a:rPr lang="fr-FR" sz="800" dirty="0" err="1" smtClean="0"/>
              <a:t>create</a:t>
            </a:r>
            <a:r>
              <a:rPr lang="fr-FR" sz="800" dirty="0" smtClean="0"/>
              <a:t> a </a:t>
            </a:r>
            <a:r>
              <a:rPr lang="fr-FR" sz="800" dirty="0" err="1" smtClean="0"/>
              <a:t>progress</a:t>
            </a:r>
            <a:r>
              <a:rPr lang="fr-FR" sz="800" dirty="0" smtClean="0"/>
              <a:t> program </a:t>
            </a:r>
            <a:r>
              <a:rPr lang="fr-FR" sz="800" dirty="0" err="1" smtClean="0"/>
              <a:t>that</a:t>
            </a:r>
            <a:r>
              <a:rPr lang="fr-FR" sz="800" dirty="0" smtClean="0"/>
              <a:t> </a:t>
            </a:r>
            <a:r>
              <a:rPr lang="fr-FR" sz="800" dirty="0" err="1" smtClean="0"/>
              <a:t>will</a:t>
            </a:r>
            <a:r>
              <a:rPr lang="fr-FR" sz="800" dirty="0" smtClean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executed</a:t>
            </a:r>
            <a:r>
              <a:rPr lang="fr-FR" sz="800" dirty="0" smtClean="0"/>
              <a:t> to do </a:t>
            </a:r>
            <a:r>
              <a:rPr lang="fr-FR" sz="800" dirty="0" err="1" smtClean="0"/>
              <a:t>any</a:t>
            </a:r>
            <a:r>
              <a:rPr lang="fr-FR" sz="800" dirty="0" smtClean="0"/>
              <a:t> actions</a:t>
            </a:r>
            <a:endParaRPr lang="fr-FR" sz="800" dirty="0"/>
          </a:p>
        </p:txBody>
      </p:sp>
      <p:sp>
        <p:nvSpPr>
          <p:cNvPr id="4" name="Rectangle 3"/>
          <p:cNvSpPr/>
          <p:nvPr/>
        </p:nvSpPr>
        <p:spPr>
          <a:xfrm>
            <a:off x="4139784" y="2707084"/>
            <a:ext cx="2610768" cy="35892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316</Words>
  <Application>Microsoft Office PowerPoint</Application>
  <PresentationFormat>Affichage à l'écran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jcaillon</dc:creator>
  <cp:lastModifiedBy>jcaillon</cp:lastModifiedBy>
  <cp:revision>98</cp:revision>
  <dcterms:created xsi:type="dcterms:W3CDTF">2016-08-08T14:02:10Z</dcterms:created>
  <dcterms:modified xsi:type="dcterms:W3CDTF">2016-08-09T16:47:15Z</dcterms:modified>
</cp:coreProperties>
</file>