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8970411-7EFE-461B-9F4A-681BD9701B14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345C189-E3F1-4FBF-9E62-85D578DF3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96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0411-7EFE-461B-9F4A-681BD9701B14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5C189-E3F1-4FBF-9E62-85D578DF3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61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0411-7EFE-461B-9F4A-681BD9701B14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5C189-E3F1-4FBF-9E62-85D578DF3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78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0411-7EFE-461B-9F4A-681BD9701B14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5C189-E3F1-4FBF-9E62-85D578DF3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605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0411-7EFE-461B-9F4A-681BD9701B14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5C189-E3F1-4FBF-9E62-85D578DF3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058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0411-7EFE-461B-9F4A-681BD9701B14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5C189-E3F1-4FBF-9E62-85D578DF3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58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0411-7EFE-461B-9F4A-681BD9701B14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5C189-E3F1-4FBF-9E62-85D578DF3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44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8970411-7EFE-461B-9F4A-681BD9701B14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5C189-E3F1-4FBF-9E62-85D578DF3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560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8970411-7EFE-461B-9F4A-681BD9701B14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5C189-E3F1-4FBF-9E62-85D578DF3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19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0411-7EFE-461B-9F4A-681BD9701B14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5C189-E3F1-4FBF-9E62-85D578DF3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37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0411-7EFE-461B-9F4A-681BD9701B14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5C189-E3F1-4FBF-9E62-85D578DF3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5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0411-7EFE-461B-9F4A-681BD9701B14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5C189-E3F1-4FBF-9E62-85D578DF3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9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0411-7EFE-461B-9F4A-681BD9701B14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5C189-E3F1-4FBF-9E62-85D578DF3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444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0411-7EFE-461B-9F4A-681BD9701B14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5C189-E3F1-4FBF-9E62-85D578DF3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68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0411-7EFE-461B-9F4A-681BD9701B14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5C189-E3F1-4FBF-9E62-85D578DF3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17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0411-7EFE-461B-9F4A-681BD9701B14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5C189-E3F1-4FBF-9E62-85D578DF3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01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0411-7EFE-461B-9F4A-681BD9701B14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5C189-E3F1-4FBF-9E62-85D578DF3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09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8970411-7EFE-461B-9F4A-681BD9701B14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345C189-E3F1-4FBF-9E62-85D578DF3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72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775900"/>
            <a:ext cx="8825658" cy="2677648"/>
          </a:xfrm>
        </p:spPr>
        <p:txBody>
          <a:bodyPr/>
          <a:lstStyle/>
          <a:p>
            <a:r>
              <a:rPr lang="en-US" dirty="0" smtClean="0"/>
              <a:t>The Benefits of a Vulnerable .NET App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327004"/>
            <a:ext cx="8825658" cy="861420"/>
          </a:xfrm>
        </p:spPr>
        <p:txBody>
          <a:bodyPr/>
          <a:lstStyle/>
          <a:p>
            <a:r>
              <a:rPr lang="en-US" dirty="0" smtClean="0"/>
              <a:t>Nick Gilbert</a:t>
            </a:r>
          </a:p>
        </p:txBody>
      </p:sp>
    </p:spTree>
    <p:extLst>
      <p:ext uri="{BB962C8B-B14F-4D97-AF65-F5344CB8AC3E}">
        <p14:creationId xmlns:p14="http://schemas.microsoft.com/office/powerpoint/2010/main" val="236207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5859995" cy="3416300"/>
          </a:xfrm>
        </p:spPr>
        <p:txBody>
          <a:bodyPr/>
          <a:lstStyle/>
          <a:p>
            <a:r>
              <a:rPr lang="en-US" dirty="0" smtClean="0"/>
              <a:t>From Gilford, New Hampshire</a:t>
            </a:r>
          </a:p>
          <a:p>
            <a:r>
              <a:rPr lang="en-US" dirty="0" smtClean="0"/>
              <a:t>Senior, Studying Computer Science</a:t>
            </a:r>
          </a:p>
          <a:p>
            <a:endParaRPr lang="en-US" dirty="0" smtClean="0"/>
          </a:p>
          <a:p>
            <a:r>
              <a:rPr lang="en-US" dirty="0" smtClean="0"/>
              <a:t>.NET Developer for </a:t>
            </a:r>
            <a:r>
              <a:rPr lang="en-US" dirty="0" err="1" smtClean="0"/>
              <a:t>Clearspan</a:t>
            </a:r>
            <a:r>
              <a:rPr lang="en-US" dirty="0" smtClean="0"/>
              <a:t> Components (2014-2016)</a:t>
            </a:r>
          </a:p>
          <a:p>
            <a:r>
              <a:rPr lang="en-US" dirty="0" smtClean="0"/>
              <a:t>Interned at CTS, </a:t>
            </a:r>
            <a:r>
              <a:rPr lang="en-US" dirty="0" err="1" smtClean="0"/>
              <a:t>Inc</a:t>
            </a:r>
            <a:r>
              <a:rPr lang="en-US" dirty="0" smtClean="0"/>
              <a:t> (2016)</a:t>
            </a:r>
          </a:p>
          <a:p>
            <a:endParaRPr lang="en-US" dirty="0"/>
          </a:p>
          <a:p>
            <a:r>
              <a:rPr lang="en-US" dirty="0" smtClean="0"/>
              <a:t>Enjoy Skiing and Sailing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949" y="2719316"/>
            <a:ext cx="4590197" cy="344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172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This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4658992" cy="3416300"/>
          </a:xfrm>
        </p:spPr>
        <p:txBody>
          <a:bodyPr/>
          <a:lstStyle/>
          <a:p>
            <a:r>
              <a:rPr lang="en-US" dirty="0" smtClean="0"/>
              <a:t>DVWA</a:t>
            </a:r>
          </a:p>
          <a:p>
            <a:pPr lvl="1"/>
            <a:r>
              <a:rPr lang="en-US" dirty="0" smtClean="0"/>
              <a:t>PHP/MySQL – one of many combinations available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COS492: SIP in Computer Science</a:t>
            </a:r>
          </a:p>
          <a:p>
            <a:r>
              <a:rPr lang="en-US" dirty="0" smtClean="0"/>
              <a:t>Cyber Security and Software Development concentrations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016" y="2603500"/>
            <a:ext cx="5314140" cy="298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901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5805404" cy="3416300"/>
          </a:xfrm>
        </p:spPr>
        <p:txBody>
          <a:bodyPr/>
          <a:lstStyle/>
          <a:p>
            <a:r>
              <a:rPr lang="en-US" dirty="0" smtClean="0"/>
              <a:t>Vulnerable .NET App (VDNA)</a:t>
            </a:r>
          </a:p>
          <a:p>
            <a:pPr lvl="1"/>
            <a:r>
              <a:rPr lang="en-US" dirty="0" smtClean="0"/>
              <a:t>Demonstrates top 3 security risks as determined by OWASP</a:t>
            </a:r>
          </a:p>
          <a:p>
            <a:pPr lvl="2"/>
            <a:r>
              <a:rPr lang="en-US" dirty="0" smtClean="0"/>
              <a:t>XSS Attacks</a:t>
            </a:r>
          </a:p>
          <a:p>
            <a:pPr lvl="2"/>
            <a:r>
              <a:rPr lang="en-US" dirty="0" smtClean="0"/>
              <a:t>SQL Injection</a:t>
            </a:r>
          </a:p>
          <a:p>
            <a:pPr lvl="2"/>
            <a:r>
              <a:rPr lang="en-US" dirty="0" smtClean="0"/>
              <a:t>Vulnerable Authentication</a:t>
            </a:r>
            <a:endParaRPr lang="en-US" dirty="0"/>
          </a:p>
        </p:txBody>
      </p:sp>
      <p:pic>
        <p:nvPicPr>
          <p:cNvPr id="1026" name="Picture 2" descr="Cap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300" y="3613433"/>
            <a:ext cx="5972484" cy="2923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562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5123016" cy="3416300"/>
          </a:xfrm>
        </p:spPr>
        <p:txBody>
          <a:bodyPr/>
          <a:lstStyle/>
          <a:p>
            <a:r>
              <a:rPr lang="en-US" dirty="0" smtClean="0"/>
              <a:t>Why C#.NET/Microsoft SQL</a:t>
            </a:r>
          </a:p>
          <a:p>
            <a:pPr lvl="1"/>
            <a:r>
              <a:rPr lang="en-US" dirty="0" smtClean="0"/>
              <a:t>It’s Awesome</a:t>
            </a:r>
          </a:p>
          <a:p>
            <a:pPr lvl="1"/>
            <a:r>
              <a:rPr lang="en-US" dirty="0" smtClean="0"/>
              <a:t>It’s Widely Used</a:t>
            </a:r>
          </a:p>
          <a:p>
            <a:pPr lvl="1"/>
            <a:r>
              <a:rPr lang="en-US" dirty="0" smtClean="0"/>
              <a:t>Role of Frameworks</a:t>
            </a:r>
          </a:p>
          <a:p>
            <a:pPr lvl="1"/>
            <a:endParaRPr lang="en-US" dirty="0"/>
          </a:p>
          <a:p>
            <a:r>
              <a:rPr lang="en-US" dirty="0" smtClean="0"/>
              <a:t>Visual Studio 2015 Community</a:t>
            </a:r>
          </a:p>
          <a:p>
            <a:r>
              <a:rPr lang="en-US" dirty="0" smtClean="0"/>
              <a:t>SQL Server Management Studio</a:t>
            </a:r>
          </a:p>
          <a:p>
            <a:r>
              <a:rPr lang="en-US" dirty="0" err="1" smtClean="0"/>
              <a:t>Github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928194" y="2408766"/>
            <a:ext cx="4911819" cy="380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640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86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Important to write secure code, especially in web applications</a:t>
            </a:r>
          </a:p>
          <a:p>
            <a:endParaRPr lang="en-US" dirty="0"/>
          </a:p>
          <a:p>
            <a:r>
              <a:rPr lang="en-US" dirty="0" smtClean="0"/>
              <a:t>A lot more can be added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: nickgilbert1994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169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www.openclipart.org/image/800px/svg_to_png/purzen_Icon_with_question_mar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2197" y="0"/>
            <a:ext cx="9144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6440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133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The Benefits of a Vulnerable .NET App </vt:lpstr>
      <vt:lpstr>About Me</vt:lpstr>
      <vt:lpstr>About This Project</vt:lpstr>
      <vt:lpstr>Objective</vt:lpstr>
      <vt:lpstr>Approach</vt:lpstr>
      <vt:lpstr>Demonstration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Benefits of a Vulnerable .NET App </dc:title>
  <dc:creator>Nicholas Gilbert</dc:creator>
  <cp:lastModifiedBy>Nicholas Gilbert</cp:lastModifiedBy>
  <cp:revision>8</cp:revision>
  <dcterms:created xsi:type="dcterms:W3CDTF">2017-01-05T01:48:54Z</dcterms:created>
  <dcterms:modified xsi:type="dcterms:W3CDTF">2017-01-10T20:47:03Z</dcterms:modified>
</cp:coreProperties>
</file>