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27"/>
  </p:notesMasterIdLst>
  <p:handoutMasterIdLst>
    <p:handoutMasterId r:id="rId28"/>
  </p:handoutMasterIdLst>
  <p:sldIdLst>
    <p:sldId id="258" r:id="rId2"/>
    <p:sldId id="263" r:id="rId3"/>
    <p:sldId id="260" r:id="rId4"/>
    <p:sldId id="527" r:id="rId5"/>
    <p:sldId id="528" r:id="rId6"/>
    <p:sldId id="529" r:id="rId7"/>
    <p:sldId id="1971" r:id="rId8"/>
    <p:sldId id="1968" r:id="rId9"/>
    <p:sldId id="1942" r:id="rId10"/>
    <p:sldId id="1943" r:id="rId11"/>
    <p:sldId id="1944" r:id="rId12"/>
    <p:sldId id="1975" r:id="rId13"/>
    <p:sldId id="1976" r:id="rId14"/>
    <p:sldId id="261" r:id="rId15"/>
    <p:sldId id="1972" r:id="rId16"/>
    <p:sldId id="1977" r:id="rId17"/>
    <p:sldId id="1978" r:id="rId18"/>
    <p:sldId id="1970" r:id="rId19"/>
    <p:sldId id="515" r:id="rId20"/>
    <p:sldId id="270" r:id="rId21"/>
    <p:sldId id="267" r:id="rId22"/>
    <p:sldId id="1979" r:id="rId23"/>
    <p:sldId id="1980" r:id="rId24"/>
    <p:sldId id="1981" r:id="rId25"/>
    <p:sldId id="1982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CC3300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722F4-C2AF-4955-ACA7-98F1F019FA74}" v="9" dt="2019-10-03T17:51:23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3" autoAdjust="0"/>
    <p:restoredTop sz="73675" autoAdjust="0"/>
  </p:normalViewPr>
  <p:slideViewPr>
    <p:cSldViewPr>
      <p:cViewPr varScale="1">
        <p:scale>
          <a:sx n="114" d="100"/>
          <a:sy n="114" d="100"/>
        </p:scale>
        <p:origin x="108" y="60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Visual Studio Live! San Diego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ignalr/signalr-quickstart-azure-functions-csharp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ignalr/authn-and-authz?view=aspnetcore-3.0#authorize-users-to-access-hubs-and-hub-method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Streaming demos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65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https://docs.microsoft.com/en-us/azure/azure-signalr/signalr-quickstart-azure-functions-csharp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1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0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7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2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Open the demo project</a:t>
            </a:r>
          </a:p>
          <a:p>
            <a:pPr marL="228600" indent="-228600">
              <a:buAutoNum type="arabicPeriod"/>
            </a:pPr>
            <a:r>
              <a:rPr lang="en-US" dirty="0"/>
              <a:t>Show the </a:t>
            </a:r>
            <a:r>
              <a:rPr lang="en-US" dirty="0" err="1"/>
              <a:t>HelloHub.cs</a:t>
            </a:r>
            <a:r>
              <a:rPr lang="en-US" dirty="0"/>
              <a:t> class</a:t>
            </a:r>
          </a:p>
          <a:p>
            <a:pPr marL="228600" indent="-228600">
              <a:buAutoNum type="arabicPeriod"/>
            </a:pPr>
            <a:r>
              <a:rPr lang="en-US" dirty="0"/>
              <a:t>Show the </a:t>
            </a:r>
            <a:r>
              <a:rPr lang="en-US" dirty="0" err="1"/>
              <a:t>index.cshtml</a:t>
            </a:r>
            <a:r>
              <a:rPr lang="en-US" dirty="0"/>
              <a:t> page where the </a:t>
            </a:r>
            <a:r>
              <a:rPr lang="en-US" dirty="0" err="1"/>
              <a:t>signalr</a:t>
            </a:r>
            <a:r>
              <a:rPr lang="en-US" dirty="0"/>
              <a:t> scripts should be included</a:t>
            </a:r>
          </a:p>
          <a:p>
            <a:pPr marL="228600" indent="-228600">
              <a:buAutoNum type="arabicPeriod"/>
            </a:pPr>
            <a:r>
              <a:rPr lang="en-US" dirty="0"/>
              <a:t>Run </a:t>
            </a:r>
            <a:r>
              <a:rPr lang="en-US" b="1" dirty="0" err="1"/>
              <a:t>npm</a:t>
            </a:r>
            <a:r>
              <a:rPr lang="en-US" b="1" dirty="0"/>
              <a:t> install @Microsoft/</a:t>
            </a:r>
            <a:r>
              <a:rPr lang="en-US" b="1" dirty="0" err="1"/>
              <a:t>signalr</a:t>
            </a:r>
            <a:r>
              <a:rPr lang="en-US" b="0" dirty="0"/>
              <a:t> from within the </a:t>
            </a:r>
            <a:r>
              <a:rPr lang="en-US" b="0" dirty="0" err="1"/>
              <a:t>wwwroot</a:t>
            </a:r>
            <a:r>
              <a:rPr lang="en-US" b="0" dirty="0"/>
              <a:t> folder </a:t>
            </a:r>
          </a:p>
          <a:p>
            <a:pPr marL="228600" indent="-228600">
              <a:buAutoNum type="arabicPeriod"/>
            </a:pPr>
            <a:r>
              <a:rPr lang="en-US" b="0" dirty="0"/>
              <a:t>Call out that in 3.0 it moved to @</a:t>
            </a:r>
            <a:r>
              <a:rPr lang="en-US" b="0" dirty="0" err="1"/>
              <a:t>microsoft</a:t>
            </a:r>
            <a:r>
              <a:rPr lang="en-US" b="0" dirty="0"/>
              <a:t> </a:t>
            </a:r>
            <a:r>
              <a:rPr lang="en-US" b="0" dirty="0" err="1"/>
              <a:t>npm</a:t>
            </a:r>
            <a:r>
              <a:rPr lang="en-US" b="0" dirty="0"/>
              <a:t> org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dirty="0"/>
              <a:t>Add the HTML code to include the file, either after copying it to </a:t>
            </a:r>
            <a:r>
              <a:rPr lang="en-US" b="0" dirty="0" err="1"/>
              <a:t>wwwroot</a:t>
            </a:r>
            <a:r>
              <a:rPr lang="en-US" b="0" dirty="0"/>
              <a:t>/</a:t>
            </a:r>
            <a:r>
              <a:rPr lang="en-US" b="0" dirty="0" err="1"/>
              <a:t>js</a:t>
            </a:r>
            <a:r>
              <a:rPr lang="en-US" b="0" dirty="0"/>
              <a:t> or leave it where it is. HTML code is below. 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&lt;script </a:t>
            </a:r>
            <a:r>
              <a:rPr lang="en-US" b="0" dirty="0" err="1"/>
              <a:t>src</a:t>
            </a:r>
            <a:r>
              <a:rPr lang="en-US" b="0" dirty="0"/>
              <a:t>="</a:t>
            </a:r>
            <a:r>
              <a:rPr lang="en-US" b="0" dirty="0" err="1"/>
              <a:t>node_modules</a:t>
            </a:r>
            <a:r>
              <a:rPr lang="en-US" b="0" dirty="0"/>
              <a:t>/@@</a:t>
            </a:r>
            <a:r>
              <a:rPr lang="en-US" b="0" dirty="0" err="1"/>
              <a:t>microsoft</a:t>
            </a:r>
            <a:r>
              <a:rPr lang="en-US" b="0" dirty="0"/>
              <a:t>/</a:t>
            </a:r>
            <a:r>
              <a:rPr lang="en-US" b="0" dirty="0" err="1"/>
              <a:t>signalr</a:t>
            </a:r>
            <a:r>
              <a:rPr lang="en-US" b="0" dirty="0"/>
              <a:t>/</a:t>
            </a:r>
            <a:r>
              <a:rPr lang="en-US" b="0" dirty="0" err="1"/>
              <a:t>dist</a:t>
            </a:r>
            <a:r>
              <a:rPr lang="en-US" b="0" dirty="0"/>
              <a:t>/browser/</a:t>
            </a:r>
            <a:r>
              <a:rPr lang="en-US" b="0" dirty="0" err="1"/>
              <a:t>signalr.js</a:t>
            </a:r>
            <a:r>
              <a:rPr lang="en-US" b="0" dirty="0"/>
              <a:t>"&gt;&lt;/script&gt;</a:t>
            </a:r>
            <a:br>
              <a:rPr lang="en-US" b="0" dirty="0"/>
            </a:br>
            <a:endParaRPr lang="en-US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dirty="0"/>
              <a:t>Show the </a:t>
            </a:r>
            <a:r>
              <a:rPr lang="en-US" b="0" dirty="0" err="1"/>
              <a:t>services.AddSignalR</a:t>
            </a:r>
            <a:r>
              <a:rPr lang="en-US" b="0" dirty="0"/>
              <a:t>() call in </a:t>
            </a:r>
            <a:r>
              <a:rPr lang="en-US" b="0" dirty="0" err="1"/>
              <a:t>startup.cs</a:t>
            </a:r>
            <a:endParaRPr lang="en-US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dirty="0"/>
              <a:t>Show the endpoint-routed SignalR endpoint in </a:t>
            </a:r>
            <a:r>
              <a:rPr lang="en-US" b="0" dirty="0" err="1"/>
              <a:t>startup.cs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Whilst the server is running and the site is loaded in the browser, open the developer tools.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Stop the server using Ctrl-C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Quickly flip back to the browser to show it trying to reconnect.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Flip back to command line (or VS)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Re-start the server.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Flip back to browser and show how it reconnects magically.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try to add a demo showing this off.  If we don’t get this, we can link folks to the docs on the topic instead of demoing it. </a:t>
            </a:r>
          </a:p>
          <a:p>
            <a:endParaRPr lang="en-US" dirty="0"/>
          </a:p>
          <a:p>
            <a:r>
              <a:rPr lang="en-US" dirty="0"/>
              <a:t>Docs here: </a:t>
            </a:r>
          </a:p>
          <a:p>
            <a:r>
              <a:rPr lang="en-US" dirty="0">
                <a:hlinkClick r:id="rId3"/>
              </a:rPr>
              <a:t>https://docs.microsoft.com/en-us/aspnet/core/signalr/authn-and-authz?view</a:t>
            </a:r>
            <a:r>
              <a:rPr lang="en-US">
                <a:hlinkClick r:id="rId3"/>
              </a:rPr>
              <a:t>=aspnetcore-3.0#authorize-users-to-access-hubs-and-hub-methods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Streaming demos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68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Streaming demos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0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8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2243819"/>
          </a:xfrm>
        </p:spPr>
        <p:txBody>
          <a:bodyPr>
            <a:spAutoFit/>
          </a:bodyPr>
          <a:lstStyle>
            <a:lvl1pPr>
              <a:defRPr sz="294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2503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3" y="0"/>
            <a:ext cx="9126855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26035" y="1563129"/>
            <a:ext cx="8516036" cy="999376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294" spc="-7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7053" y="336434"/>
            <a:ext cx="6879655" cy="49659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8094418" y="2630077"/>
            <a:ext cx="1404571" cy="59554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004976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7897093" y="4914900"/>
            <a:ext cx="1247768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342900"/>
            <a:ext cx="8458199" cy="47625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3300" b="0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7897093" y="4914900"/>
            <a:ext cx="1247768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342901" y="1016307"/>
            <a:ext cx="8458199" cy="3769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b="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42574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4124" y="2161006"/>
            <a:ext cx="7508015" cy="8771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4500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60712" y="802886"/>
            <a:ext cx="7811429" cy="3479181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1584684" y="88764"/>
            <a:ext cx="7234643" cy="4965972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89255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450"/>
                </a:spcAft>
              </a:pPr>
              <a:r>
                <a:rPr lang="en-US" sz="27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3" y="0"/>
            <a:ext cx="91268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4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6043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3" Type="http://schemas.openxmlformats.org/officeDocument/2006/relationships/image" Target="../media/image25.svg"/><Relationship Id="rId7" Type="http://schemas.openxmlformats.org/officeDocument/2006/relationships/image" Target="../media/image19.svg"/><Relationship Id="rId12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7.svg"/><Relationship Id="rId5" Type="http://schemas.openxmlformats.org/officeDocument/2006/relationships/image" Target="../media/image27.svg"/><Relationship Id="rId15" Type="http://schemas.openxmlformats.org/officeDocument/2006/relationships/image" Target="../media/image33.svg"/><Relationship Id="rId10" Type="http://schemas.openxmlformats.org/officeDocument/2006/relationships/image" Target="../media/image36.png"/><Relationship Id="rId4" Type="http://schemas.openxmlformats.org/officeDocument/2006/relationships/image" Target="../media/image26.png"/><Relationship Id="rId9" Type="http://schemas.openxmlformats.org/officeDocument/2006/relationships/image" Target="../media/image29.sv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34.png"/><Relationship Id="rId3" Type="http://schemas.openxmlformats.org/officeDocument/2006/relationships/image" Target="../media/image25.svg"/><Relationship Id="rId7" Type="http://schemas.openxmlformats.org/officeDocument/2006/relationships/image" Target="../media/image19.svg"/><Relationship Id="rId12" Type="http://schemas.openxmlformats.org/officeDocument/2006/relationships/image" Target="../media/image32.png"/><Relationship Id="rId17" Type="http://schemas.openxmlformats.org/officeDocument/2006/relationships/image" Target="../media/image17.svg"/><Relationship Id="rId2" Type="http://schemas.openxmlformats.org/officeDocument/2006/relationships/image" Target="../media/image24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1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0.png"/><Relationship Id="rId19" Type="http://schemas.openxmlformats.org/officeDocument/2006/relationships/image" Target="../media/image35.svg"/><Relationship Id="rId4" Type="http://schemas.openxmlformats.org/officeDocument/2006/relationships/image" Target="../media/image26.png"/><Relationship Id="rId9" Type="http://schemas.openxmlformats.org/officeDocument/2006/relationships/image" Target="../media/image29.sv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microsoft.com/en-us/aspnet/core/signalr/" TargetMode="External"/><Relationship Id="rId5" Type="http://schemas.openxmlformats.org/officeDocument/2006/relationships/hyperlink" Target="https://docs.microsoft.com/en-us/azure/azure-signalr/" TargetMode="External"/><Relationship Id="rId4" Type="http://schemas.openxmlformats.org/officeDocument/2006/relationships/hyperlink" Target="https://github.com/jongalloway/VsLive201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261" y="2254250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+mn-cs"/>
              </a:rPr>
              <a:t>Jon Galloway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Senior Program Manager</a:t>
            </a:r>
          </a:p>
          <a:p>
            <a:pPr algn="r"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Microsoft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436938" y="3549650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Level: Intermediate</a:t>
            </a: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12014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effectLst/>
              </a:rPr>
              <a:t>SignalR – Real-time for </a:t>
            </a:r>
            <a:br>
              <a:rPr lang="en-US" sz="4400" b="1" dirty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effectLst/>
              </a:rPr>
              <a:t>All the Things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blet">
            <a:extLst>
              <a:ext uri="{FF2B5EF4-FFF2-40B4-BE49-F238E27FC236}">
                <a16:creationId xmlns:a16="http://schemas.microsoft.com/office/drawing/2014/main" id="{ABEA25F9-43CD-EE4C-9081-AABA67AA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4891" y="3453484"/>
            <a:ext cx="685800" cy="685800"/>
          </a:xfrm>
          <a:prstGeom prst="rect">
            <a:avLst/>
          </a:prstGeom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F08F25C5-8988-4248-B939-AF8CE7F79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9039" y="2571750"/>
            <a:ext cx="685800" cy="685800"/>
          </a:xfrm>
          <a:prstGeom prst="rect">
            <a:avLst/>
          </a:prstGeom>
        </p:spPr>
      </p:pic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862FD7A8-9D1E-324A-9AEF-3EAE9C355E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985" y="1420730"/>
            <a:ext cx="735775" cy="735775"/>
          </a:xfrm>
          <a:prstGeom prst="rect">
            <a:avLst/>
          </a:prstGeom>
        </p:spPr>
      </p:pic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6D97CE41-FFF6-7F47-BA7C-7814B929D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1785" y="2239037"/>
            <a:ext cx="685800" cy="685800"/>
          </a:xfrm>
          <a:prstGeom prst="rect">
            <a:avLst/>
          </a:prstGeom>
        </p:spPr>
      </p:pic>
      <p:pic>
        <p:nvPicPr>
          <p:cNvPr id="11" name="Graphic 10" descr="Tablet">
            <a:extLst>
              <a:ext uri="{FF2B5EF4-FFF2-40B4-BE49-F238E27FC236}">
                <a16:creationId xmlns:a16="http://schemas.microsoft.com/office/drawing/2014/main" id="{E7FAD90E-8C19-1943-8C28-33BDF910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341" y="3781729"/>
            <a:ext cx="571500" cy="571500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8499070-13B8-5A40-B531-3D0E61AFC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3901" y="2001344"/>
            <a:ext cx="475385" cy="475385"/>
          </a:xfrm>
          <a:prstGeom prst="rect">
            <a:avLst/>
          </a:prstGeom>
        </p:spPr>
      </p:pic>
      <p:pic>
        <p:nvPicPr>
          <p:cNvPr id="13" name="Graphic 12" descr="Internet">
            <a:extLst>
              <a:ext uri="{FF2B5EF4-FFF2-40B4-BE49-F238E27FC236}">
                <a16:creationId xmlns:a16="http://schemas.microsoft.com/office/drawing/2014/main" id="{071C02BE-1578-324D-99CB-A953B8A3B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56217" y="2924837"/>
            <a:ext cx="571500" cy="5715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D09D6EC6-4A62-F64C-9D9A-A50A182282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0263" y="2049381"/>
            <a:ext cx="571500" cy="571500"/>
          </a:xfrm>
          <a:prstGeom prst="rect">
            <a:avLst/>
          </a:prstGeom>
        </p:spPr>
      </p:pic>
      <p:pic>
        <p:nvPicPr>
          <p:cNvPr id="15" name="Graphic 14" descr="Tablet">
            <a:extLst>
              <a:ext uri="{FF2B5EF4-FFF2-40B4-BE49-F238E27FC236}">
                <a16:creationId xmlns:a16="http://schemas.microsoft.com/office/drawing/2014/main" id="{8F42F19D-83D1-9D48-A314-9F7205AD4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8935" y="1420730"/>
            <a:ext cx="571500" cy="571500"/>
          </a:xfrm>
          <a:prstGeom prst="rect">
            <a:avLst/>
          </a:prstGeom>
        </p:spPr>
      </p:pic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3DEC52A0-D451-084D-93CA-7BB837F0D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0036" y="825578"/>
            <a:ext cx="471749" cy="471749"/>
          </a:xfrm>
          <a:prstGeom prst="rect">
            <a:avLst/>
          </a:prstGeom>
        </p:spPr>
      </p:pic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7FF0E527-0589-5D44-914B-C87B9F185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8247" y="2997675"/>
            <a:ext cx="571500" cy="571500"/>
          </a:xfrm>
          <a:prstGeom prst="rect">
            <a:avLst/>
          </a:prstGeom>
        </p:spPr>
      </p:pic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24822967-13AA-CB42-A447-2B23F3A44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2194" y="2524787"/>
            <a:ext cx="571500" cy="571500"/>
          </a:xfrm>
          <a:prstGeom prst="rect">
            <a:avLst/>
          </a:prstGeom>
        </p:spPr>
      </p:pic>
      <p:pic>
        <p:nvPicPr>
          <p:cNvPr id="19" name="Graphic 18" descr="Tablet">
            <a:extLst>
              <a:ext uri="{FF2B5EF4-FFF2-40B4-BE49-F238E27FC236}">
                <a16:creationId xmlns:a16="http://schemas.microsoft.com/office/drawing/2014/main" id="{A5533A05-892B-DE41-A2C2-4DCBEDD4F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3694" y="1535031"/>
            <a:ext cx="400049" cy="400049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67BF3D02-4FFD-294D-AF52-A39A73819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0317" y="960706"/>
            <a:ext cx="400049" cy="400049"/>
          </a:xfrm>
          <a:prstGeom prst="rect">
            <a:avLst/>
          </a:prstGeom>
        </p:spPr>
      </p:pic>
      <p:pic>
        <p:nvPicPr>
          <p:cNvPr id="21" name="Graphic 20" descr="Internet">
            <a:extLst>
              <a:ext uri="{FF2B5EF4-FFF2-40B4-BE49-F238E27FC236}">
                <a16:creationId xmlns:a16="http://schemas.microsoft.com/office/drawing/2014/main" id="{988E45E0-097D-C649-B60D-A428A768B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4099" y="2106531"/>
            <a:ext cx="400049" cy="400049"/>
          </a:xfrm>
          <a:prstGeom prst="rect">
            <a:avLst/>
          </a:prstGeom>
        </p:spPr>
      </p:pic>
      <p:pic>
        <p:nvPicPr>
          <p:cNvPr id="22" name="Graphic 21" descr="Computer">
            <a:extLst>
              <a:ext uri="{FF2B5EF4-FFF2-40B4-BE49-F238E27FC236}">
                <a16:creationId xmlns:a16="http://schemas.microsoft.com/office/drawing/2014/main" id="{2076B91E-34D9-2F41-8C15-CD4A04AB97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79644" y="3369151"/>
            <a:ext cx="400049" cy="400049"/>
          </a:xfrm>
          <a:prstGeom prst="rect">
            <a:avLst/>
          </a:prstGeom>
        </p:spPr>
      </p:pic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0241F533-4C1E-1543-A1CF-6EC9709D1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2182" y="2549863"/>
            <a:ext cx="528647" cy="528647"/>
          </a:xfrm>
          <a:prstGeom prst="rect">
            <a:avLst/>
          </a:prstGeom>
        </p:spPr>
      </p:pic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7221F559-E820-7043-8190-AF9D08BD1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2936" y="3630235"/>
            <a:ext cx="528647" cy="528647"/>
          </a:xfrm>
          <a:prstGeom prst="rect">
            <a:avLst/>
          </a:prstGeom>
        </p:spPr>
      </p:pic>
      <p:pic>
        <p:nvPicPr>
          <p:cNvPr id="25" name="Graphic 24" descr="Internet">
            <a:extLst>
              <a:ext uri="{FF2B5EF4-FFF2-40B4-BE49-F238E27FC236}">
                <a16:creationId xmlns:a16="http://schemas.microsoft.com/office/drawing/2014/main" id="{5D35F21C-1A67-054B-BEFD-EE33E68AD2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3467" y="938175"/>
            <a:ext cx="528647" cy="528647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6B582CE6-D10C-D14C-8C6F-74F37EB682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82569" y="1054792"/>
            <a:ext cx="528647" cy="528647"/>
          </a:xfrm>
          <a:prstGeom prst="rect">
            <a:avLst/>
          </a:prstGeom>
        </p:spPr>
      </p:pic>
      <p:pic>
        <p:nvPicPr>
          <p:cNvPr id="27" name="Graphic 26" descr="Smart Phone">
            <a:extLst>
              <a:ext uri="{FF2B5EF4-FFF2-40B4-BE49-F238E27FC236}">
                <a16:creationId xmlns:a16="http://schemas.microsoft.com/office/drawing/2014/main" id="{C4D33F51-15A7-664D-BCFB-3889FD943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6794" y="3095048"/>
            <a:ext cx="308967" cy="308967"/>
          </a:xfrm>
          <a:prstGeom prst="rect">
            <a:avLst/>
          </a:prstGeom>
        </p:spPr>
      </p:pic>
      <p:pic>
        <p:nvPicPr>
          <p:cNvPr id="28" name="Graphic 27" descr="Smart Phone">
            <a:extLst>
              <a:ext uri="{FF2B5EF4-FFF2-40B4-BE49-F238E27FC236}">
                <a16:creationId xmlns:a16="http://schemas.microsoft.com/office/drawing/2014/main" id="{1866143E-D1FF-764D-BEBE-21D504CB8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6903" y="1927722"/>
            <a:ext cx="370127" cy="370127"/>
          </a:xfrm>
          <a:prstGeom prst="rect">
            <a:avLst/>
          </a:prstGeom>
        </p:spPr>
      </p:pic>
      <p:pic>
        <p:nvPicPr>
          <p:cNvPr id="31" name="Graphic 30" descr="Internet">
            <a:extLst>
              <a:ext uri="{FF2B5EF4-FFF2-40B4-BE49-F238E27FC236}">
                <a16:creationId xmlns:a16="http://schemas.microsoft.com/office/drawing/2014/main" id="{96A4A794-7D4A-954C-9A4B-D39E9C4BF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3507" y="3768308"/>
            <a:ext cx="368256" cy="368256"/>
          </a:xfrm>
          <a:prstGeom prst="rect">
            <a:avLst/>
          </a:prstGeom>
        </p:spPr>
      </p:pic>
      <p:pic>
        <p:nvPicPr>
          <p:cNvPr id="32" name="Graphic 31" descr="Tablet">
            <a:extLst>
              <a:ext uri="{FF2B5EF4-FFF2-40B4-BE49-F238E27FC236}">
                <a16:creationId xmlns:a16="http://schemas.microsoft.com/office/drawing/2014/main" id="{8F5A62F5-D007-704F-8295-E33DE81B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075" y="3470104"/>
            <a:ext cx="377291" cy="377291"/>
          </a:xfrm>
          <a:prstGeom prst="rect">
            <a:avLst/>
          </a:prstGeom>
        </p:spPr>
      </p:pic>
      <p:pic>
        <p:nvPicPr>
          <p:cNvPr id="33" name="Graphic 32" descr="Internet">
            <a:extLst>
              <a:ext uri="{FF2B5EF4-FFF2-40B4-BE49-F238E27FC236}">
                <a16:creationId xmlns:a16="http://schemas.microsoft.com/office/drawing/2014/main" id="{32132CC0-4E4E-764A-82C3-BF788E307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021" y="1380046"/>
            <a:ext cx="368256" cy="368256"/>
          </a:xfrm>
          <a:prstGeom prst="rect">
            <a:avLst/>
          </a:prstGeom>
        </p:spPr>
      </p:pic>
      <p:pic>
        <p:nvPicPr>
          <p:cNvPr id="34" name="Graphic 33" descr="Tablet">
            <a:extLst>
              <a:ext uri="{FF2B5EF4-FFF2-40B4-BE49-F238E27FC236}">
                <a16:creationId xmlns:a16="http://schemas.microsoft.com/office/drawing/2014/main" id="{E777FAD6-DCC3-9E4A-87ED-A25E21AB4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452" y="1083401"/>
            <a:ext cx="685800" cy="685800"/>
          </a:xfrm>
          <a:prstGeom prst="rect">
            <a:avLst/>
          </a:prstGeom>
        </p:spPr>
      </p:pic>
      <p:pic>
        <p:nvPicPr>
          <p:cNvPr id="35" name="Graphic 34" descr="Smart Phone">
            <a:extLst>
              <a:ext uri="{FF2B5EF4-FFF2-40B4-BE49-F238E27FC236}">
                <a16:creationId xmlns:a16="http://schemas.microsoft.com/office/drawing/2014/main" id="{BD44596E-425E-EE4E-AEC3-D771AF6CB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8562" y="1836638"/>
            <a:ext cx="685800" cy="685800"/>
          </a:xfrm>
          <a:prstGeom prst="rect">
            <a:avLst/>
          </a:prstGeom>
        </p:spPr>
      </p:pic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06C07EE9-4BC6-5343-8E5A-70CF83426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72" y="1615115"/>
            <a:ext cx="871800" cy="8718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B826AC1C-1EC1-0140-80D9-7A92732D28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95250" y="3227063"/>
            <a:ext cx="840416" cy="840416"/>
          </a:xfrm>
          <a:prstGeom prst="rect">
            <a:avLst/>
          </a:prstGeom>
        </p:spPr>
      </p:pic>
      <p:pic>
        <p:nvPicPr>
          <p:cNvPr id="43" name="Graphic 42" descr="Tablet">
            <a:extLst>
              <a:ext uri="{FF2B5EF4-FFF2-40B4-BE49-F238E27FC236}">
                <a16:creationId xmlns:a16="http://schemas.microsoft.com/office/drawing/2014/main" id="{1D98DE81-D20A-644B-A086-46B6430D7D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8465" y="2754779"/>
            <a:ext cx="571500" cy="571500"/>
          </a:xfrm>
          <a:prstGeom prst="rect">
            <a:avLst/>
          </a:prstGeom>
        </p:spPr>
      </p:pic>
      <p:pic>
        <p:nvPicPr>
          <p:cNvPr id="44" name="Graphic 43" descr="Smart Phone">
            <a:extLst>
              <a:ext uri="{FF2B5EF4-FFF2-40B4-BE49-F238E27FC236}">
                <a16:creationId xmlns:a16="http://schemas.microsoft.com/office/drawing/2014/main" id="{CD4943E0-7583-0748-B50B-90CAFC800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7973" y="1765061"/>
            <a:ext cx="475385" cy="475385"/>
          </a:xfrm>
          <a:prstGeom prst="rect">
            <a:avLst/>
          </a:prstGeom>
        </p:spPr>
      </p:pic>
      <p:pic>
        <p:nvPicPr>
          <p:cNvPr id="45" name="Graphic 44" descr="Internet">
            <a:extLst>
              <a:ext uri="{FF2B5EF4-FFF2-40B4-BE49-F238E27FC236}">
                <a16:creationId xmlns:a16="http://schemas.microsoft.com/office/drawing/2014/main" id="{61502DC2-EDF9-1640-A89B-413844C69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0140" y="2179538"/>
            <a:ext cx="674457" cy="674457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A34954EC-4BD2-8D4A-870A-B5D505A8B1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37396" y="1186988"/>
            <a:ext cx="571500" cy="571500"/>
          </a:xfrm>
          <a:prstGeom prst="rect">
            <a:avLst/>
          </a:prstGeom>
        </p:spPr>
      </p:pic>
      <p:pic>
        <p:nvPicPr>
          <p:cNvPr id="47" name="Graphic 46" descr="Tablet">
            <a:extLst>
              <a:ext uri="{FF2B5EF4-FFF2-40B4-BE49-F238E27FC236}">
                <a16:creationId xmlns:a16="http://schemas.microsoft.com/office/drawing/2014/main" id="{E22AFDFA-0134-FA4B-AF5D-2314ED01B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0743" y="2982982"/>
            <a:ext cx="699498" cy="699498"/>
          </a:xfrm>
          <a:prstGeom prst="rect">
            <a:avLst/>
          </a:prstGeom>
        </p:spPr>
      </p:pic>
      <p:pic>
        <p:nvPicPr>
          <p:cNvPr id="48" name="Graphic 47" descr="Smart Phone">
            <a:extLst>
              <a:ext uri="{FF2B5EF4-FFF2-40B4-BE49-F238E27FC236}">
                <a16:creationId xmlns:a16="http://schemas.microsoft.com/office/drawing/2014/main" id="{0B1ECA1B-53E4-9F45-BDB9-B4A53FC3F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8595" y="2488708"/>
            <a:ext cx="471749" cy="471749"/>
          </a:xfrm>
          <a:prstGeom prst="rect">
            <a:avLst/>
          </a:prstGeom>
        </p:spPr>
      </p:pic>
      <p:pic>
        <p:nvPicPr>
          <p:cNvPr id="49" name="Graphic 48" descr="Internet">
            <a:extLst>
              <a:ext uri="{FF2B5EF4-FFF2-40B4-BE49-F238E27FC236}">
                <a16:creationId xmlns:a16="http://schemas.microsoft.com/office/drawing/2014/main" id="{7D6D757D-7D78-D042-9039-1532771D28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8961" y="1292627"/>
            <a:ext cx="571500" cy="5715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CC7F6DB-5A09-C145-BDDF-F5280B0BB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62653" y="1590717"/>
            <a:ext cx="571500" cy="571500"/>
          </a:xfrm>
          <a:prstGeom prst="rect">
            <a:avLst/>
          </a:prstGeom>
        </p:spPr>
      </p:pic>
      <p:pic>
        <p:nvPicPr>
          <p:cNvPr id="51" name="Graphic 50" descr="Tablet">
            <a:extLst>
              <a:ext uri="{FF2B5EF4-FFF2-40B4-BE49-F238E27FC236}">
                <a16:creationId xmlns:a16="http://schemas.microsoft.com/office/drawing/2014/main" id="{E2632522-065F-F247-9A9F-EF0F167C2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8517" y="958041"/>
            <a:ext cx="400049" cy="400049"/>
          </a:xfrm>
          <a:prstGeom prst="rect">
            <a:avLst/>
          </a:prstGeom>
        </p:spPr>
      </p:pic>
      <p:pic>
        <p:nvPicPr>
          <p:cNvPr id="52" name="Graphic 51" descr="Smart Phone">
            <a:extLst>
              <a:ext uri="{FF2B5EF4-FFF2-40B4-BE49-F238E27FC236}">
                <a16:creationId xmlns:a16="http://schemas.microsoft.com/office/drawing/2014/main" id="{91A6559A-1599-2C42-9D18-308204805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4791" y="1487476"/>
            <a:ext cx="400049" cy="400049"/>
          </a:xfrm>
          <a:prstGeom prst="rect">
            <a:avLst/>
          </a:prstGeom>
        </p:spPr>
      </p:pic>
      <p:pic>
        <p:nvPicPr>
          <p:cNvPr id="53" name="Graphic 52" descr="Internet">
            <a:extLst>
              <a:ext uri="{FF2B5EF4-FFF2-40B4-BE49-F238E27FC236}">
                <a16:creationId xmlns:a16="http://schemas.microsoft.com/office/drawing/2014/main" id="{3F5ED1B1-7DE2-434C-8AD5-56210517F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7274" y="2049382"/>
            <a:ext cx="400049" cy="400049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D5BB0341-1EEB-4E41-8464-20C24D4AA2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71438" y="2408950"/>
            <a:ext cx="400049" cy="400049"/>
          </a:xfrm>
          <a:prstGeom prst="rect">
            <a:avLst/>
          </a:prstGeom>
        </p:spPr>
      </p:pic>
      <p:pic>
        <p:nvPicPr>
          <p:cNvPr id="55" name="Graphic 54" descr="Tablet">
            <a:extLst>
              <a:ext uri="{FF2B5EF4-FFF2-40B4-BE49-F238E27FC236}">
                <a16:creationId xmlns:a16="http://schemas.microsoft.com/office/drawing/2014/main" id="{0C2A473C-3039-824A-B2DA-5B101BD7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4786" y="1769202"/>
            <a:ext cx="528647" cy="528647"/>
          </a:xfrm>
          <a:prstGeom prst="rect">
            <a:avLst/>
          </a:prstGeom>
        </p:spPr>
      </p:pic>
      <p:pic>
        <p:nvPicPr>
          <p:cNvPr id="56" name="Graphic 55" descr="Smart Phone">
            <a:extLst>
              <a:ext uri="{FF2B5EF4-FFF2-40B4-BE49-F238E27FC236}">
                <a16:creationId xmlns:a16="http://schemas.microsoft.com/office/drawing/2014/main" id="{1BCED98F-2516-8146-A71B-3CC52A0E22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93102" y="2592992"/>
            <a:ext cx="597003" cy="597003"/>
          </a:xfrm>
          <a:prstGeom prst="rect">
            <a:avLst/>
          </a:prstGeom>
        </p:spPr>
      </p:pic>
      <p:pic>
        <p:nvPicPr>
          <p:cNvPr id="57" name="Graphic 56" descr="Internet">
            <a:extLst>
              <a:ext uri="{FF2B5EF4-FFF2-40B4-BE49-F238E27FC236}">
                <a16:creationId xmlns:a16="http://schemas.microsoft.com/office/drawing/2014/main" id="{C5E8FF8F-92A1-094D-9D64-A64E22C186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9204" y="3653770"/>
            <a:ext cx="528647" cy="528647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A97ECEDA-6BA0-AC48-89B9-C2AC65725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6978" y="2985208"/>
            <a:ext cx="528647" cy="528647"/>
          </a:xfrm>
          <a:prstGeom prst="rect">
            <a:avLst/>
          </a:prstGeom>
        </p:spPr>
      </p:pic>
      <p:pic>
        <p:nvPicPr>
          <p:cNvPr id="59" name="Graphic 58" descr="Smart Phone">
            <a:extLst>
              <a:ext uri="{FF2B5EF4-FFF2-40B4-BE49-F238E27FC236}">
                <a16:creationId xmlns:a16="http://schemas.microsoft.com/office/drawing/2014/main" id="{502BC837-96DD-4F47-8E78-3DC1EB5D3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5196" y="2847402"/>
            <a:ext cx="308967" cy="308967"/>
          </a:xfrm>
          <a:prstGeom prst="rect">
            <a:avLst/>
          </a:prstGeom>
        </p:spPr>
      </p:pic>
      <p:pic>
        <p:nvPicPr>
          <p:cNvPr id="60" name="Graphic 59" descr="Smart Phone">
            <a:extLst>
              <a:ext uri="{FF2B5EF4-FFF2-40B4-BE49-F238E27FC236}">
                <a16:creationId xmlns:a16="http://schemas.microsoft.com/office/drawing/2014/main" id="{6C113481-C522-CF43-9F20-D32782DF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4394" y="2592124"/>
            <a:ext cx="370127" cy="370127"/>
          </a:xfrm>
          <a:prstGeom prst="rect">
            <a:avLst/>
          </a:prstGeom>
        </p:spPr>
      </p:pic>
      <p:pic>
        <p:nvPicPr>
          <p:cNvPr id="61" name="Graphic 60" descr="Internet">
            <a:extLst>
              <a:ext uri="{FF2B5EF4-FFF2-40B4-BE49-F238E27FC236}">
                <a16:creationId xmlns:a16="http://schemas.microsoft.com/office/drawing/2014/main" id="{1A9F788C-454B-CA4B-AC6A-30A4C7C0E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2395" y="2556581"/>
            <a:ext cx="368256" cy="368256"/>
          </a:xfrm>
          <a:prstGeom prst="rect">
            <a:avLst/>
          </a:prstGeom>
        </p:spPr>
      </p:pic>
      <p:pic>
        <p:nvPicPr>
          <p:cNvPr id="62" name="Graphic 61" descr="Tablet">
            <a:extLst>
              <a:ext uri="{FF2B5EF4-FFF2-40B4-BE49-F238E27FC236}">
                <a16:creationId xmlns:a16="http://schemas.microsoft.com/office/drawing/2014/main" id="{1BA127D1-92FD-4E47-8F53-10F389F5C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3890" y="2072140"/>
            <a:ext cx="377291" cy="377291"/>
          </a:xfrm>
          <a:prstGeom prst="rect">
            <a:avLst/>
          </a:prstGeom>
        </p:spPr>
      </p:pic>
      <p:pic>
        <p:nvPicPr>
          <p:cNvPr id="63" name="Graphic 62" descr="Internet">
            <a:extLst>
              <a:ext uri="{FF2B5EF4-FFF2-40B4-BE49-F238E27FC236}">
                <a16:creationId xmlns:a16="http://schemas.microsoft.com/office/drawing/2014/main" id="{F6EF5B9E-F9E6-B84E-9909-02CB862F6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99965" y="3184199"/>
            <a:ext cx="368256" cy="368256"/>
          </a:xfrm>
          <a:prstGeom prst="rect">
            <a:avLst/>
          </a:prstGeom>
        </p:spPr>
      </p:pic>
      <p:pic>
        <p:nvPicPr>
          <p:cNvPr id="64" name="Graphic 63" descr="Tablet">
            <a:extLst>
              <a:ext uri="{FF2B5EF4-FFF2-40B4-BE49-F238E27FC236}">
                <a16:creationId xmlns:a16="http://schemas.microsoft.com/office/drawing/2014/main" id="{6F764B71-7CD5-7C4C-BAA4-C4CECC6D0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03" y="1797959"/>
            <a:ext cx="685800" cy="685800"/>
          </a:xfrm>
          <a:prstGeom prst="rect">
            <a:avLst/>
          </a:prstGeom>
        </p:spPr>
      </p:pic>
      <p:pic>
        <p:nvPicPr>
          <p:cNvPr id="65" name="Graphic 64" descr="Internet">
            <a:extLst>
              <a:ext uri="{FF2B5EF4-FFF2-40B4-BE49-F238E27FC236}">
                <a16:creationId xmlns:a16="http://schemas.microsoft.com/office/drawing/2014/main" id="{3D0B8473-40E7-724A-A065-ACEA192C7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1274" y="3128449"/>
            <a:ext cx="735775" cy="735775"/>
          </a:xfrm>
          <a:prstGeom prst="rect">
            <a:avLst/>
          </a:prstGeom>
        </p:spPr>
      </p:pic>
      <p:pic>
        <p:nvPicPr>
          <p:cNvPr id="66" name="Graphic 65" descr="Tablet">
            <a:extLst>
              <a:ext uri="{FF2B5EF4-FFF2-40B4-BE49-F238E27FC236}">
                <a16:creationId xmlns:a16="http://schemas.microsoft.com/office/drawing/2014/main" id="{257BE57E-0E16-6448-9103-3BB5ECEDA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0918" y="2656462"/>
            <a:ext cx="571500" cy="5715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2B616BAB-C284-EF40-8187-BED9A5761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2398" y="2297849"/>
            <a:ext cx="400049" cy="400049"/>
          </a:xfrm>
          <a:prstGeom prst="rect">
            <a:avLst/>
          </a:prstGeom>
        </p:spPr>
      </p:pic>
      <p:pic>
        <p:nvPicPr>
          <p:cNvPr id="68" name="Graphic 67" descr="Smart Phone">
            <a:extLst>
              <a:ext uri="{FF2B5EF4-FFF2-40B4-BE49-F238E27FC236}">
                <a16:creationId xmlns:a16="http://schemas.microsoft.com/office/drawing/2014/main" id="{DC349886-471F-A749-8A03-5F687122A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783" y="2599802"/>
            <a:ext cx="528647" cy="528647"/>
          </a:xfrm>
          <a:prstGeom prst="rect">
            <a:avLst/>
          </a:prstGeom>
        </p:spPr>
      </p:pic>
      <p:pic>
        <p:nvPicPr>
          <p:cNvPr id="69" name="Graphic 68" descr="Smart Phone">
            <a:extLst>
              <a:ext uri="{FF2B5EF4-FFF2-40B4-BE49-F238E27FC236}">
                <a16:creationId xmlns:a16="http://schemas.microsoft.com/office/drawing/2014/main" id="{F51A46F5-53C7-4B41-8D10-DD3DC85DD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8863" y="1961147"/>
            <a:ext cx="308967" cy="308967"/>
          </a:xfrm>
          <a:prstGeom prst="rect">
            <a:avLst/>
          </a:prstGeom>
        </p:spPr>
      </p:pic>
      <p:pic>
        <p:nvPicPr>
          <p:cNvPr id="70" name="Graphic 69" descr="Internet">
            <a:extLst>
              <a:ext uri="{FF2B5EF4-FFF2-40B4-BE49-F238E27FC236}">
                <a16:creationId xmlns:a16="http://schemas.microsoft.com/office/drawing/2014/main" id="{BCD80719-4312-CF47-BBB9-5E4F041E8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4084" y="2766132"/>
            <a:ext cx="368256" cy="368256"/>
          </a:xfrm>
          <a:prstGeom prst="rect">
            <a:avLst/>
          </a:prstGeom>
        </p:spPr>
      </p:pic>
      <p:pic>
        <p:nvPicPr>
          <p:cNvPr id="71" name="Graphic 70" descr="Tablet">
            <a:extLst>
              <a:ext uri="{FF2B5EF4-FFF2-40B4-BE49-F238E27FC236}">
                <a16:creationId xmlns:a16="http://schemas.microsoft.com/office/drawing/2014/main" id="{9168C4F6-9D3A-AD4F-AA25-FFE0E300C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3653" y="2344837"/>
            <a:ext cx="377291" cy="377291"/>
          </a:xfrm>
          <a:prstGeom prst="rect">
            <a:avLst/>
          </a:prstGeom>
        </p:spPr>
      </p:pic>
      <p:pic>
        <p:nvPicPr>
          <p:cNvPr id="72" name="Graphic 71" descr="Tablet">
            <a:extLst>
              <a:ext uri="{FF2B5EF4-FFF2-40B4-BE49-F238E27FC236}">
                <a16:creationId xmlns:a16="http://schemas.microsoft.com/office/drawing/2014/main" id="{909972D1-F4D1-0045-AFD4-35356949E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296" y="1718517"/>
            <a:ext cx="571500" cy="571500"/>
          </a:xfrm>
          <a:prstGeom prst="rect">
            <a:avLst/>
          </a:prstGeom>
        </p:spPr>
      </p:pic>
      <p:pic>
        <p:nvPicPr>
          <p:cNvPr id="73" name="Graphic 72" descr="Internet">
            <a:extLst>
              <a:ext uri="{FF2B5EF4-FFF2-40B4-BE49-F238E27FC236}">
                <a16:creationId xmlns:a16="http://schemas.microsoft.com/office/drawing/2014/main" id="{1474DD9B-EE6B-5646-9892-6C2B8E483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1561" y="1321358"/>
            <a:ext cx="528647" cy="528647"/>
          </a:xfrm>
          <a:prstGeom prst="rect">
            <a:avLst/>
          </a:prstGeom>
        </p:spPr>
      </p:pic>
      <p:pic>
        <p:nvPicPr>
          <p:cNvPr id="74" name="Graphic 73" descr="Tablet">
            <a:extLst>
              <a:ext uri="{FF2B5EF4-FFF2-40B4-BE49-F238E27FC236}">
                <a16:creationId xmlns:a16="http://schemas.microsoft.com/office/drawing/2014/main" id="{242BFAA1-43EB-7841-9CAC-2EFA7E347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3081" y="2941313"/>
            <a:ext cx="571500" cy="571500"/>
          </a:xfrm>
          <a:prstGeom prst="rect">
            <a:avLst/>
          </a:prstGeom>
        </p:spPr>
      </p:pic>
      <p:pic>
        <p:nvPicPr>
          <p:cNvPr id="75" name="Graphic 74" descr="Smart Phone">
            <a:extLst>
              <a:ext uri="{FF2B5EF4-FFF2-40B4-BE49-F238E27FC236}">
                <a16:creationId xmlns:a16="http://schemas.microsoft.com/office/drawing/2014/main" id="{28951DC2-64E4-364E-A608-E631968FC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6174" y="3293735"/>
            <a:ext cx="471749" cy="471749"/>
          </a:xfrm>
          <a:prstGeom prst="rect">
            <a:avLst/>
          </a:prstGeom>
        </p:spPr>
      </p:pic>
      <p:pic>
        <p:nvPicPr>
          <p:cNvPr id="76" name="Graphic 75" descr="Tablet">
            <a:extLst>
              <a:ext uri="{FF2B5EF4-FFF2-40B4-BE49-F238E27FC236}">
                <a16:creationId xmlns:a16="http://schemas.microsoft.com/office/drawing/2014/main" id="{1B22AAB7-DE57-DF48-A1FC-D74D10F14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0891" y="898713"/>
            <a:ext cx="400049" cy="400049"/>
          </a:xfrm>
          <a:prstGeom prst="rect">
            <a:avLst/>
          </a:prstGeom>
        </p:spPr>
      </p:pic>
      <p:pic>
        <p:nvPicPr>
          <p:cNvPr id="77" name="Graphic 76" descr="Smart Phone">
            <a:extLst>
              <a:ext uri="{FF2B5EF4-FFF2-40B4-BE49-F238E27FC236}">
                <a16:creationId xmlns:a16="http://schemas.microsoft.com/office/drawing/2014/main" id="{125DD878-ECBB-D54E-B3DA-1D3F957BA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6003" y="1236013"/>
            <a:ext cx="400049" cy="400049"/>
          </a:xfrm>
          <a:prstGeom prst="rect">
            <a:avLst/>
          </a:prstGeom>
        </p:spPr>
      </p:pic>
      <p:pic>
        <p:nvPicPr>
          <p:cNvPr id="78" name="Graphic 77" descr="Internet">
            <a:extLst>
              <a:ext uri="{FF2B5EF4-FFF2-40B4-BE49-F238E27FC236}">
                <a16:creationId xmlns:a16="http://schemas.microsoft.com/office/drawing/2014/main" id="{BA2BA597-6958-9741-824B-BCA5441A83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8553" y="666307"/>
            <a:ext cx="528647" cy="528647"/>
          </a:xfrm>
          <a:prstGeom prst="rect">
            <a:avLst/>
          </a:prstGeom>
        </p:spPr>
      </p:pic>
      <p:pic>
        <p:nvPicPr>
          <p:cNvPr id="79" name="Graphic 78" descr="Computer">
            <a:extLst>
              <a:ext uri="{FF2B5EF4-FFF2-40B4-BE49-F238E27FC236}">
                <a16:creationId xmlns:a16="http://schemas.microsoft.com/office/drawing/2014/main" id="{EBABCE53-B1DF-E948-BFA7-F88A50C43F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73951" y="885427"/>
            <a:ext cx="528647" cy="528647"/>
          </a:xfrm>
          <a:prstGeom prst="rect">
            <a:avLst/>
          </a:prstGeom>
        </p:spPr>
      </p:pic>
      <p:pic>
        <p:nvPicPr>
          <p:cNvPr id="80" name="Graphic 79" descr="Internet">
            <a:extLst>
              <a:ext uri="{FF2B5EF4-FFF2-40B4-BE49-F238E27FC236}">
                <a16:creationId xmlns:a16="http://schemas.microsoft.com/office/drawing/2014/main" id="{5D45F477-0BBD-B14E-BEA5-160142CA1B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46619" y="3469642"/>
            <a:ext cx="368256" cy="368256"/>
          </a:xfrm>
          <a:prstGeom prst="rect">
            <a:avLst/>
          </a:prstGeom>
        </p:spPr>
      </p:pic>
      <p:pic>
        <p:nvPicPr>
          <p:cNvPr id="81" name="Graphic 80" descr="Computer">
            <a:extLst>
              <a:ext uri="{FF2B5EF4-FFF2-40B4-BE49-F238E27FC236}">
                <a16:creationId xmlns:a16="http://schemas.microsoft.com/office/drawing/2014/main" id="{F7A0E393-50A6-6F44-AC70-290D21A8BD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4789" y="1251271"/>
            <a:ext cx="571500" cy="571500"/>
          </a:xfrm>
          <a:prstGeom prst="rect">
            <a:avLst/>
          </a:prstGeom>
        </p:spPr>
      </p:pic>
      <p:pic>
        <p:nvPicPr>
          <p:cNvPr id="82" name="Graphic 81" descr="Tablet">
            <a:extLst>
              <a:ext uri="{FF2B5EF4-FFF2-40B4-BE49-F238E27FC236}">
                <a16:creationId xmlns:a16="http://schemas.microsoft.com/office/drawing/2014/main" id="{9B660EAB-8B16-7049-962D-40DE72A31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7744" y="958041"/>
            <a:ext cx="400049" cy="400049"/>
          </a:xfrm>
          <a:prstGeom prst="rect">
            <a:avLst/>
          </a:prstGeom>
        </p:spPr>
      </p:pic>
      <p:pic>
        <p:nvPicPr>
          <p:cNvPr id="83" name="Graphic 82" descr="Smart Phone">
            <a:extLst>
              <a:ext uri="{FF2B5EF4-FFF2-40B4-BE49-F238E27FC236}">
                <a16:creationId xmlns:a16="http://schemas.microsoft.com/office/drawing/2014/main" id="{B0D9BB03-60E9-794C-A7C6-C89E97B47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4324" y="1003581"/>
            <a:ext cx="308967" cy="308967"/>
          </a:xfrm>
          <a:prstGeom prst="rect">
            <a:avLst/>
          </a:prstGeom>
        </p:spPr>
      </p:pic>
      <p:pic>
        <p:nvPicPr>
          <p:cNvPr id="84" name="Graphic 83" descr="Smart Phone">
            <a:extLst>
              <a:ext uri="{FF2B5EF4-FFF2-40B4-BE49-F238E27FC236}">
                <a16:creationId xmlns:a16="http://schemas.microsoft.com/office/drawing/2014/main" id="{C037A6DB-837F-724D-A076-825EC5C69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5701" y="3254033"/>
            <a:ext cx="308967" cy="308967"/>
          </a:xfrm>
          <a:prstGeom prst="rect">
            <a:avLst/>
          </a:prstGeom>
        </p:spPr>
      </p:pic>
      <p:pic>
        <p:nvPicPr>
          <p:cNvPr id="85" name="Graphic 84" descr="Tablet">
            <a:extLst>
              <a:ext uri="{FF2B5EF4-FFF2-40B4-BE49-F238E27FC236}">
                <a16:creationId xmlns:a16="http://schemas.microsoft.com/office/drawing/2014/main" id="{1DC7F8BB-DF2F-2248-96F4-5164C928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904" y="2674004"/>
            <a:ext cx="302541" cy="302541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2E3BB86E-A448-7548-B166-0671CDE92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6543" y="3549233"/>
            <a:ext cx="382055" cy="382055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AE4A9B5C-0F01-FE4F-8F69-B1F68E2E5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6513" y="812647"/>
            <a:ext cx="495183" cy="495183"/>
          </a:xfrm>
          <a:prstGeom prst="rect">
            <a:avLst/>
          </a:prstGeom>
        </p:spPr>
      </p:pic>
      <p:pic>
        <p:nvPicPr>
          <p:cNvPr id="89" name="Graphic 88" descr="Tablet">
            <a:extLst>
              <a:ext uri="{FF2B5EF4-FFF2-40B4-BE49-F238E27FC236}">
                <a16:creationId xmlns:a16="http://schemas.microsoft.com/office/drawing/2014/main" id="{3C672B12-AB3E-3446-856C-C0BAD4B0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6630" y="815665"/>
            <a:ext cx="377291" cy="377291"/>
          </a:xfrm>
          <a:prstGeom prst="rect">
            <a:avLst/>
          </a:prstGeom>
        </p:spPr>
      </p:pic>
      <p:pic>
        <p:nvPicPr>
          <p:cNvPr id="90" name="Graphic 89" descr="Smart Phone">
            <a:extLst>
              <a:ext uri="{FF2B5EF4-FFF2-40B4-BE49-F238E27FC236}">
                <a16:creationId xmlns:a16="http://schemas.microsoft.com/office/drawing/2014/main" id="{A8199399-712B-7C4A-9FE2-410C8C978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9465" y="655822"/>
            <a:ext cx="475385" cy="475385"/>
          </a:xfrm>
          <a:prstGeom prst="rect">
            <a:avLst/>
          </a:prstGeom>
        </p:spPr>
      </p:pic>
      <p:pic>
        <p:nvPicPr>
          <p:cNvPr id="91" name="Graphic 90" descr="Tablet">
            <a:extLst>
              <a:ext uri="{FF2B5EF4-FFF2-40B4-BE49-F238E27FC236}">
                <a16:creationId xmlns:a16="http://schemas.microsoft.com/office/drawing/2014/main" id="{FD980CED-FEA2-1D4E-9680-112DA1A57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7639" y="3796383"/>
            <a:ext cx="377291" cy="377291"/>
          </a:xfrm>
          <a:prstGeom prst="rect">
            <a:avLst/>
          </a:prstGeom>
        </p:spPr>
      </p:pic>
      <p:pic>
        <p:nvPicPr>
          <p:cNvPr id="92" name="Graphic 91" descr="Internet">
            <a:extLst>
              <a:ext uri="{FF2B5EF4-FFF2-40B4-BE49-F238E27FC236}">
                <a16:creationId xmlns:a16="http://schemas.microsoft.com/office/drawing/2014/main" id="{2BAF029B-6ABD-EF46-8425-022ED01D99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2481" y="3754486"/>
            <a:ext cx="400049" cy="400049"/>
          </a:xfrm>
          <a:prstGeom prst="rect">
            <a:avLst/>
          </a:prstGeom>
        </p:spPr>
      </p:pic>
      <p:pic>
        <p:nvPicPr>
          <p:cNvPr id="93" name="Graphic 92" descr="Smart Phone">
            <a:extLst>
              <a:ext uri="{FF2B5EF4-FFF2-40B4-BE49-F238E27FC236}">
                <a16:creationId xmlns:a16="http://schemas.microsoft.com/office/drawing/2014/main" id="{74DA6418-3048-E34E-8F42-595516959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648" y="2185915"/>
            <a:ext cx="471749" cy="471749"/>
          </a:xfrm>
          <a:prstGeom prst="rect">
            <a:avLst/>
          </a:prstGeom>
        </p:spPr>
      </p:pic>
      <p:pic>
        <p:nvPicPr>
          <p:cNvPr id="94" name="Graphic 93" descr="Internet">
            <a:extLst>
              <a:ext uri="{FF2B5EF4-FFF2-40B4-BE49-F238E27FC236}">
                <a16:creationId xmlns:a16="http://schemas.microsoft.com/office/drawing/2014/main" id="{9DBFA1B3-5B88-A24A-B31F-A28813A4F9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692" y="3210229"/>
            <a:ext cx="571500" cy="571500"/>
          </a:xfrm>
          <a:prstGeom prst="rect">
            <a:avLst/>
          </a:prstGeom>
        </p:spPr>
      </p:pic>
      <p:pic>
        <p:nvPicPr>
          <p:cNvPr id="95" name="Graphic 94" descr="Tablet">
            <a:extLst>
              <a:ext uri="{FF2B5EF4-FFF2-40B4-BE49-F238E27FC236}">
                <a16:creationId xmlns:a16="http://schemas.microsoft.com/office/drawing/2014/main" id="{81684BF5-87E4-794A-8949-051DE7A7A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562" y="3756043"/>
            <a:ext cx="302541" cy="302541"/>
          </a:xfrm>
          <a:prstGeom prst="rect">
            <a:avLst/>
          </a:prstGeom>
        </p:spPr>
      </p:pic>
      <p:pic>
        <p:nvPicPr>
          <p:cNvPr id="96" name="Graphic 95" descr="Computer">
            <a:extLst>
              <a:ext uri="{FF2B5EF4-FFF2-40B4-BE49-F238E27FC236}">
                <a16:creationId xmlns:a16="http://schemas.microsoft.com/office/drawing/2014/main" id="{553A4F6E-2015-1F4B-8A5E-3250D47A49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1372" y="1476418"/>
            <a:ext cx="400049" cy="400049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17FEDD1E-713C-D743-8177-D283CB4CC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4711" y="3558691"/>
            <a:ext cx="475385" cy="475385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DCD49CB0-31B4-7549-8DBE-654B82BD7D80}"/>
              </a:ext>
            </a:extLst>
          </p:cNvPr>
          <p:cNvSpPr txBox="1"/>
          <p:nvPr/>
        </p:nvSpPr>
        <p:spPr>
          <a:xfrm>
            <a:off x="2014666" y="4482465"/>
            <a:ext cx="5299721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Clients.User</a:t>
            </a:r>
            <a:r>
              <a:rPr lang="en-US" sz="2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(“Jon”).</a:t>
            </a:r>
            <a:r>
              <a:rPr lang="en-US" sz="2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sendMessage</a:t>
            </a:r>
            <a:r>
              <a:rPr lang="en-US" sz="2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(”Hello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160600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blet">
            <a:extLst>
              <a:ext uri="{FF2B5EF4-FFF2-40B4-BE49-F238E27FC236}">
                <a16:creationId xmlns:a16="http://schemas.microsoft.com/office/drawing/2014/main" id="{ABEA25F9-43CD-EE4C-9081-AABA67AA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4891" y="3453484"/>
            <a:ext cx="685800" cy="685800"/>
          </a:xfrm>
          <a:prstGeom prst="rect">
            <a:avLst/>
          </a:prstGeom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F08F25C5-8988-4248-B939-AF8CE7F79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9039" y="2571750"/>
            <a:ext cx="685800" cy="685800"/>
          </a:xfrm>
          <a:prstGeom prst="rect">
            <a:avLst/>
          </a:prstGeom>
        </p:spPr>
      </p:pic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862FD7A8-9D1E-324A-9AEF-3EAE9C355E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985" y="1420730"/>
            <a:ext cx="735775" cy="735775"/>
          </a:xfrm>
          <a:prstGeom prst="rect">
            <a:avLst/>
          </a:prstGeom>
        </p:spPr>
      </p:pic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6D97CE41-FFF6-7F47-BA7C-7814B929D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1785" y="2239037"/>
            <a:ext cx="685800" cy="685800"/>
          </a:xfrm>
          <a:prstGeom prst="rect">
            <a:avLst/>
          </a:prstGeom>
        </p:spPr>
      </p:pic>
      <p:pic>
        <p:nvPicPr>
          <p:cNvPr id="11" name="Graphic 10" descr="Tablet">
            <a:extLst>
              <a:ext uri="{FF2B5EF4-FFF2-40B4-BE49-F238E27FC236}">
                <a16:creationId xmlns:a16="http://schemas.microsoft.com/office/drawing/2014/main" id="{E7FAD90E-8C19-1943-8C28-33BDF910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341" y="3781729"/>
            <a:ext cx="571500" cy="571500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8499070-13B8-5A40-B531-3D0E61AFC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3901" y="2001344"/>
            <a:ext cx="475385" cy="475385"/>
          </a:xfrm>
          <a:prstGeom prst="rect">
            <a:avLst/>
          </a:prstGeom>
        </p:spPr>
      </p:pic>
      <p:pic>
        <p:nvPicPr>
          <p:cNvPr id="13" name="Graphic 12" descr="Internet">
            <a:extLst>
              <a:ext uri="{FF2B5EF4-FFF2-40B4-BE49-F238E27FC236}">
                <a16:creationId xmlns:a16="http://schemas.microsoft.com/office/drawing/2014/main" id="{071C02BE-1578-324D-99CB-A953B8A3B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56217" y="2924837"/>
            <a:ext cx="571500" cy="5715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D09D6EC6-4A62-F64C-9D9A-A50A182282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0263" y="2049381"/>
            <a:ext cx="571500" cy="571500"/>
          </a:xfrm>
          <a:prstGeom prst="rect">
            <a:avLst/>
          </a:prstGeom>
        </p:spPr>
      </p:pic>
      <p:pic>
        <p:nvPicPr>
          <p:cNvPr id="15" name="Graphic 14" descr="Tablet">
            <a:extLst>
              <a:ext uri="{FF2B5EF4-FFF2-40B4-BE49-F238E27FC236}">
                <a16:creationId xmlns:a16="http://schemas.microsoft.com/office/drawing/2014/main" id="{8F42F19D-83D1-9D48-A314-9F7205AD4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8935" y="1420730"/>
            <a:ext cx="571500" cy="571500"/>
          </a:xfrm>
          <a:prstGeom prst="rect">
            <a:avLst/>
          </a:prstGeom>
        </p:spPr>
      </p:pic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3DEC52A0-D451-084D-93CA-7BB837F0D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0036" y="825578"/>
            <a:ext cx="471749" cy="471749"/>
          </a:xfrm>
          <a:prstGeom prst="rect">
            <a:avLst/>
          </a:prstGeom>
        </p:spPr>
      </p:pic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7FF0E527-0589-5D44-914B-C87B9F185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8247" y="2997675"/>
            <a:ext cx="571500" cy="571500"/>
          </a:xfrm>
          <a:prstGeom prst="rect">
            <a:avLst/>
          </a:prstGeom>
        </p:spPr>
      </p:pic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24822967-13AA-CB42-A447-2B23F3A44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2194" y="2524787"/>
            <a:ext cx="571500" cy="571500"/>
          </a:xfrm>
          <a:prstGeom prst="rect">
            <a:avLst/>
          </a:prstGeom>
        </p:spPr>
      </p:pic>
      <p:pic>
        <p:nvPicPr>
          <p:cNvPr id="19" name="Graphic 18" descr="Tablet">
            <a:extLst>
              <a:ext uri="{FF2B5EF4-FFF2-40B4-BE49-F238E27FC236}">
                <a16:creationId xmlns:a16="http://schemas.microsoft.com/office/drawing/2014/main" id="{A5533A05-892B-DE41-A2C2-4DCBEDD4F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3694" y="1535031"/>
            <a:ext cx="400049" cy="400049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67BF3D02-4FFD-294D-AF52-A39A73819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0317" y="960706"/>
            <a:ext cx="400049" cy="400049"/>
          </a:xfrm>
          <a:prstGeom prst="rect">
            <a:avLst/>
          </a:prstGeom>
        </p:spPr>
      </p:pic>
      <p:pic>
        <p:nvPicPr>
          <p:cNvPr id="21" name="Graphic 20" descr="Internet">
            <a:extLst>
              <a:ext uri="{FF2B5EF4-FFF2-40B4-BE49-F238E27FC236}">
                <a16:creationId xmlns:a16="http://schemas.microsoft.com/office/drawing/2014/main" id="{988E45E0-097D-C649-B60D-A428A768B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4099" y="2106531"/>
            <a:ext cx="400049" cy="400049"/>
          </a:xfrm>
          <a:prstGeom prst="rect">
            <a:avLst/>
          </a:prstGeom>
        </p:spPr>
      </p:pic>
      <p:pic>
        <p:nvPicPr>
          <p:cNvPr id="22" name="Graphic 21" descr="Computer">
            <a:extLst>
              <a:ext uri="{FF2B5EF4-FFF2-40B4-BE49-F238E27FC236}">
                <a16:creationId xmlns:a16="http://schemas.microsoft.com/office/drawing/2014/main" id="{2076B91E-34D9-2F41-8C15-CD4A04AB97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79644" y="3369151"/>
            <a:ext cx="400049" cy="400049"/>
          </a:xfrm>
          <a:prstGeom prst="rect">
            <a:avLst/>
          </a:prstGeom>
        </p:spPr>
      </p:pic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0241F533-4C1E-1543-A1CF-6EC9709D1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2182" y="2549863"/>
            <a:ext cx="528647" cy="528647"/>
          </a:xfrm>
          <a:prstGeom prst="rect">
            <a:avLst/>
          </a:prstGeom>
        </p:spPr>
      </p:pic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7221F559-E820-7043-8190-AF9D08BD1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2936" y="3630235"/>
            <a:ext cx="528647" cy="528647"/>
          </a:xfrm>
          <a:prstGeom prst="rect">
            <a:avLst/>
          </a:prstGeom>
        </p:spPr>
      </p:pic>
      <p:pic>
        <p:nvPicPr>
          <p:cNvPr id="25" name="Graphic 24" descr="Internet">
            <a:extLst>
              <a:ext uri="{FF2B5EF4-FFF2-40B4-BE49-F238E27FC236}">
                <a16:creationId xmlns:a16="http://schemas.microsoft.com/office/drawing/2014/main" id="{5D35F21C-1A67-054B-BEFD-EE33E68AD2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3467" y="938175"/>
            <a:ext cx="528647" cy="528647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6B582CE6-D10C-D14C-8C6F-74F37EB682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82569" y="1054792"/>
            <a:ext cx="528647" cy="528647"/>
          </a:xfrm>
          <a:prstGeom prst="rect">
            <a:avLst/>
          </a:prstGeom>
        </p:spPr>
      </p:pic>
      <p:pic>
        <p:nvPicPr>
          <p:cNvPr id="27" name="Graphic 26" descr="Smart Phone">
            <a:extLst>
              <a:ext uri="{FF2B5EF4-FFF2-40B4-BE49-F238E27FC236}">
                <a16:creationId xmlns:a16="http://schemas.microsoft.com/office/drawing/2014/main" id="{C4D33F51-15A7-664D-BCFB-3889FD943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6794" y="3095048"/>
            <a:ext cx="308967" cy="308967"/>
          </a:xfrm>
          <a:prstGeom prst="rect">
            <a:avLst/>
          </a:prstGeom>
        </p:spPr>
      </p:pic>
      <p:pic>
        <p:nvPicPr>
          <p:cNvPr id="28" name="Graphic 27" descr="Smart Phone">
            <a:extLst>
              <a:ext uri="{FF2B5EF4-FFF2-40B4-BE49-F238E27FC236}">
                <a16:creationId xmlns:a16="http://schemas.microsoft.com/office/drawing/2014/main" id="{1866143E-D1FF-764D-BEBE-21D504CB8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6903" y="1927722"/>
            <a:ext cx="370127" cy="370127"/>
          </a:xfrm>
          <a:prstGeom prst="rect">
            <a:avLst/>
          </a:prstGeom>
        </p:spPr>
      </p:pic>
      <p:pic>
        <p:nvPicPr>
          <p:cNvPr id="31" name="Graphic 30" descr="Internet">
            <a:extLst>
              <a:ext uri="{FF2B5EF4-FFF2-40B4-BE49-F238E27FC236}">
                <a16:creationId xmlns:a16="http://schemas.microsoft.com/office/drawing/2014/main" id="{96A4A794-7D4A-954C-9A4B-D39E9C4BF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3507" y="3768308"/>
            <a:ext cx="368256" cy="368256"/>
          </a:xfrm>
          <a:prstGeom prst="rect">
            <a:avLst/>
          </a:prstGeom>
        </p:spPr>
      </p:pic>
      <p:pic>
        <p:nvPicPr>
          <p:cNvPr id="32" name="Graphic 31" descr="Tablet">
            <a:extLst>
              <a:ext uri="{FF2B5EF4-FFF2-40B4-BE49-F238E27FC236}">
                <a16:creationId xmlns:a16="http://schemas.microsoft.com/office/drawing/2014/main" id="{8F5A62F5-D007-704F-8295-E33DE81B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075" y="3470104"/>
            <a:ext cx="377291" cy="377291"/>
          </a:xfrm>
          <a:prstGeom prst="rect">
            <a:avLst/>
          </a:prstGeom>
        </p:spPr>
      </p:pic>
      <p:pic>
        <p:nvPicPr>
          <p:cNvPr id="33" name="Graphic 32" descr="Internet">
            <a:extLst>
              <a:ext uri="{FF2B5EF4-FFF2-40B4-BE49-F238E27FC236}">
                <a16:creationId xmlns:a16="http://schemas.microsoft.com/office/drawing/2014/main" id="{32132CC0-4E4E-764A-82C3-BF788E307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021" y="1380046"/>
            <a:ext cx="368256" cy="368256"/>
          </a:xfrm>
          <a:prstGeom prst="rect">
            <a:avLst/>
          </a:prstGeom>
        </p:spPr>
      </p:pic>
      <p:pic>
        <p:nvPicPr>
          <p:cNvPr id="34" name="Graphic 33" descr="Tablet">
            <a:extLst>
              <a:ext uri="{FF2B5EF4-FFF2-40B4-BE49-F238E27FC236}">
                <a16:creationId xmlns:a16="http://schemas.microsoft.com/office/drawing/2014/main" id="{E777FAD6-DCC3-9E4A-87ED-A25E21AB47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71452" y="1083401"/>
            <a:ext cx="685800" cy="685800"/>
          </a:xfrm>
          <a:prstGeom prst="rect">
            <a:avLst/>
          </a:prstGeom>
        </p:spPr>
      </p:pic>
      <p:pic>
        <p:nvPicPr>
          <p:cNvPr id="35" name="Graphic 34" descr="Smart Phone">
            <a:extLst>
              <a:ext uri="{FF2B5EF4-FFF2-40B4-BE49-F238E27FC236}">
                <a16:creationId xmlns:a16="http://schemas.microsoft.com/office/drawing/2014/main" id="{BD44596E-425E-EE4E-AEC3-D771AF6CB5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562" y="1836638"/>
            <a:ext cx="685800" cy="685800"/>
          </a:xfrm>
          <a:prstGeom prst="rect">
            <a:avLst/>
          </a:prstGeom>
        </p:spPr>
      </p:pic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06C07EE9-4BC6-5343-8E5A-70CF83426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72" y="1615115"/>
            <a:ext cx="871800" cy="8718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B826AC1C-1EC1-0140-80D9-7A92732D28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5250" y="3227063"/>
            <a:ext cx="840416" cy="840416"/>
          </a:xfrm>
          <a:prstGeom prst="rect">
            <a:avLst/>
          </a:prstGeom>
        </p:spPr>
      </p:pic>
      <p:pic>
        <p:nvPicPr>
          <p:cNvPr id="43" name="Graphic 42" descr="Tablet">
            <a:extLst>
              <a:ext uri="{FF2B5EF4-FFF2-40B4-BE49-F238E27FC236}">
                <a16:creationId xmlns:a16="http://schemas.microsoft.com/office/drawing/2014/main" id="{1D98DE81-D20A-644B-A086-46B6430D7D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28465" y="2754779"/>
            <a:ext cx="571500" cy="571500"/>
          </a:xfrm>
          <a:prstGeom prst="rect">
            <a:avLst/>
          </a:prstGeom>
        </p:spPr>
      </p:pic>
      <p:pic>
        <p:nvPicPr>
          <p:cNvPr id="44" name="Graphic 43" descr="Smart Phone">
            <a:extLst>
              <a:ext uri="{FF2B5EF4-FFF2-40B4-BE49-F238E27FC236}">
                <a16:creationId xmlns:a16="http://schemas.microsoft.com/office/drawing/2014/main" id="{CD4943E0-7583-0748-B50B-90CAFC8005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97973" y="1765061"/>
            <a:ext cx="475385" cy="475385"/>
          </a:xfrm>
          <a:prstGeom prst="rect">
            <a:avLst/>
          </a:prstGeom>
        </p:spPr>
      </p:pic>
      <p:pic>
        <p:nvPicPr>
          <p:cNvPr id="45" name="Graphic 44" descr="Internet">
            <a:extLst>
              <a:ext uri="{FF2B5EF4-FFF2-40B4-BE49-F238E27FC236}">
                <a16:creationId xmlns:a16="http://schemas.microsoft.com/office/drawing/2014/main" id="{61502DC2-EDF9-1640-A89B-413844C69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0140" y="2179538"/>
            <a:ext cx="674457" cy="674457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A34954EC-4BD2-8D4A-870A-B5D505A8B1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37396" y="1186988"/>
            <a:ext cx="571500" cy="571500"/>
          </a:xfrm>
          <a:prstGeom prst="rect">
            <a:avLst/>
          </a:prstGeom>
        </p:spPr>
      </p:pic>
      <p:pic>
        <p:nvPicPr>
          <p:cNvPr id="47" name="Graphic 46" descr="Tablet">
            <a:extLst>
              <a:ext uri="{FF2B5EF4-FFF2-40B4-BE49-F238E27FC236}">
                <a16:creationId xmlns:a16="http://schemas.microsoft.com/office/drawing/2014/main" id="{E22AFDFA-0134-FA4B-AF5D-2314ED01B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0743" y="2982982"/>
            <a:ext cx="699498" cy="699498"/>
          </a:xfrm>
          <a:prstGeom prst="rect">
            <a:avLst/>
          </a:prstGeom>
        </p:spPr>
      </p:pic>
      <p:pic>
        <p:nvPicPr>
          <p:cNvPr id="48" name="Graphic 47" descr="Smart Phone">
            <a:extLst>
              <a:ext uri="{FF2B5EF4-FFF2-40B4-BE49-F238E27FC236}">
                <a16:creationId xmlns:a16="http://schemas.microsoft.com/office/drawing/2014/main" id="{0B1ECA1B-53E4-9F45-BDB9-B4A53FC3F0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28595" y="2488708"/>
            <a:ext cx="471749" cy="471749"/>
          </a:xfrm>
          <a:prstGeom prst="rect">
            <a:avLst/>
          </a:prstGeom>
        </p:spPr>
      </p:pic>
      <p:pic>
        <p:nvPicPr>
          <p:cNvPr id="49" name="Graphic 48" descr="Internet">
            <a:extLst>
              <a:ext uri="{FF2B5EF4-FFF2-40B4-BE49-F238E27FC236}">
                <a16:creationId xmlns:a16="http://schemas.microsoft.com/office/drawing/2014/main" id="{7D6D757D-7D78-D042-9039-1532771D28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68961" y="1292627"/>
            <a:ext cx="571500" cy="5715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CC7F6DB-5A09-C145-BDDF-F5280B0BB1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62653" y="1590717"/>
            <a:ext cx="571500" cy="571500"/>
          </a:xfrm>
          <a:prstGeom prst="rect">
            <a:avLst/>
          </a:prstGeom>
        </p:spPr>
      </p:pic>
      <p:pic>
        <p:nvPicPr>
          <p:cNvPr id="51" name="Graphic 50" descr="Tablet">
            <a:extLst>
              <a:ext uri="{FF2B5EF4-FFF2-40B4-BE49-F238E27FC236}">
                <a16:creationId xmlns:a16="http://schemas.microsoft.com/office/drawing/2014/main" id="{E2632522-065F-F247-9A9F-EF0F167C2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8517" y="958041"/>
            <a:ext cx="400049" cy="400049"/>
          </a:xfrm>
          <a:prstGeom prst="rect">
            <a:avLst/>
          </a:prstGeom>
        </p:spPr>
      </p:pic>
      <p:pic>
        <p:nvPicPr>
          <p:cNvPr id="52" name="Graphic 51" descr="Smart Phone">
            <a:extLst>
              <a:ext uri="{FF2B5EF4-FFF2-40B4-BE49-F238E27FC236}">
                <a16:creationId xmlns:a16="http://schemas.microsoft.com/office/drawing/2014/main" id="{91A6559A-1599-2C42-9D18-308204805D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74791" y="1487476"/>
            <a:ext cx="400049" cy="400049"/>
          </a:xfrm>
          <a:prstGeom prst="rect">
            <a:avLst/>
          </a:prstGeom>
        </p:spPr>
      </p:pic>
      <p:pic>
        <p:nvPicPr>
          <p:cNvPr id="53" name="Graphic 52" descr="Internet">
            <a:extLst>
              <a:ext uri="{FF2B5EF4-FFF2-40B4-BE49-F238E27FC236}">
                <a16:creationId xmlns:a16="http://schemas.microsoft.com/office/drawing/2014/main" id="{3F5ED1B1-7DE2-434C-8AD5-56210517FD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97274" y="2049382"/>
            <a:ext cx="400049" cy="400049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D5BB0341-1EEB-4E41-8464-20C24D4AA2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71438" y="2408950"/>
            <a:ext cx="400049" cy="400049"/>
          </a:xfrm>
          <a:prstGeom prst="rect">
            <a:avLst/>
          </a:prstGeom>
        </p:spPr>
      </p:pic>
      <p:pic>
        <p:nvPicPr>
          <p:cNvPr id="55" name="Graphic 54" descr="Tablet">
            <a:extLst>
              <a:ext uri="{FF2B5EF4-FFF2-40B4-BE49-F238E27FC236}">
                <a16:creationId xmlns:a16="http://schemas.microsoft.com/office/drawing/2014/main" id="{0C2A473C-3039-824A-B2DA-5B101BD7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4786" y="1769202"/>
            <a:ext cx="528647" cy="528647"/>
          </a:xfrm>
          <a:prstGeom prst="rect">
            <a:avLst/>
          </a:prstGeom>
        </p:spPr>
      </p:pic>
      <p:pic>
        <p:nvPicPr>
          <p:cNvPr id="56" name="Graphic 55" descr="Smart Phone">
            <a:extLst>
              <a:ext uri="{FF2B5EF4-FFF2-40B4-BE49-F238E27FC236}">
                <a16:creationId xmlns:a16="http://schemas.microsoft.com/office/drawing/2014/main" id="{1BCED98F-2516-8146-A71B-3CC52A0E22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93102" y="2592992"/>
            <a:ext cx="597003" cy="597003"/>
          </a:xfrm>
          <a:prstGeom prst="rect">
            <a:avLst/>
          </a:prstGeom>
        </p:spPr>
      </p:pic>
      <p:pic>
        <p:nvPicPr>
          <p:cNvPr id="57" name="Graphic 56" descr="Internet">
            <a:extLst>
              <a:ext uri="{FF2B5EF4-FFF2-40B4-BE49-F238E27FC236}">
                <a16:creationId xmlns:a16="http://schemas.microsoft.com/office/drawing/2014/main" id="{C5E8FF8F-92A1-094D-9D64-A64E22C186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9204" y="3653770"/>
            <a:ext cx="528647" cy="528647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A97ECEDA-6BA0-AC48-89B9-C2AC65725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6978" y="2985208"/>
            <a:ext cx="528647" cy="528647"/>
          </a:xfrm>
          <a:prstGeom prst="rect">
            <a:avLst/>
          </a:prstGeom>
        </p:spPr>
      </p:pic>
      <p:pic>
        <p:nvPicPr>
          <p:cNvPr id="59" name="Graphic 58" descr="Smart Phone">
            <a:extLst>
              <a:ext uri="{FF2B5EF4-FFF2-40B4-BE49-F238E27FC236}">
                <a16:creationId xmlns:a16="http://schemas.microsoft.com/office/drawing/2014/main" id="{502BC837-96DD-4F47-8E78-3DC1EB5D3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5196" y="2847402"/>
            <a:ext cx="308967" cy="308967"/>
          </a:xfrm>
          <a:prstGeom prst="rect">
            <a:avLst/>
          </a:prstGeom>
        </p:spPr>
      </p:pic>
      <p:pic>
        <p:nvPicPr>
          <p:cNvPr id="60" name="Graphic 59" descr="Smart Phone">
            <a:extLst>
              <a:ext uri="{FF2B5EF4-FFF2-40B4-BE49-F238E27FC236}">
                <a16:creationId xmlns:a16="http://schemas.microsoft.com/office/drawing/2014/main" id="{6C113481-C522-CF43-9F20-D32782DF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4394" y="2592124"/>
            <a:ext cx="370127" cy="370127"/>
          </a:xfrm>
          <a:prstGeom prst="rect">
            <a:avLst/>
          </a:prstGeom>
        </p:spPr>
      </p:pic>
      <p:pic>
        <p:nvPicPr>
          <p:cNvPr id="61" name="Graphic 60" descr="Internet">
            <a:extLst>
              <a:ext uri="{FF2B5EF4-FFF2-40B4-BE49-F238E27FC236}">
                <a16:creationId xmlns:a16="http://schemas.microsoft.com/office/drawing/2014/main" id="{1A9F788C-454B-CA4B-AC6A-30A4C7C0EA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32395" y="2556581"/>
            <a:ext cx="368256" cy="368256"/>
          </a:xfrm>
          <a:prstGeom prst="rect">
            <a:avLst/>
          </a:prstGeom>
        </p:spPr>
      </p:pic>
      <p:pic>
        <p:nvPicPr>
          <p:cNvPr id="62" name="Graphic 61" descr="Tablet">
            <a:extLst>
              <a:ext uri="{FF2B5EF4-FFF2-40B4-BE49-F238E27FC236}">
                <a16:creationId xmlns:a16="http://schemas.microsoft.com/office/drawing/2014/main" id="{1BA127D1-92FD-4E47-8F53-10F389F5C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3890" y="2072140"/>
            <a:ext cx="377291" cy="377291"/>
          </a:xfrm>
          <a:prstGeom prst="rect">
            <a:avLst/>
          </a:prstGeom>
        </p:spPr>
      </p:pic>
      <p:pic>
        <p:nvPicPr>
          <p:cNvPr id="63" name="Graphic 62" descr="Internet">
            <a:extLst>
              <a:ext uri="{FF2B5EF4-FFF2-40B4-BE49-F238E27FC236}">
                <a16:creationId xmlns:a16="http://schemas.microsoft.com/office/drawing/2014/main" id="{F6EF5B9E-F9E6-B84E-9909-02CB862F64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99965" y="3184199"/>
            <a:ext cx="368256" cy="368256"/>
          </a:xfrm>
          <a:prstGeom prst="rect">
            <a:avLst/>
          </a:prstGeom>
        </p:spPr>
      </p:pic>
      <p:pic>
        <p:nvPicPr>
          <p:cNvPr id="64" name="Graphic 63" descr="Tablet">
            <a:extLst>
              <a:ext uri="{FF2B5EF4-FFF2-40B4-BE49-F238E27FC236}">
                <a16:creationId xmlns:a16="http://schemas.microsoft.com/office/drawing/2014/main" id="{6F764B71-7CD5-7C4C-BAA4-C4CECC6D0B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7903" y="1797959"/>
            <a:ext cx="685800" cy="685800"/>
          </a:xfrm>
          <a:prstGeom prst="rect">
            <a:avLst/>
          </a:prstGeom>
        </p:spPr>
      </p:pic>
      <p:pic>
        <p:nvPicPr>
          <p:cNvPr id="65" name="Graphic 64" descr="Internet">
            <a:extLst>
              <a:ext uri="{FF2B5EF4-FFF2-40B4-BE49-F238E27FC236}">
                <a16:creationId xmlns:a16="http://schemas.microsoft.com/office/drawing/2014/main" id="{3D0B8473-40E7-724A-A065-ACEA192C7C5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11274" y="3128449"/>
            <a:ext cx="735775" cy="735775"/>
          </a:xfrm>
          <a:prstGeom prst="rect">
            <a:avLst/>
          </a:prstGeom>
        </p:spPr>
      </p:pic>
      <p:pic>
        <p:nvPicPr>
          <p:cNvPr id="66" name="Graphic 65" descr="Tablet">
            <a:extLst>
              <a:ext uri="{FF2B5EF4-FFF2-40B4-BE49-F238E27FC236}">
                <a16:creationId xmlns:a16="http://schemas.microsoft.com/office/drawing/2014/main" id="{257BE57E-0E16-6448-9103-3BB5ECEDA5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0918" y="2656462"/>
            <a:ext cx="571500" cy="5715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2B616BAB-C284-EF40-8187-BED9A57619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2398" y="2297849"/>
            <a:ext cx="400049" cy="400049"/>
          </a:xfrm>
          <a:prstGeom prst="rect">
            <a:avLst/>
          </a:prstGeom>
        </p:spPr>
      </p:pic>
      <p:pic>
        <p:nvPicPr>
          <p:cNvPr id="68" name="Graphic 67" descr="Smart Phone">
            <a:extLst>
              <a:ext uri="{FF2B5EF4-FFF2-40B4-BE49-F238E27FC236}">
                <a16:creationId xmlns:a16="http://schemas.microsoft.com/office/drawing/2014/main" id="{DC349886-471F-A749-8A03-5F687122A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6783" y="2599802"/>
            <a:ext cx="528647" cy="528647"/>
          </a:xfrm>
          <a:prstGeom prst="rect">
            <a:avLst/>
          </a:prstGeom>
        </p:spPr>
      </p:pic>
      <p:pic>
        <p:nvPicPr>
          <p:cNvPr id="69" name="Graphic 68" descr="Smart Phone">
            <a:extLst>
              <a:ext uri="{FF2B5EF4-FFF2-40B4-BE49-F238E27FC236}">
                <a16:creationId xmlns:a16="http://schemas.microsoft.com/office/drawing/2014/main" id="{F51A46F5-53C7-4B41-8D10-DD3DC85DDC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28863" y="1961147"/>
            <a:ext cx="308967" cy="308967"/>
          </a:xfrm>
          <a:prstGeom prst="rect">
            <a:avLst/>
          </a:prstGeom>
        </p:spPr>
      </p:pic>
      <p:pic>
        <p:nvPicPr>
          <p:cNvPr id="70" name="Graphic 69" descr="Internet">
            <a:extLst>
              <a:ext uri="{FF2B5EF4-FFF2-40B4-BE49-F238E27FC236}">
                <a16:creationId xmlns:a16="http://schemas.microsoft.com/office/drawing/2014/main" id="{BCD80719-4312-CF47-BBB9-5E4F041E87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84084" y="2766132"/>
            <a:ext cx="368256" cy="368256"/>
          </a:xfrm>
          <a:prstGeom prst="rect">
            <a:avLst/>
          </a:prstGeom>
        </p:spPr>
      </p:pic>
      <p:pic>
        <p:nvPicPr>
          <p:cNvPr id="71" name="Graphic 70" descr="Tablet">
            <a:extLst>
              <a:ext uri="{FF2B5EF4-FFF2-40B4-BE49-F238E27FC236}">
                <a16:creationId xmlns:a16="http://schemas.microsoft.com/office/drawing/2014/main" id="{9168C4F6-9D3A-AD4F-AA25-FFE0E300CC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43653" y="2344837"/>
            <a:ext cx="377291" cy="377291"/>
          </a:xfrm>
          <a:prstGeom prst="rect">
            <a:avLst/>
          </a:prstGeom>
        </p:spPr>
      </p:pic>
      <p:pic>
        <p:nvPicPr>
          <p:cNvPr id="72" name="Graphic 71" descr="Tablet">
            <a:extLst>
              <a:ext uri="{FF2B5EF4-FFF2-40B4-BE49-F238E27FC236}">
                <a16:creationId xmlns:a16="http://schemas.microsoft.com/office/drawing/2014/main" id="{909972D1-F4D1-0045-AFD4-35356949E7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02296" y="1718517"/>
            <a:ext cx="571500" cy="571500"/>
          </a:xfrm>
          <a:prstGeom prst="rect">
            <a:avLst/>
          </a:prstGeom>
        </p:spPr>
      </p:pic>
      <p:pic>
        <p:nvPicPr>
          <p:cNvPr id="73" name="Graphic 72" descr="Internet">
            <a:extLst>
              <a:ext uri="{FF2B5EF4-FFF2-40B4-BE49-F238E27FC236}">
                <a16:creationId xmlns:a16="http://schemas.microsoft.com/office/drawing/2014/main" id="{1474DD9B-EE6B-5646-9892-6C2B8E4830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81561" y="1321358"/>
            <a:ext cx="528647" cy="528647"/>
          </a:xfrm>
          <a:prstGeom prst="rect">
            <a:avLst/>
          </a:prstGeom>
        </p:spPr>
      </p:pic>
      <p:pic>
        <p:nvPicPr>
          <p:cNvPr id="74" name="Graphic 73" descr="Tablet">
            <a:extLst>
              <a:ext uri="{FF2B5EF4-FFF2-40B4-BE49-F238E27FC236}">
                <a16:creationId xmlns:a16="http://schemas.microsoft.com/office/drawing/2014/main" id="{242BFAA1-43EB-7841-9CAC-2EFA7E347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13081" y="2941313"/>
            <a:ext cx="571500" cy="571500"/>
          </a:xfrm>
          <a:prstGeom prst="rect">
            <a:avLst/>
          </a:prstGeom>
        </p:spPr>
      </p:pic>
      <p:pic>
        <p:nvPicPr>
          <p:cNvPr id="75" name="Graphic 74" descr="Smart Phone">
            <a:extLst>
              <a:ext uri="{FF2B5EF4-FFF2-40B4-BE49-F238E27FC236}">
                <a16:creationId xmlns:a16="http://schemas.microsoft.com/office/drawing/2014/main" id="{28951DC2-64E4-364E-A608-E631968FCC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56174" y="3293735"/>
            <a:ext cx="471749" cy="471749"/>
          </a:xfrm>
          <a:prstGeom prst="rect">
            <a:avLst/>
          </a:prstGeom>
        </p:spPr>
      </p:pic>
      <p:pic>
        <p:nvPicPr>
          <p:cNvPr id="76" name="Graphic 75" descr="Tablet">
            <a:extLst>
              <a:ext uri="{FF2B5EF4-FFF2-40B4-BE49-F238E27FC236}">
                <a16:creationId xmlns:a16="http://schemas.microsoft.com/office/drawing/2014/main" id="{1B22AAB7-DE57-DF48-A1FC-D74D10F14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0891" y="898713"/>
            <a:ext cx="400049" cy="400049"/>
          </a:xfrm>
          <a:prstGeom prst="rect">
            <a:avLst/>
          </a:prstGeom>
        </p:spPr>
      </p:pic>
      <p:pic>
        <p:nvPicPr>
          <p:cNvPr id="77" name="Graphic 76" descr="Smart Phone">
            <a:extLst>
              <a:ext uri="{FF2B5EF4-FFF2-40B4-BE49-F238E27FC236}">
                <a16:creationId xmlns:a16="http://schemas.microsoft.com/office/drawing/2014/main" id="{125DD878-ECBB-D54E-B3DA-1D3F957BA4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06003" y="1236013"/>
            <a:ext cx="400049" cy="400049"/>
          </a:xfrm>
          <a:prstGeom prst="rect">
            <a:avLst/>
          </a:prstGeom>
        </p:spPr>
      </p:pic>
      <p:pic>
        <p:nvPicPr>
          <p:cNvPr id="78" name="Graphic 77" descr="Internet">
            <a:extLst>
              <a:ext uri="{FF2B5EF4-FFF2-40B4-BE49-F238E27FC236}">
                <a16:creationId xmlns:a16="http://schemas.microsoft.com/office/drawing/2014/main" id="{BA2BA597-6958-9741-824B-BCA5441A83C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18553" y="666307"/>
            <a:ext cx="528647" cy="528647"/>
          </a:xfrm>
          <a:prstGeom prst="rect">
            <a:avLst/>
          </a:prstGeom>
        </p:spPr>
      </p:pic>
      <p:pic>
        <p:nvPicPr>
          <p:cNvPr id="79" name="Graphic 78" descr="Computer">
            <a:extLst>
              <a:ext uri="{FF2B5EF4-FFF2-40B4-BE49-F238E27FC236}">
                <a16:creationId xmlns:a16="http://schemas.microsoft.com/office/drawing/2014/main" id="{EBABCE53-B1DF-E948-BFA7-F88A50C43F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73951" y="885427"/>
            <a:ext cx="528647" cy="528647"/>
          </a:xfrm>
          <a:prstGeom prst="rect">
            <a:avLst/>
          </a:prstGeom>
        </p:spPr>
      </p:pic>
      <p:pic>
        <p:nvPicPr>
          <p:cNvPr id="80" name="Graphic 79" descr="Internet">
            <a:extLst>
              <a:ext uri="{FF2B5EF4-FFF2-40B4-BE49-F238E27FC236}">
                <a16:creationId xmlns:a16="http://schemas.microsoft.com/office/drawing/2014/main" id="{5D45F477-0BBD-B14E-BEA5-160142CA1B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46619" y="3469642"/>
            <a:ext cx="368256" cy="368256"/>
          </a:xfrm>
          <a:prstGeom prst="rect">
            <a:avLst/>
          </a:prstGeom>
        </p:spPr>
      </p:pic>
      <p:pic>
        <p:nvPicPr>
          <p:cNvPr id="81" name="Graphic 80" descr="Computer">
            <a:extLst>
              <a:ext uri="{FF2B5EF4-FFF2-40B4-BE49-F238E27FC236}">
                <a16:creationId xmlns:a16="http://schemas.microsoft.com/office/drawing/2014/main" id="{F7A0E393-50A6-6F44-AC70-290D21A8BD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74789" y="1251271"/>
            <a:ext cx="571500" cy="571500"/>
          </a:xfrm>
          <a:prstGeom prst="rect">
            <a:avLst/>
          </a:prstGeom>
        </p:spPr>
      </p:pic>
      <p:pic>
        <p:nvPicPr>
          <p:cNvPr id="82" name="Graphic 81" descr="Tablet">
            <a:extLst>
              <a:ext uri="{FF2B5EF4-FFF2-40B4-BE49-F238E27FC236}">
                <a16:creationId xmlns:a16="http://schemas.microsoft.com/office/drawing/2014/main" id="{9B660EAB-8B16-7049-962D-40DE72A31E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97744" y="958041"/>
            <a:ext cx="400049" cy="400049"/>
          </a:xfrm>
          <a:prstGeom prst="rect">
            <a:avLst/>
          </a:prstGeom>
        </p:spPr>
      </p:pic>
      <p:pic>
        <p:nvPicPr>
          <p:cNvPr id="83" name="Graphic 82" descr="Smart Phone">
            <a:extLst>
              <a:ext uri="{FF2B5EF4-FFF2-40B4-BE49-F238E27FC236}">
                <a16:creationId xmlns:a16="http://schemas.microsoft.com/office/drawing/2014/main" id="{B0D9BB03-60E9-794C-A7C6-C89E97B472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24324" y="1003581"/>
            <a:ext cx="308967" cy="308967"/>
          </a:xfrm>
          <a:prstGeom prst="rect">
            <a:avLst/>
          </a:prstGeom>
        </p:spPr>
      </p:pic>
      <p:pic>
        <p:nvPicPr>
          <p:cNvPr id="84" name="Graphic 83" descr="Smart Phone">
            <a:extLst>
              <a:ext uri="{FF2B5EF4-FFF2-40B4-BE49-F238E27FC236}">
                <a16:creationId xmlns:a16="http://schemas.microsoft.com/office/drawing/2014/main" id="{C037A6DB-837F-724D-A076-825EC5C698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5701" y="3254033"/>
            <a:ext cx="308967" cy="308967"/>
          </a:xfrm>
          <a:prstGeom prst="rect">
            <a:avLst/>
          </a:prstGeom>
        </p:spPr>
      </p:pic>
      <p:pic>
        <p:nvPicPr>
          <p:cNvPr id="85" name="Graphic 84" descr="Tablet">
            <a:extLst>
              <a:ext uri="{FF2B5EF4-FFF2-40B4-BE49-F238E27FC236}">
                <a16:creationId xmlns:a16="http://schemas.microsoft.com/office/drawing/2014/main" id="{1DC7F8BB-DF2F-2248-96F4-5164C928C2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00904" y="2674004"/>
            <a:ext cx="302541" cy="302541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2E3BB86E-A448-7548-B166-0671CDE929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66543" y="3549233"/>
            <a:ext cx="382055" cy="382055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AE4A9B5C-0F01-FE4F-8F69-B1F68E2E5F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46513" y="812647"/>
            <a:ext cx="495183" cy="495183"/>
          </a:xfrm>
          <a:prstGeom prst="rect">
            <a:avLst/>
          </a:prstGeom>
        </p:spPr>
      </p:pic>
      <p:pic>
        <p:nvPicPr>
          <p:cNvPr id="89" name="Graphic 88" descr="Tablet">
            <a:extLst>
              <a:ext uri="{FF2B5EF4-FFF2-40B4-BE49-F238E27FC236}">
                <a16:creationId xmlns:a16="http://schemas.microsoft.com/office/drawing/2014/main" id="{3C672B12-AB3E-3446-856C-C0BAD4B0DB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06630" y="815665"/>
            <a:ext cx="377291" cy="377291"/>
          </a:xfrm>
          <a:prstGeom prst="rect">
            <a:avLst/>
          </a:prstGeom>
        </p:spPr>
      </p:pic>
      <p:pic>
        <p:nvPicPr>
          <p:cNvPr id="90" name="Graphic 89" descr="Smart Phone">
            <a:extLst>
              <a:ext uri="{FF2B5EF4-FFF2-40B4-BE49-F238E27FC236}">
                <a16:creationId xmlns:a16="http://schemas.microsoft.com/office/drawing/2014/main" id="{A8199399-712B-7C4A-9FE2-410C8C9786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59465" y="655822"/>
            <a:ext cx="475385" cy="475385"/>
          </a:xfrm>
          <a:prstGeom prst="rect">
            <a:avLst/>
          </a:prstGeom>
        </p:spPr>
      </p:pic>
      <p:pic>
        <p:nvPicPr>
          <p:cNvPr id="91" name="Graphic 90" descr="Tablet">
            <a:extLst>
              <a:ext uri="{FF2B5EF4-FFF2-40B4-BE49-F238E27FC236}">
                <a16:creationId xmlns:a16="http://schemas.microsoft.com/office/drawing/2014/main" id="{FD980CED-FEA2-1D4E-9680-112DA1A572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57639" y="3796383"/>
            <a:ext cx="377291" cy="377291"/>
          </a:xfrm>
          <a:prstGeom prst="rect">
            <a:avLst/>
          </a:prstGeom>
        </p:spPr>
      </p:pic>
      <p:pic>
        <p:nvPicPr>
          <p:cNvPr id="92" name="Graphic 91" descr="Internet">
            <a:extLst>
              <a:ext uri="{FF2B5EF4-FFF2-40B4-BE49-F238E27FC236}">
                <a16:creationId xmlns:a16="http://schemas.microsoft.com/office/drawing/2014/main" id="{2BAF029B-6ABD-EF46-8425-022ED01D99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02481" y="3754486"/>
            <a:ext cx="400049" cy="400049"/>
          </a:xfrm>
          <a:prstGeom prst="rect">
            <a:avLst/>
          </a:prstGeom>
        </p:spPr>
      </p:pic>
      <p:pic>
        <p:nvPicPr>
          <p:cNvPr id="93" name="Graphic 92" descr="Smart Phone">
            <a:extLst>
              <a:ext uri="{FF2B5EF4-FFF2-40B4-BE49-F238E27FC236}">
                <a16:creationId xmlns:a16="http://schemas.microsoft.com/office/drawing/2014/main" id="{74DA6418-3048-E34E-8F42-5955169598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1648" y="2185915"/>
            <a:ext cx="471749" cy="471749"/>
          </a:xfrm>
          <a:prstGeom prst="rect">
            <a:avLst/>
          </a:prstGeom>
        </p:spPr>
      </p:pic>
      <p:pic>
        <p:nvPicPr>
          <p:cNvPr id="94" name="Graphic 93" descr="Internet">
            <a:extLst>
              <a:ext uri="{FF2B5EF4-FFF2-40B4-BE49-F238E27FC236}">
                <a16:creationId xmlns:a16="http://schemas.microsoft.com/office/drawing/2014/main" id="{9DBFA1B3-5B88-A24A-B31F-A28813A4F9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8692" y="3210229"/>
            <a:ext cx="571500" cy="571500"/>
          </a:xfrm>
          <a:prstGeom prst="rect">
            <a:avLst/>
          </a:prstGeom>
        </p:spPr>
      </p:pic>
      <p:pic>
        <p:nvPicPr>
          <p:cNvPr id="95" name="Graphic 94" descr="Tablet">
            <a:extLst>
              <a:ext uri="{FF2B5EF4-FFF2-40B4-BE49-F238E27FC236}">
                <a16:creationId xmlns:a16="http://schemas.microsoft.com/office/drawing/2014/main" id="{81684BF5-87E4-794A-8949-051DE7A7A9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6562" y="3756043"/>
            <a:ext cx="302541" cy="302541"/>
          </a:xfrm>
          <a:prstGeom prst="rect">
            <a:avLst/>
          </a:prstGeom>
        </p:spPr>
      </p:pic>
      <p:pic>
        <p:nvPicPr>
          <p:cNvPr id="96" name="Graphic 95" descr="Computer">
            <a:extLst>
              <a:ext uri="{FF2B5EF4-FFF2-40B4-BE49-F238E27FC236}">
                <a16:creationId xmlns:a16="http://schemas.microsoft.com/office/drawing/2014/main" id="{553A4F6E-2015-1F4B-8A5E-3250D47A49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1372" y="1476418"/>
            <a:ext cx="400049" cy="400049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17FEDD1E-713C-D743-8177-D283CB4CC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4711" y="3558691"/>
            <a:ext cx="475385" cy="47538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FDFF650-8648-C747-AEEB-D75CD214E1AB}"/>
              </a:ext>
            </a:extLst>
          </p:cNvPr>
          <p:cNvSpPr txBox="1"/>
          <p:nvPr/>
        </p:nvSpPr>
        <p:spPr>
          <a:xfrm>
            <a:off x="1512897" y="4482465"/>
            <a:ext cx="6303264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Clients.Groups</a:t>
            </a:r>
            <a:r>
              <a:rPr lang="en-US" sz="2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(“San Diego”).</a:t>
            </a:r>
            <a:r>
              <a:rPr lang="en-US" sz="2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sendMessage</a:t>
            </a:r>
            <a:r>
              <a:rPr lang="en-US" sz="2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(”Hello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220810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8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8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8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8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8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9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9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500" fill="hold"/>
                                        <p:tgtEl>
                                          <p:spTgt spid="9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9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500" fill="hold"/>
                                        <p:tgtEl>
                                          <p:spTgt spid="9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9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500" fill="hold"/>
                                        <p:tgtEl>
                                          <p:spTgt spid="8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8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8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830106-4DC1-C147-A659-E95DF4423072}"/>
              </a:ext>
            </a:extLst>
          </p:cNvPr>
          <p:cNvSpPr txBox="1"/>
          <p:nvPr/>
        </p:nvSpPr>
        <p:spPr>
          <a:xfrm>
            <a:off x="677183" y="1255268"/>
            <a:ext cx="4412176" cy="1717393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if the connection…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38C9C97-3C6C-1245-9F03-DE45CB20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9455" y="788069"/>
            <a:ext cx="3567363" cy="35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929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830106-4DC1-C147-A659-E95DF4423072}"/>
              </a:ext>
            </a:extLst>
          </p:cNvPr>
          <p:cNvSpPr txBox="1"/>
          <p:nvPr/>
        </p:nvSpPr>
        <p:spPr>
          <a:xfrm>
            <a:off x="677183" y="1255268"/>
            <a:ext cx="4412176" cy="2465290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if the connection breaks?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DD8C99-545A-2B46-B6E9-2E157CDA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617106"/>
            <a:ext cx="3909288" cy="39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0137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Reconnections</a:t>
            </a:r>
          </a:p>
        </p:txBody>
      </p:sp>
    </p:spTree>
    <p:extLst>
      <p:ext uri="{BB962C8B-B14F-4D97-AF65-F5344CB8AC3E}">
        <p14:creationId xmlns:p14="http://schemas.microsoft.com/office/powerpoint/2010/main" val="5897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 Policy Improvements</a:t>
            </a:r>
          </a:p>
        </p:txBody>
      </p:sp>
    </p:spTree>
    <p:extLst>
      <p:ext uri="{BB962C8B-B14F-4D97-AF65-F5344CB8AC3E}">
        <p14:creationId xmlns:p14="http://schemas.microsoft.com/office/powerpoint/2010/main" val="157297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Server-to-client Streaming</a:t>
            </a:r>
          </a:p>
        </p:txBody>
      </p:sp>
    </p:spTree>
    <p:extLst>
      <p:ext uri="{BB962C8B-B14F-4D97-AF65-F5344CB8AC3E}">
        <p14:creationId xmlns:p14="http://schemas.microsoft.com/office/powerpoint/2010/main" val="364132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Client-to-server Streaming</a:t>
            </a:r>
          </a:p>
        </p:txBody>
      </p:sp>
    </p:spTree>
    <p:extLst>
      <p:ext uri="{BB962C8B-B14F-4D97-AF65-F5344CB8AC3E}">
        <p14:creationId xmlns:p14="http://schemas.microsoft.com/office/powerpoint/2010/main" val="270154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Scale out with </a:t>
            </a:r>
            <a:br>
              <a:rPr lang="en-US" dirty="0"/>
            </a:br>
            <a:r>
              <a:rPr lang="en-US" sz="6000" dirty="0"/>
              <a:t>Azure SignalR Service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CE385-142D-234F-9A58-4CFC1C463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6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2B4E-16CA-634D-BFD6-91BB555C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SignalR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9EDEC-5BB0-9348-B25B-AE66D21B46BE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r>
              <a:rPr lang="en-US" dirty="0"/>
              <a:t>Offload ASP.NET Core SignalR scale-out to a managed service</a:t>
            </a:r>
          </a:p>
          <a:p>
            <a:r>
              <a:rPr lang="en-US" dirty="0"/>
              <a:t>Free tier – Up to 20 connections</a:t>
            </a:r>
          </a:p>
          <a:p>
            <a:r>
              <a:rPr lang="en-US" dirty="0"/>
              <a:t>Pay for “units” of 1,000 connections, up to 100,000 connections</a:t>
            </a:r>
          </a:p>
          <a:p>
            <a:r>
              <a:rPr lang="en-US" dirty="0"/>
              <a:t>Add NuGet package and 2 lines of code</a:t>
            </a:r>
          </a:p>
        </p:txBody>
      </p:sp>
      <p:sp>
        <p:nvSpPr>
          <p:cNvPr id="5" name="Freeform: Shape 5">
            <a:extLst>
              <a:ext uri="{FF2B5EF4-FFF2-40B4-BE49-F238E27FC236}">
                <a16:creationId xmlns:a16="http://schemas.microsoft.com/office/drawing/2014/main" id="{5CCE4843-08D3-B942-8DE1-AD3A0B303693}"/>
              </a:ext>
            </a:extLst>
          </p:cNvPr>
          <p:cNvSpPr/>
          <p:nvPr/>
        </p:nvSpPr>
        <p:spPr>
          <a:xfrm>
            <a:off x="7436944" y="3582882"/>
            <a:ext cx="1297163" cy="1307429"/>
          </a:xfrm>
          <a:custGeom>
            <a:avLst/>
            <a:gdLst>
              <a:gd name="connsiteX0" fmla="*/ 1787857 w 3575714"/>
              <a:gd name="connsiteY0" fmla="*/ 0 h 3575714"/>
              <a:gd name="connsiteX1" fmla="*/ 3575714 w 3575714"/>
              <a:gd name="connsiteY1" fmla="*/ 1787857 h 3575714"/>
              <a:gd name="connsiteX2" fmla="*/ 2925100 w 3575714"/>
              <a:gd name="connsiteY2" fmla="*/ 3167455 h 3575714"/>
              <a:gd name="connsiteX3" fmla="*/ 2813407 w 3575714"/>
              <a:gd name="connsiteY3" fmla="*/ 3250977 h 3575714"/>
              <a:gd name="connsiteX4" fmla="*/ 2166450 w 3575714"/>
              <a:gd name="connsiteY4" fmla="*/ 2605650 h 3575714"/>
              <a:gd name="connsiteX5" fmla="*/ 2234550 w 3575714"/>
              <a:gd name="connsiteY5" fmla="*/ 2599092 h 3575714"/>
              <a:gd name="connsiteX6" fmla="*/ 2922894 w 3575714"/>
              <a:gd name="connsiteY6" fmla="*/ 1792406 h 3575714"/>
              <a:gd name="connsiteX7" fmla="*/ 2234550 w 3575714"/>
              <a:gd name="connsiteY7" fmla="*/ 985720 h 3575714"/>
              <a:gd name="connsiteX8" fmla="*/ 2182203 w 3575714"/>
              <a:gd name="connsiteY8" fmla="*/ 978089 h 3575714"/>
              <a:gd name="connsiteX9" fmla="*/ 2114336 w 3575714"/>
              <a:gd name="connsiteY9" fmla="*/ 978089 h 3575714"/>
              <a:gd name="connsiteX10" fmla="*/ 1936191 w 3575714"/>
              <a:gd name="connsiteY10" fmla="*/ 978089 h 3575714"/>
              <a:gd name="connsiteX11" fmla="*/ 1456523 w 3575714"/>
              <a:gd name="connsiteY11" fmla="*/ 978089 h 3575714"/>
              <a:gd name="connsiteX12" fmla="*/ 1456523 w 3575714"/>
              <a:gd name="connsiteY12" fmla="*/ 663536 h 3575714"/>
              <a:gd name="connsiteX13" fmla="*/ 1136422 w 3575714"/>
              <a:gd name="connsiteY13" fmla="*/ 978089 h 3575714"/>
              <a:gd name="connsiteX14" fmla="*/ 1135807 w 3575714"/>
              <a:gd name="connsiteY14" fmla="*/ 978089 h 3575714"/>
              <a:gd name="connsiteX15" fmla="*/ 647534 w 3575714"/>
              <a:gd name="connsiteY15" fmla="*/ 1466362 h 3575714"/>
              <a:gd name="connsiteX16" fmla="*/ 2114336 w 3575714"/>
              <a:gd name="connsiteY16" fmla="*/ 1466362 h 3575714"/>
              <a:gd name="connsiteX17" fmla="*/ 2114336 w 3575714"/>
              <a:gd name="connsiteY17" fmla="*/ 1465899 h 3575714"/>
              <a:gd name="connsiteX18" fmla="*/ 2170041 w 3575714"/>
              <a:gd name="connsiteY18" fmla="*/ 1471515 h 3575714"/>
              <a:gd name="connsiteX19" fmla="*/ 2431575 w 3575714"/>
              <a:gd name="connsiteY19" fmla="*/ 1792406 h 3575714"/>
              <a:gd name="connsiteX20" fmla="*/ 2104029 w 3575714"/>
              <a:gd name="connsiteY20" fmla="*/ 2119952 h 3575714"/>
              <a:gd name="connsiteX21" fmla="*/ 1680331 w 3575714"/>
              <a:gd name="connsiteY21" fmla="*/ 2119952 h 3575714"/>
              <a:gd name="connsiteX22" fmla="*/ 1468804 w 3575714"/>
              <a:gd name="connsiteY22" fmla="*/ 2616480 h 3575714"/>
              <a:gd name="connsiteX23" fmla="*/ 2341728 w 3575714"/>
              <a:gd name="connsiteY23" fmla="*/ 3487204 h 3575714"/>
              <a:gd name="connsiteX24" fmla="*/ 2319511 w 3575714"/>
              <a:gd name="connsiteY24" fmla="*/ 3495336 h 3575714"/>
              <a:gd name="connsiteX25" fmla="*/ 1787857 w 3575714"/>
              <a:gd name="connsiteY25" fmla="*/ 3575714 h 3575714"/>
              <a:gd name="connsiteX26" fmla="*/ 0 w 3575714"/>
              <a:gd name="connsiteY26" fmla="*/ 1787857 h 3575714"/>
              <a:gd name="connsiteX27" fmla="*/ 1787857 w 3575714"/>
              <a:gd name="connsiteY27" fmla="*/ 0 h 35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75714" h="3575714">
                <a:moveTo>
                  <a:pt x="1787857" y="0"/>
                </a:moveTo>
                <a:cubicBezTo>
                  <a:pt x="2775263" y="0"/>
                  <a:pt x="3575714" y="800451"/>
                  <a:pt x="3575714" y="1787857"/>
                </a:cubicBezTo>
                <a:cubicBezTo>
                  <a:pt x="3575714" y="2343273"/>
                  <a:pt x="3322447" y="2839535"/>
                  <a:pt x="2925100" y="3167455"/>
                </a:cubicBezTo>
                <a:lnTo>
                  <a:pt x="2813407" y="3250977"/>
                </a:lnTo>
                <a:lnTo>
                  <a:pt x="2166450" y="2605650"/>
                </a:lnTo>
                <a:lnTo>
                  <a:pt x="2234550" y="2599092"/>
                </a:lnTo>
                <a:cubicBezTo>
                  <a:pt x="2627388" y="2522312"/>
                  <a:pt x="2922894" y="2190321"/>
                  <a:pt x="2922894" y="1792406"/>
                </a:cubicBezTo>
                <a:cubicBezTo>
                  <a:pt x="2922894" y="1394491"/>
                  <a:pt x="2627388" y="1062500"/>
                  <a:pt x="2234550" y="985720"/>
                </a:cubicBezTo>
                <a:lnTo>
                  <a:pt x="2182203" y="978089"/>
                </a:lnTo>
                <a:lnTo>
                  <a:pt x="2114336" y="978089"/>
                </a:lnTo>
                <a:lnTo>
                  <a:pt x="1936191" y="978089"/>
                </a:lnTo>
                <a:lnTo>
                  <a:pt x="1456523" y="978089"/>
                </a:lnTo>
                <a:lnTo>
                  <a:pt x="1456523" y="663536"/>
                </a:lnTo>
                <a:lnTo>
                  <a:pt x="1136422" y="978089"/>
                </a:lnTo>
                <a:lnTo>
                  <a:pt x="1135807" y="978089"/>
                </a:lnTo>
                <a:lnTo>
                  <a:pt x="647534" y="1466362"/>
                </a:lnTo>
                <a:lnTo>
                  <a:pt x="2114336" y="1466362"/>
                </a:lnTo>
                <a:lnTo>
                  <a:pt x="2114336" y="1465899"/>
                </a:lnTo>
                <a:lnTo>
                  <a:pt x="2170041" y="1471515"/>
                </a:lnTo>
                <a:cubicBezTo>
                  <a:pt x="2319299" y="1502057"/>
                  <a:pt x="2431575" y="1634120"/>
                  <a:pt x="2431575" y="1792406"/>
                </a:cubicBezTo>
                <a:cubicBezTo>
                  <a:pt x="2431575" y="1973305"/>
                  <a:pt x="2284928" y="2119952"/>
                  <a:pt x="2104029" y="2119952"/>
                </a:cubicBezTo>
                <a:lnTo>
                  <a:pt x="1680331" y="2119952"/>
                </a:lnTo>
                <a:lnTo>
                  <a:pt x="1468804" y="2616480"/>
                </a:lnTo>
                <a:lnTo>
                  <a:pt x="2341728" y="3487204"/>
                </a:lnTo>
                <a:lnTo>
                  <a:pt x="2319511" y="3495336"/>
                </a:lnTo>
                <a:cubicBezTo>
                  <a:pt x="2151562" y="3547573"/>
                  <a:pt x="1972996" y="3575714"/>
                  <a:pt x="1787857" y="3575714"/>
                </a:cubicBezTo>
                <a:cubicBezTo>
                  <a:pt x="800451" y="3575714"/>
                  <a:pt x="0" y="2775263"/>
                  <a:pt x="0" y="1787857"/>
                </a:cubicBezTo>
                <a:cubicBezTo>
                  <a:pt x="0" y="800451"/>
                  <a:pt x="800451" y="0"/>
                  <a:pt x="1787857" y="0"/>
                </a:cubicBezTo>
                <a:close/>
              </a:path>
            </a:pathLst>
          </a:cu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821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3260380"/>
          </a:xfrm>
        </p:spPr>
        <p:txBody>
          <a:bodyPr/>
          <a:lstStyle/>
          <a:p>
            <a:r>
              <a:rPr lang="en-US" dirty="0"/>
              <a:t>What is SignalR?</a:t>
            </a:r>
          </a:p>
          <a:p>
            <a:r>
              <a:rPr lang="en-US" dirty="0"/>
              <a:t>New NPM Organization</a:t>
            </a:r>
          </a:p>
          <a:p>
            <a:r>
              <a:rPr lang="en-US" dirty="0"/>
              <a:t>Automatic Reconnections</a:t>
            </a:r>
          </a:p>
          <a:p>
            <a:r>
              <a:rPr lang="en-US" dirty="0"/>
              <a:t>Client-to-server &amp; server-to-client streaming</a:t>
            </a:r>
          </a:p>
          <a:p>
            <a:r>
              <a:rPr lang="en-US" dirty="0"/>
              <a:t>Used in </a:t>
            </a:r>
            <a:r>
              <a:rPr lang="en-US" dirty="0" err="1"/>
              <a:t>Blazor</a:t>
            </a:r>
            <a:r>
              <a:rPr lang="en-US" dirty="0"/>
              <a:t> Server-side Components</a:t>
            </a:r>
          </a:p>
          <a:p>
            <a:r>
              <a:rPr lang="en-US" dirty="0"/>
              <a:t>Azure SignalR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6960657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93D7DA9A-E6C1-2241-859E-5C982EB4986E}"/>
              </a:ext>
            </a:extLst>
          </p:cNvPr>
          <p:cNvSpPr/>
          <p:nvPr/>
        </p:nvSpPr>
        <p:spPr bwMode="auto">
          <a:xfrm>
            <a:off x="110859" y="90769"/>
            <a:ext cx="8784370" cy="3837415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91D78D-01A9-954E-B725-59DE1BB75512}"/>
              </a:ext>
            </a:extLst>
          </p:cNvPr>
          <p:cNvSpPr/>
          <p:nvPr/>
        </p:nvSpPr>
        <p:spPr bwMode="auto">
          <a:xfrm>
            <a:off x="982099" y="1142012"/>
            <a:ext cx="2697149" cy="15177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ASP.NET</a:t>
            </a:r>
          </a:p>
          <a:p>
            <a:pPr defTabSz="69935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Core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DF0FD9-310E-CF48-A573-29071B6B3487}"/>
              </a:ext>
            </a:extLst>
          </p:cNvPr>
          <p:cNvSpPr/>
          <p:nvPr/>
        </p:nvSpPr>
        <p:spPr bwMode="auto">
          <a:xfrm>
            <a:off x="2776770" y="1421933"/>
            <a:ext cx="1289342" cy="8795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ln w="0"/>
                <a:solidFill>
                  <a:schemeClr val="accent6">
                    <a:lumMod val="5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Business Logic (Hub)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2D8D8D71-01E5-0641-9DD0-022AAE43FF16}"/>
              </a:ext>
            </a:extLst>
          </p:cNvPr>
          <p:cNvSpPr/>
          <p:nvPr/>
        </p:nvSpPr>
        <p:spPr bwMode="auto">
          <a:xfrm>
            <a:off x="3873233" y="4226807"/>
            <a:ext cx="1199033" cy="784199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8" name="Rectangle: Rounded Corners 13">
            <a:extLst>
              <a:ext uri="{FF2B5EF4-FFF2-40B4-BE49-F238E27FC236}">
                <a16:creationId xmlns:a16="http://schemas.microsoft.com/office/drawing/2014/main" id="{262668B0-7EA1-0347-B724-AFAB94790D05}"/>
              </a:ext>
            </a:extLst>
          </p:cNvPr>
          <p:cNvSpPr/>
          <p:nvPr/>
        </p:nvSpPr>
        <p:spPr bwMode="auto">
          <a:xfrm>
            <a:off x="1234763" y="2163744"/>
            <a:ext cx="1289342" cy="8795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n w="0"/>
                <a:solidFill>
                  <a:schemeClr val="accent6">
                    <a:lumMod val="5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Pages</a:t>
            </a:r>
          </a:p>
        </p:txBody>
      </p:sp>
      <p:cxnSp>
        <p:nvCxnSpPr>
          <p:cNvPr id="12" name="Connector: Curved 18">
            <a:extLst>
              <a:ext uri="{FF2B5EF4-FFF2-40B4-BE49-F238E27FC236}">
                <a16:creationId xmlns:a16="http://schemas.microsoft.com/office/drawing/2014/main" id="{2E3FCE3A-D06E-5244-B4AF-5EA1C3F30E46}"/>
              </a:ext>
            </a:extLst>
          </p:cNvPr>
          <p:cNvCxnSpPr>
            <a:cxnSpLocks/>
            <a:stCxn id="7" idx="1"/>
            <a:endCxn id="8" idx="2"/>
          </p:cNvCxnSpPr>
          <p:nvPr/>
        </p:nvCxnSpPr>
        <p:spPr>
          <a:xfrm rot="10800000">
            <a:off x="1879435" y="3043325"/>
            <a:ext cx="1993799" cy="1575582"/>
          </a:xfrm>
          <a:prstGeom prst="curvedConnector2">
            <a:avLst/>
          </a:prstGeom>
          <a:ln w="127000">
            <a:solidFill>
              <a:schemeClr val="accent1">
                <a:lumMod val="40000"/>
                <a:lumOff val="6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22">
            <a:extLst>
              <a:ext uri="{FF2B5EF4-FFF2-40B4-BE49-F238E27FC236}">
                <a16:creationId xmlns:a16="http://schemas.microsoft.com/office/drawing/2014/main" id="{DFE93E74-D180-B64B-A753-FD9383172CC7}"/>
              </a:ext>
            </a:extLst>
          </p:cNvPr>
          <p:cNvCxnSpPr>
            <a:cxnSpLocks/>
            <a:stCxn id="7" idx="1"/>
            <a:endCxn id="6" idx="2"/>
          </p:cNvCxnSpPr>
          <p:nvPr/>
        </p:nvCxnSpPr>
        <p:spPr>
          <a:xfrm rot="10800000">
            <a:off x="3421441" y="2301515"/>
            <a:ext cx="451793" cy="2317393"/>
          </a:xfrm>
          <a:prstGeom prst="curvedConnector2">
            <a:avLst/>
          </a:prstGeom>
          <a:ln w="127000">
            <a:solidFill>
              <a:schemeClr val="accent1">
                <a:lumMod val="40000"/>
                <a:lumOff val="6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3198D5-48BF-9644-9A4B-A9AC3578627F}"/>
              </a:ext>
            </a:extLst>
          </p:cNvPr>
          <p:cNvSpPr txBox="1"/>
          <p:nvPr/>
        </p:nvSpPr>
        <p:spPr>
          <a:xfrm>
            <a:off x="2165203" y="4503491"/>
            <a:ext cx="127834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75">
              <a:defRPr/>
            </a:pPr>
            <a:r>
              <a:rPr lang="en-US" sz="1500" dirty="0">
                <a:latin typeface="Segoe UI"/>
              </a:rPr>
              <a:t>Web traffic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63D0B5-643E-D04D-B334-776E66D920D7}"/>
              </a:ext>
            </a:extLst>
          </p:cNvPr>
          <p:cNvSpPr txBox="1"/>
          <p:nvPr/>
        </p:nvSpPr>
        <p:spPr>
          <a:xfrm>
            <a:off x="2967824" y="3870476"/>
            <a:ext cx="127834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75">
              <a:defRPr/>
            </a:pPr>
            <a:r>
              <a:rPr lang="en-US" sz="1500" dirty="0">
                <a:latin typeface="Segoe UI"/>
              </a:rPr>
              <a:t>SignalR traffic</a:t>
            </a:r>
          </a:p>
        </p:txBody>
      </p:sp>
    </p:spTree>
    <p:extLst>
      <p:ext uri="{BB962C8B-B14F-4D97-AF65-F5344CB8AC3E}">
        <p14:creationId xmlns:p14="http://schemas.microsoft.com/office/powerpoint/2010/main" val="5614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93D7DA9A-E6C1-2241-859E-5C982EB4986E}"/>
              </a:ext>
            </a:extLst>
          </p:cNvPr>
          <p:cNvSpPr/>
          <p:nvPr/>
        </p:nvSpPr>
        <p:spPr bwMode="auto">
          <a:xfrm>
            <a:off x="110859" y="90769"/>
            <a:ext cx="8784370" cy="3832411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91D78D-01A9-954E-B725-59DE1BB75512}"/>
              </a:ext>
            </a:extLst>
          </p:cNvPr>
          <p:cNvSpPr/>
          <p:nvPr/>
        </p:nvSpPr>
        <p:spPr bwMode="auto">
          <a:xfrm>
            <a:off x="982099" y="1142012"/>
            <a:ext cx="2697149" cy="15177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ASP.NET</a:t>
            </a:r>
          </a:p>
          <a:p>
            <a:pPr defTabSz="69935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Core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DF0FD9-310E-CF48-A573-29071B6B3487}"/>
              </a:ext>
            </a:extLst>
          </p:cNvPr>
          <p:cNvSpPr/>
          <p:nvPr/>
        </p:nvSpPr>
        <p:spPr bwMode="auto">
          <a:xfrm>
            <a:off x="2776770" y="1421933"/>
            <a:ext cx="1289342" cy="8795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ln w="0"/>
                <a:solidFill>
                  <a:schemeClr val="accent6">
                    <a:lumMod val="5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Business Logic (Hub)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2D8D8D71-01E5-0641-9DD0-022AAE43FF16}"/>
              </a:ext>
            </a:extLst>
          </p:cNvPr>
          <p:cNvSpPr/>
          <p:nvPr/>
        </p:nvSpPr>
        <p:spPr bwMode="auto">
          <a:xfrm>
            <a:off x="3873233" y="4226807"/>
            <a:ext cx="1199033" cy="784199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8" name="Rectangle: Rounded Corners 13">
            <a:extLst>
              <a:ext uri="{FF2B5EF4-FFF2-40B4-BE49-F238E27FC236}">
                <a16:creationId xmlns:a16="http://schemas.microsoft.com/office/drawing/2014/main" id="{262668B0-7EA1-0347-B724-AFAB94790D05}"/>
              </a:ext>
            </a:extLst>
          </p:cNvPr>
          <p:cNvSpPr/>
          <p:nvPr/>
        </p:nvSpPr>
        <p:spPr bwMode="auto">
          <a:xfrm>
            <a:off x="1234763" y="2163744"/>
            <a:ext cx="1289342" cy="8795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n w="0"/>
                <a:solidFill>
                  <a:schemeClr val="accent6">
                    <a:lumMod val="5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Pages</a:t>
            </a:r>
          </a:p>
        </p:txBody>
      </p: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5C02BB58-3EC6-4347-84B7-CE4B9C34C3C4}"/>
              </a:ext>
            </a:extLst>
          </p:cNvPr>
          <p:cNvSpPr/>
          <p:nvPr/>
        </p:nvSpPr>
        <p:spPr bwMode="auto">
          <a:xfrm>
            <a:off x="5266253" y="1142012"/>
            <a:ext cx="2697149" cy="1517700"/>
          </a:xfrm>
          <a:prstGeom prst="roundRect">
            <a:avLst/>
          </a:prstGeom>
          <a:solidFill>
            <a:srgbClr val="07214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69935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: Rounded Corners 15">
            <a:extLst>
              <a:ext uri="{FF2B5EF4-FFF2-40B4-BE49-F238E27FC236}">
                <a16:creationId xmlns:a16="http://schemas.microsoft.com/office/drawing/2014/main" id="{663AAFAD-298A-5C40-9C0E-716FDAC72954}"/>
              </a:ext>
            </a:extLst>
          </p:cNvPr>
          <p:cNvSpPr/>
          <p:nvPr/>
        </p:nvSpPr>
        <p:spPr bwMode="auto">
          <a:xfrm>
            <a:off x="6421396" y="2163744"/>
            <a:ext cx="1289342" cy="8795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n w="0"/>
                <a:solidFill>
                  <a:schemeClr val="accent6">
                    <a:lumMod val="5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Client Endpoint</a:t>
            </a:r>
          </a:p>
        </p:txBody>
      </p: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EF2703A1-2318-DA46-B657-46D3C9627D83}"/>
              </a:ext>
            </a:extLst>
          </p:cNvPr>
          <p:cNvSpPr/>
          <p:nvPr/>
        </p:nvSpPr>
        <p:spPr bwMode="auto">
          <a:xfrm>
            <a:off x="4879389" y="1421933"/>
            <a:ext cx="1289342" cy="8795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n w="0"/>
                <a:solidFill>
                  <a:schemeClr val="accent6">
                    <a:lumMod val="5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Server Endpoint</a:t>
            </a:r>
          </a:p>
        </p:txBody>
      </p:sp>
      <p:cxnSp>
        <p:nvCxnSpPr>
          <p:cNvPr id="12" name="Connector: Curved 18">
            <a:extLst>
              <a:ext uri="{FF2B5EF4-FFF2-40B4-BE49-F238E27FC236}">
                <a16:creationId xmlns:a16="http://schemas.microsoft.com/office/drawing/2014/main" id="{2E3FCE3A-D06E-5244-B4AF-5EA1C3F30E46}"/>
              </a:ext>
            </a:extLst>
          </p:cNvPr>
          <p:cNvCxnSpPr>
            <a:cxnSpLocks/>
            <a:stCxn id="7" idx="1"/>
            <a:endCxn id="8" idx="2"/>
          </p:cNvCxnSpPr>
          <p:nvPr/>
        </p:nvCxnSpPr>
        <p:spPr>
          <a:xfrm rot="10800000">
            <a:off x="1879435" y="3043325"/>
            <a:ext cx="1993799" cy="1575582"/>
          </a:xfrm>
          <a:prstGeom prst="curvedConnector2">
            <a:avLst/>
          </a:prstGeom>
          <a:ln w="127000">
            <a:solidFill>
              <a:schemeClr val="accent1">
                <a:lumMod val="40000"/>
                <a:lumOff val="6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22">
            <a:extLst>
              <a:ext uri="{FF2B5EF4-FFF2-40B4-BE49-F238E27FC236}">
                <a16:creationId xmlns:a16="http://schemas.microsoft.com/office/drawing/2014/main" id="{DFE93E74-D180-B64B-A753-FD9383172CC7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5072266" y="3043325"/>
            <a:ext cx="1993801" cy="1575582"/>
          </a:xfrm>
          <a:prstGeom prst="curvedConnector2">
            <a:avLst/>
          </a:prstGeom>
          <a:ln w="127000">
            <a:solidFill>
              <a:schemeClr val="accent1">
                <a:lumMod val="40000"/>
                <a:lumOff val="6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715632-97A8-E541-8A14-B9160DE32560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066112" y="1861724"/>
            <a:ext cx="81327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B0F6A5-ACBF-7C43-839D-057B867FB101}"/>
              </a:ext>
            </a:extLst>
          </p:cNvPr>
          <p:cNvSpPr txBox="1"/>
          <p:nvPr/>
        </p:nvSpPr>
        <p:spPr>
          <a:xfrm>
            <a:off x="6008162" y="4503491"/>
            <a:ext cx="127834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75">
              <a:defRPr/>
            </a:pPr>
            <a:r>
              <a:rPr lang="en-US" sz="1500" dirty="0">
                <a:latin typeface="Segoe UI"/>
              </a:rPr>
              <a:t>SignalR traffic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198D5-48BF-9644-9A4B-A9AC3578627F}"/>
              </a:ext>
            </a:extLst>
          </p:cNvPr>
          <p:cNvSpPr txBox="1"/>
          <p:nvPr/>
        </p:nvSpPr>
        <p:spPr>
          <a:xfrm>
            <a:off x="2165203" y="4503491"/>
            <a:ext cx="127834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75">
              <a:defRPr/>
            </a:pPr>
            <a:r>
              <a:rPr lang="en-US" sz="1500" dirty="0">
                <a:latin typeface="Segoe UI"/>
              </a:rPr>
              <a:t>Web traffic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9A6F05-A170-F34B-93FC-638C1947E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662" y="1200432"/>
            <a:ext cx="846809" cy="8546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A22D1AF-7107-EC4E-8A8D-21F3E3E25F6A}"/>
              </a:ext>
            </a:extLst>
          </p:cNvPr>
          <p:cNvSpPr txBox="1"/>
          <p:nvPr/>
        </p:nvSpPr>
        <p:spPr>
          <a:xfrm>
            <a:off x="5480044" y="759908"/>
            <a:ext cx="2272289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SignalR Service</a:t>
            </a:r>
          </a:p>
        </p:txBody>
      </p:sp>
    </p:spTree>
    <p:extLst>
      <p:ext uri="{BB962C8B-B14F-4D97-AF65-F5344CB8AC3E}">
        <p14:creationId xmlns:p14="http://schemas.microsoft.com/office/powerpoint/2010/main" val="171207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out an existing site</a:t>
            </a:r>
          </a:p>
        </p:txBody>
      </p:sp>
    </p:spTree>
    <p:extLst>
      <p:ext uri="{BB962C8B-B14F-4D97-AF65-F5344CB8AC3E}">
        <p14:creationId xmlns:p14="http://schemas.microsoft.com/office/powerpoint/2010/main" val="10229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SignalR</a:t>
            </a:r>
          </a:p>
        </p:txBody>
      </p:sp>
    </p:spTree>
    <p:extLst>
      <p:ext uri="{BB962C8B-B14F-4D97-AF65-F5344CB8AC3E}">
        <p14:creationId xmlns:p14="http://schemas.microsoft.com/office/powerpoint/2010/main" val="243701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3260380"/>
          </a:xfrm>
        </p:spPr>
        <p:txBody>
          <a:bodyPr/>
          <a:lstStyle/>
          <a:p>
            <a:r>
              <a:rPr lang="en-US" dirty="0"/>
              <a:t>What is SignalR?</a:t>
            </a:r>
          </a:p>
          <a:p>
            <a:r>
              <a:rPr lang="en-US" dirty="0"/>
              <a:t>New NPM Organization</a:t>
            </a:r>
          </a:p>
          <a:p>
            <a:r>
              <a:rPr lang="en-US"/>
              <a:t>Automatic </a:t>
            </a:r>
            <a:r>
              <a:rPr lang="en-US" dirty="0"/>
              <a:t>Reconnections</a:t>
            </a:r>
          </a:p>
          <a:p>
            <a:r>
              <a:rPr lang="en-US" dirty="0"/>
              <a:t>Client-to-server &amp; server-to-client streaming</a:t>
            </a:r>
          </a:p>
          <a:p>
            <a:r>
              <a:rPr lang="en-US" dirty="0"/>
              <a:t>Used in </a:t>
            </a:r>
            <a:r>
              <a:rPr lang="en-US" dirty="0" err="1"/>
              <a:t>Blazor</a:t>
            </a:r>
            <a:r>
              <a:rPr lang="en-US" dirty="0"/>
              <a:t> Server-side Components</a:t>
            </a:r>
          </a:p>
          <a:p>
            <a:r>
              <a:rPr lang="en-US" dirty="0"/>
              <a:t>Azure SignalR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</p:spTree>
    <p:extLst>
      <p:ext uri="{BB962C8B-B14F-4D97-AF65-F5344CB8AC3E}">
        <p14:creationId xmlns:p14="http://schemas.microsoft.com/office/powerpoint/2010/main" val="87415473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486" y="971550"/>
            <a:ext cx="8981114" cy="29622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>
                <a:hlinkClick r:id="rId4"/>
              </a:rPr>
              <a:t>https://github.com/jongalloway/VsLive2019</a:t>
            </a:r>
            <a:endParaRPr lang="en-US" sz="2800" dirty="0"/>
          </a:p>
          <a:p>
            <a:r>
              <a:rPr lang="en-US" sz="2800" dirty="0">
                <a:hlinkClick r:id="rId5"/>
              </a:rPr>
              <a:t>https://docs.microsoft.com/en-us/azure/azure-signalr/</a:t>
            </a:r>
            <a:endParaRPr lang="en-US" sz="2800" dirty="0"/>
          </a:p>
          <a:p>
            <a:r>
              <a:rPr lang="en-US" sz="2800" dirty="0">
                <a:hlinkClick r:id="rId6"/>
              </a:rPr>
              <a:t>https://docs.microsoft.com/en-us/aspnet/core/signalr/</a:t>
            </a:r>
            <a:endParaRPr lang="en-US" sz="2800" dirty="0"/>
          </a:p>
        </p:txBody>
      </p:sp>
      <p:pic>
        <p:nvPicPr>
          <p:cNvPr id="5" name="Picture 4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74634D45-1B6B-41EE-9236-E573AE7FEE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2687"/>
            <a:ext cx="2657475" cy="2657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229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SignalR? </a:t>
            </a:r>
          </a:p>
        </p:txBody>
      </p:sp>
    </p:spTree>
    <p:extLst>
      <p:ext uri="{BB962C8B-B14F-4D97-AF65-F5344CB8AC3E}">
        <p14:creationId xmlns:p14="http://schemas.microsoft.com/office/powerpoint/2010/main" val="8389648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8B76-D62B-7441-A06A-FCD1ACCB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polling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26FBB-BE8D-A345-96BE-4E5A981231A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42900" y="788671"/>
            <a:ext cx="8458200" cy="369776"/>
          </a:xfrm>
        </p:spPr>
        <p:txBody>
          <a:bodyPr>
            <a:normAutofit fontScale="70000" lnSpcReduction="20000"/>
          </a:bodyPr>
          <a:lstStyle/>
          <a:p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CC1354-6250-5C44-AFD8-04BB18D3EA92}"/>
              </a:ext>
            </a:extLst>
          </p:cNvPr>
          <p:cNvSpPr/>
          <p:nvPr/>
        </p:nvSpPr>
        <p:spPr>
          <a:xfrm>
            <a:off x="1295400" y="1593419"/>
            <a:ext cx="6181725" cy="48577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2"/>
                </a:solidFill>
              </a:rPr>
              <a:t>Request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8780DA7-F6AA-5243-903B-7739C4762D99}"/>
              </a:ext>
            </a:extLst>
          </p:cNvPr>
          <p:cNvSpPr/>
          <p:nvPr/>
        </p:nvSpPr>
        <p:spPr>
          <a:xfrm flipH="1">
            <a:off x="1295400" y="3195637"/>
            <a:ext cx="6181726" cy="4857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2"/>
                </a:solidFill>
              </a:rPr>
              <a:t>Response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245FF56-75EE-FF42-91CC-87EE23DB2C44}"/>
              </a:ext>
            </a:extLst>
          </p:cNvPr>
          <p:cNvSpPr/>
          <p:nvPr/>
        </p:nvSpPr>
        <p:spPr>
          <a:xfrm>
            <a:off x="1295400" y="3690077"/>
            <a:ext cx="6181726" cy="48577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2"/>
                </a:solidFill>
              </a:rPr>
              <a:t>Request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0C917F-B4C3-FA43-8186-A9A8757BC8EE}"/>
              </a:ext>
            </a:extLst>
          </p:cNvPr>
          <p:cNvGrpSpPr/>
          <p:nvPr/>
        </p:nvGrpSpPr>
        <p:grpSpPr>
          <a:xfrm>
            <a:off x="7648578" y="3142391"/>
            <a:ext cx="772843" cy="614362"/>
            <a:chOff x="10198098" y="4443854"/>
            <a:chExt cx="1030456" cy="819149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0406DD83-B529-A04B-9FE1-BDB255D19411}"/>
                </a:ext>
              </a:extLst>
            </p:cNvPr>
            <p:cNvSpPr/>
            <p:nvPr/>
          </p:nvSpPr>
          <p:spPr>
            <a:xfrm>
              <a:off x="10198098" y="4443854"/>
              <a:ext cx="558800" cy="819149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rgbClr val="FF2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33E943-B438-4C4F-BE18-CE6D57D1058B}"/>
                </a:ext>
              </a:extLst>
            </p:cNvPr>
            <p:cNvSpPr txBox="1"/>
            <p:nvPr/>
          </p:nvSpPr>
          <p:spPr>
            <a:xfrm>
              <a:off x="10706102" y="4713730"/>
              <a:ext cx="522452" cy="276999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1350" dirty="0"/>
                <a:t>Event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258D2B-C0A8-254E-B3F7-AFB12A8EC4C5}"/>
              </a:ext>
            </a:extLst>
          </p:cNvPr>
          <p:cNvSpPr txBox="1"/>
          <p:nvPr/>
        </p:nvSpPr>
        <p:spPr>
          <a:xfrm>
            <a:off x="1088804" y="1277464"/>
            <a:ext cx="55092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F8438-182C-A34B-B7DB-196C38B94868}"/>
              </a:ext>
            </a:extLst>
          </p:cNvPr>
          <p:cNvSpPr txBox="1"/>
          <p:nvPr/>
        </p:nvSpPr>
        <p:spPr>
          <a:xfrm>
            <a:off x="7051453" y="1277464"/>
            <a:ext cx="612284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45624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8B76-D62B-7441-A06A-FCD1ACCB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Server-sent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26FBB-BE8D-A345-96BE-4E5A981231A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42900" y="788671"/>
            <a:ext cx="8458200" cy="369776"/>
          </a:xfrm>
        </p:spPr>
        <p:txBody>
          <a:bodyPr>
            <a:normAutofit fontScale="70000" lnSpcReduction="20000"/>
          </a:bodyPr>
          <a:lstStyle/>
          <a:p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CC1354-6250-5C44-AFD8-04BB18D3EA92}"/>
              </a:ext>
            </a:extLst>
          </p:cNvPr>
          <p:cNvSpPr/>
          <p:nvPr/>
        </p:nvSpPr>
        <p:spPr>
          <a:xfrm>
            <a:off x="1295400" y="1593419"/>
            <a:ext cx="6181725" cy="48577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2"/>
                </a:solidFill>
              </a:rPr>
              <a:t>new </a:t>
            </a:r>
            <a:r>
              <a:rPr lang="en-US" sz="1350" dirty="0" err="1">
                <a:solidFill>
                  <a:schemeClr val="bg2"/>
                </a:solidFill>
              </a:rPr>
              <a:t>EventSource</a:t>
            </a:r>
            <a:r>
              <a:rPr lang="en-US" sz="1350" dirty="0">
                <a:solidFill>
                  <a:schemeClr val="bg2"/>
                </a:solidFill>
              </a:rPr>
              <a:t>(…)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8780DA7-F6AA-5243-903B-7739C4762D99}"/>
              </a:ext>
            </a:extLst>
          </p:cNvPr>
          <p:cNvSpPr/>
          <p:nvPr/>
        </p:nvSpPr>
        <p:spPr>
          <a:xfrm flipH="1">
            <a:off x="1295400" y="2805112"/>
            <a:ext cx="6181726" cy="4857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2"/>
                </a:solidFill>
              </a:rPr>
              <a:t>Message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0C917F-B4C3-FA43-8186-A9A8757BC8EE}"/>
              </a:ext>
            </a:extLst>
          </p:cNvPr>
          <p:cNvGrpSpPr/>
          <p:nvPr/>
        </p:nvGrpSpPr>
        <p:grpSpPr>
          <a:xfrm>
            <a:off x="7648578" y="2751866"/>
            <a:ext cx="772843" cy="614362"/>
            <a:chOff x="10198098" y="4443854"/>
            <a:chExt cx="1030456" cy="819149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0406DD83-B529-A04B-9FE1-BDB255D19411}"/>
                </a:ext>
              </a:extLst>
            </p:cNvPr>
            <p:cNvSpPr/>
            <p:nvPr/>
          </p:nvSpPr>
          <p:spPr>
            <a:xfrm>
              <a:off x="10198098" y="4443854"/>
              <a:ext cx="558800" cy="819149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rgbClr val="FF2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33E943-B438-4C4F-BE18-CE6D57D1058B}"/>
                </a:ext>
              </a:extLst>
            </p:cNvPr>
            <p:cNvSpPr txBox="1"/>
            <p:nvPr/>
          </p:nvSpPr>
          <p:spPr>
            <a:xfrm>
              <a:off x="10706102" y="4713730"/>
              <a:ext cx="522452" cy="276999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1350" dirty="0"/>
                <a:t>Event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258D2B-C0A8-254E-B3F7-AFB12A8EC4C5}"/>
              </a:ext>
            </a:extLst>
          </p:cNvPr>
          <p:cNvSpPr txBox="1"/>
          <p:nvPr/>
        </p:nvSpPr>
        <p:spPr>
          <a:xfrm>
            <a:off x="1088804" y="1277464"/>
            <a:ext cx="55092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F8438-182C-A34B-B7DB-196C38B94868}"/>
              </a:ext>
            </a:extLst>
          </p:cNvPr>
          <p:cNvSpPr txBox="1"/>
          <p:nvPr/>
        </p:nvSpPr>
        <p:spPr>
          <a:xfrm>
            <a:off x="7051453" y="1277464"/>
            <a:ext cx="612284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66A3A41-3C33-BC48-A980-4F5F84D1B10A}"/>
              </a:ext>
            </a:extLst>
          </p:cNvPr>
          <p:cNvSpPr/>
          <p:nvPr/>
        </p:nvSpPr>
        <p:spPr>
          <a:xfrm flipH="1">
            <a:off x="1295400" y="3417821"/>
            <a:ext cx="6181726" cy="4857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2"/>
                </a:solidFill>
              </a:rPr>
              <a:t>Message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5BF62F-6780-EA43-B297-B7853FCF55F6}"/>
              </a:ext>
            </a:extLst>
          </p:cNvPr>
          <p:cNvGrpSpPr/>
          <p:nvPr/>
        </p:nvGrpSpPr>
        <p:grpSpPr>
          <a:xfrm>
            <a:off x="7648578" y="3364575"/>
            <a:ext cx="772843" cy="614362"/>
            <a:chOff x="10198098" y="4443854"/>
            <a:chExt cx="1030456" cy="819149"/>
          </a:xfrm>
        </p:grpSpPr>
        <p:sp>
          <p:nvSpPr>
            <p:cNvPr id="19" name="Lightning Bolt 18">
              <a:extLst>
                <a:ext uri="{FF2B5EF4-FFF2-40B4-BE49-F238E27FC236}">
                  <a16:creationId xmlns:a16="http://schemas.microsoft.com/office/drawing/2014/main" id="{101AAD6D-6709-5747-BECD-04983DDD22E8}"/>
                </a:ext>
              </a:extLst>
            </p:cNvPr>
            <p:cNvSpPr/>
            <p:nvPr/>
          </p:nvSpPr>
          <p:spPr>
            <a:xfrm>
              <a:off x="10198098" y="4443854"/>
              <a:ext cx="558800" cy="819149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rgbClr val="FF2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27DB04-1E51-1449-8BF1-23761FB5B7DE}"/>
                </a:ext>
              </a:extLst>
            </p:cNvPr>
            <p:cNvSpPr txBox="1"/>
            <p:nvPr/>
          </p:nvSpPr>
          <p:spPr>
            <a:xfrm>
              <a:off x="10706102" y="4713730"/>
              <a:ext cx="522452" cy="276999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1350" dirty="0"/>
                <a:t>Event</a:t>
              </a:r>
            </a:p>
          </p:txBody>
        </p:sp>
      </p:grp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3B94FC7-0703-A444-A41B-F653DCDB4D79}"/>
              </a:ext>
            </a:extLst>
          </p:cNvPr>
          <p:cNvSpPr/>
          <p:nvPr/>
        </p:nvSpPr>
        <p:spPr>
          <a:xfrm flipH="1">
            <a:off x="1295400" y="4032928"/>
            <a:ext cx="6181726" cy="4857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2"/>
                </a:solidFill>
              </a:rPr>
              <a:t>Message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D5869D-C8C6-5E40-87AF-EA2E12123C11}"/>
              </a:ext>
            </a:extLst>
          </p:cNvPr>
          <p:cNvGrpSpPr/>
          <p:nvPr/>
        </p:nvGrpSpPr>
        <p:grpSpPr>
          <a:xfrm>
            <a:off x="7648578" y="3979682"/>
            <a:ext cx="772843" cy="614362"/>
            <a:chOff x="10198098" y="4443854"/>
            <a:chExt cx="1030456" cy="819149"/>
          </a:xfrm>
        </p:grpSpPr>
        <p:sp>
          <p:nvSpPr>
            <p:cNvPr id="23" name="Lightning Bolt 22">
              <a:extLst>
                <a:ext uri="{FF2B5EF4-FFF2-40B4-BE49-F238E27FC236}">
                  <a16:creationId xmlns:a16="http://schemas.microsoft.com/office/drawing/2014/main" id="{107E286E-2CBE-6245-811D-CF4C0596A0A3}"/>
                </a:ext>
              </a:extLst>
            </p:cNvPr>
            <p:cNvSpPr/>
            <p:nvPr/>
          </p:nvSpPr>
          <p:spPr>
            <a:xfrm>
              <a:off x="10198098" y="4443854"/>
              <a:ext cx="558800" cy="819149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rgbClr val="FF2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0A3B75-51BC-9C48-B908-901BAFF7483E}"/>
                </a:ext>
              </a:extLst>
            </p:cNvPr>
            <p:cNvSpPr txBox="1"/>
            <p:nvPr/>
          </p:nvSpPr>
          <p:spPr>
            <a:xfrm>
              <a:off x="10706102" y="4713730"/>
              <a:ext cx="522452" cy="276999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1350" dirty="0"/>
                <a:t>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7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8B76-D62B-7441-A06A-FCD1ACCB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26FBB-BE8D-A345-96BE-4E5A981231A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42900" y="788671"/>
            <a:ext cx="8458200" cy="369776"/>
          </a:xfrm>
        </p:spPr>
        <p:txBody>
          <a:bodyPr>
            <a:normAutofit fontScale="70000" lnSpcReduction="20000"/>
          </a:bodyPr>
          <a:lstStyle/>
          <a:p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CC1354-6250-5C44-AFD8-04BB18D3EA92}"/>
              </a:ext>
            </a:extLst>
          </p:cNvPr>
          <p:cNvSpPr/>
          <p:nvPr/>
        </p:nvSpPr>
        <p:spPr>
          <a:xfrm>
            <a:off x="1295400" y="1593419"/>
            <a:ext cx="6181725" cy="48577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2"/>
                </a:solidFill>
              </a:rPr>
              <a:t>upgrade: </a:t>
            </a:r>
            <a:r>
              <a:rPr lang="en-US" sz="1350" dirty="0" err="1">
                <a:solidFill>
                  <a:schemeClr val="bg2"/>
                </a:solidFill>
              </a:rPr>
              <a:t>websocket</a:t>
            </a:r>
            <a:endParaRPr lang="en-US" sz="135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58D2B-C0A8-254E-B3F7-AFB12A8EC4C5}"/>
              </a:ext>
            </a:extLst>
          </p:cNvPr>
          <p:cNvSpPr txBox="1"/>
          <p:nvPr/>
        </p:nvSpPr>
        <p:spPr>
          <a:xfrm>
            <a:off x="1088804" y="1277464"/>
            <a:ext cx="55092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F8438-182C-A34B-B7DB-196C38B94868}"/>
              </a:ext>
            </a:extLst>
          </p:cNvPr>
          <p:cNvSpPr txBox="1"/>
          <p:nvPr/>
        </p:nvSpPr>
        <p:spPr>
          <a:xfrm>
            <a:off x="7051453" y="1277464"/>
            <a:ext cx="612284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46C9BAE3-0CC0-2745-A535-E80596A93C0D}"/>
              </a:ext>
            </a:extLst>
          </p:cNvPr>
          <p:cNvSpPr/>
          <p:nvPr/>
        </p:nvSpPr>
        <p:spPr>
          <a:xfrm>
            <a:off x="1295399" y="2948290"/>
            <a:ext cx="6181725" cy="485775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2"/>
                </a:solidFill>
              </a:rPr>
              <a:t>messages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34CB0E0-E989-4148-B09C-ED6D5A9F2248}"/>
              </a:ext>
            </a:extLst>
          </p:cNvPr>
          <p:cNvSpPr/>
          <p:nvPr/>
        </p:nvSpPr>
        <p:spPr>
          <a:xfrm flipH="1">
            <a:off x="1295400" y="2027967"/>
            <a:ext cx="6181726" cy="4857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2"/>
                </a:solidFill>
              </a:rPr>
              <a:t>HTTP/1.1 101 Switching Protocols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7F43F-6E42-B84A-BC32-A39448C188CA}"/>
              </a:ext>
            </a:extLst>
          </p:cNvPr>
          <p:cNvSpPr txBox="1"/>
          <p:nvPr/>
        </p:nvSpPr>
        <p:spPr>
          <a:xfrm>
            <a:off x="7666862" y="1959744"/>
            <a:ext cx="173124" cy="55399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600" dirty="0"/>
              <a:t>👍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76DBF4-B3B1-FF49-8645-E14F06BCCD68}"/>
              </a:ext>
            </a:extLst>
          </p:cNvPr>
          <p:cNvSpPr txBox="1"/>
          <p:nvPr/>
        </p:nvSpPr>
        <p:spPr>
          <a:xfrm>
            <a:off x="7666863" y="2986390"/>
            <a:ext cx="461665" cy="55399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600" dirty="0"/>
              <a:t>🙂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62F009-60AE-EC43-B890-BBC841C46E43}"/>
              </a:ext>
            </a:extLst>
          </p:cNvPr>
          <p:cNvSpPr txBox="1"/>
          <p:nvPr/>
        </p:nvSpPr>
        <p:spPr>
          <a:xfrm>
            <a:off x="666749" y="2986390"/>
            <a:ext cx="461665" cy="55399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600" dirty="0"/>
              <a:t>🙂</a:t>
            </a:r>
          </a:p>
        </p:txBody>
      </p:sp>
    </p:spTree>
    <p:extLst>
      <p:ext uri="{BB962C8B-B14F-4D97-AF65-F5344CB8AC3E}">
        <p14:creationId xmlns:p14="http://schemas.microsoft.com/office/powerpoint/2010/main" val="277307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25" grpId="0" animBg="1"/>
      <p:bldP spid="11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Demo</a:t>
            </a:r>
          </a:p>
        </p:txBody>
      </p:sp>
    </p:spTree>
    <p:extLst>
      <p:ext uri="{BB962C8B-B14F-4D97-AF65-F5344CB8AC3E}">
        <p14:creationId xmlns:p14="http://schemas.microsoft.com/office/powerpoint/2010/main" val="393861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blet">
            <a:extLst>
              <a:ext uri="{FF2B5EF4-FFF2-40B4-BE49-F238E27FC236}">
                <a16:creationId xmlns:a16="http://schemas.microsoft.com/office/drawing/2014/main" id="{ABEA25F9-43CD-EE4C-9081-AABA67AA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4891" y="3453484"/>
            <a:ext cx="685800" cy="685800"/>
          </a:xfrm>
          <a:prstGeom prst="rect">
            <a:avLst/>
          </a:prstGeom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F08F25C5-8988-4248-B939-AF8CE7F79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9039" y="2571750"/>
            <a:ext cx="685800" cy="685800"/>
          </a:xfrm>
          <a:prstGeom prst="rect">
            <a:avLst/>
          </a:prstGeom>
        </p:spPr>
      </p:pic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862FD7A8-9D1E-324A-9AEF-3EAE9C355E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985" y="1420730"/>
            <a:ext cx="735775" cy="735775"/>
          </a:xfrm>
          <a:prstGeom prst="rect">
            <a:avLst/>
          </a:prstGeom>
        </p:spPr>
      </p:pic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6D97CE41-FFF6-7F47-BA7C-7814B929D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1785" y="2239037"/>
            <a:ext cx="685800" cy="685800"/>
          </a:xfrm>
          <a:prstGeom prst="rect">
            <a:avLst/>
          </a:prstGeom>
        </p:spPr>
      </p:pic>
      <p:pic>
        <p:nvPicPr>
          <p:cNvPr id="11" name="Graphic 10" descr="Tablet">
            <a:extLst>
              <a:ext uri="{FF2B5EF4-FFF2-40B4-BE49-F238E27FC236}">
                <a16:creationId xmlns:a16="http://schemas.microsoft.com/office/drawing/2014/main" id="{E7FAD90E-8C19-1943-8C28-33BDF910EB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50341" y="3781729"/>
            <a:ext cx="571500" cy="571500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8499070-13B8-5A40-B531-3D0E61AFCD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3901" y="2001344"/>
            <a:ext cx="475385" cy="475385"/>
          </a:xfrm>
          <a:prstGeom prst="rect">
            <a:avLst/>
          </a:prstGeom>
        </p:spPr>
      </p:pic>
      <p:pic>
        <p:nvPicPr>
          <p:cNvPr id="13" name="Graphic 12" descr="Internet">
            <a:extLst>
              <a:ext uri="{FF2B5EF4-FFF2-40B4-BE49-F238E27FC236}">
                <a16:creationId xmlns:a16="http://schemas.microsoft.com/office/drawing/2014/main" id="{071C02BE-1578-324D-99CB-A953B8A3B9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56217" y="2924837"/>
            <a:ext cx="571500" cy="5715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D09D6EC6-4A62-F64C-9D9A-A50A182282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10263" y="2049381"/>
            <a:ext cx="571500" cy="571500"/>
          </a:xfrm>
          <a:prstGeom prst="rect">
            <a:avLst/>
          </a:prstGeom>
        </p:spPr>
      </p:pic>
      <p:pic>
        <p:nvPicPr>
          <p:cNvPr id="15" name="Graphic 14" descr="Tablet">
            <a:extLst>
              <a:ext uri="{FF2B5EF4-FFF2-40B4-BE49-F238E27FC236}">
                <a16:creationId xmlns:a16="http://schemas.microsoft.com/office/drawing/2014/main" id="{8F42F19D-83D1-9D48-A314-9F7205AD49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98935" y="1420730"/>
            <a:ext cx="571500" cy="571500"/>
          </a:xfrm>
          <a:prstGeom prst="rect">
            <a:avLst/>
          </a:prstGeom>
        </p:spPr>
      </p:pic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3DEC52A0-D451-084D-93CA-7BB837F0D8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70036" y="825578"/>
            <a:ext cx="471749" cy="471749"/>
          </a:xfrm>
          <a:prstGeom prst="rect">
            <a:avLst/>
          </a:prstGeom>
        </p:spPr>
      </p:pic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7FF0E527-0589-5D44-914B-C87B9F185CF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48247" y="2997675"/>
            <a:ext cx="571500" cy="571500"/>
          </a:xfrm>
          <a:prstGeom prst="rect">
            <a:avLst/>
          </a:prstGeom>
        </p:spPr>
      </p:pic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24822967-13AA-CB42-A447-2B23F3A446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32194" y="2524787"/>
            <a:ext cx="571500" cy="571500"/>
          </a:xfrm>
          <a:prstGeom prst="rect">
            <a:avLst/>
          </a:prstGeom>
        </p:spPr>
      </p:pic>
      <p:pic>
        <p:nvPicPr>
          <p:cNvPr id="19" name="Graphic 18" descr="Tablet">
            <a:extLst>
              <a:ext uri="{FF2B5EF4-FFF2-40B4-BE49-F238E27FC236}">
                <a16:creationId xmlns:a16="http://schemas.microsoft.com/office/drawing/2014/main" id="{A5533A05-892B-DE41-A2C2-4DCBEDD4F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3694" y="1535031"/>
            <a:ext cx="400049" cy="400049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67BF3D02-4FFD-294D-AF52-A39A73819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0317" y="960706"/>
            <a:ext cx="400049" cy="400049"/>
          </a:xfrm>
          <a:prstGeom prst="rect">
            <a:avLst/>
          </a:prstGeom>
        </p:spPr>
      </p:pic>
      <p:pic>
        <p:nvPicPr>
          <p:cNvPr id="21" name="Graphic 20" descr="Internet">
            <a:extLst>
              <a:ext uri="{FF2B5EF4-FFF2-40B4-BE49-F238E27FC236}">
                <a16:creationId xmlns:a16="http://schemas.microsoft.com/office/drawing/2014/main" id="{988E45E0-097D-C649-B60D-A428A768B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4099" y="2106531"/>
            <a:ext cx="400049" cy="400049"/>
          </a:xfrm>
          <a:prstGeom prst="rect">
            <a:avLst/>
          </a:prstGeom>
        </p:spPr>
      </p:pic>
      <p:pic>
        <p:nvPicPr>
          <p:cNvPr id="22" name="Graphic 21" descr="Computer">
            <a:extLst>
              <a:ext uri="{FF2B5EF4-FFF2-40B4-BE49-F238E27FC236}">
                <a16:creationId xmlns:a16="http://schemas.microsoft.com/office/drawing/2014/main" id="{2076B91E-34D9-2F41-8C15-CD4A04AB97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79644" y="3369151"/>
            <a:ext cx="400049" cy="400049"/>
          </a:xfrm>
          <a:prstGeom prst="rect">
            <a:avLst/>
          </a:prstGeom>
        </p:spPr>
      </p:pic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0241F533-4C1E-1543-A1CF-6EC9709D17E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72182" y="2549863"/>
            <a:ext cx="528647" cy="528647"/>
          </a:xfrm>
          <a:prstGeom prst="rect">
            <a:avLst/>
          </a:prstGeom>
        </p:spPr>
      </p:pic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7221F559-E820-7043-8190-AF9D08BD1A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62936" y="3630235"/>
            <a:ext cx="528647" cy="528647"/>
          </a:xfrm>
          <a:prstGeom prst="rect">
            <a:avLst/>
          </a:prstGeom>
        </p:spPr>
      </p:pic>
      <p:pic>
        <p:nvPicPr>
          <p:cNvPr id="25" name="Graphic 24" descr="Internet">
            <a:extLst>
              <a:ext uri="{FF2B5EF4-FFF2-40B4-BE49-F238E27FC236}">
                <a16:creationId xmlns:a16="http://schemas.microsoft.com/office/drawing/2014/main" id="{5D35F21C-1A67-054B-BEFD-EE33E68AD2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43467" y="938175"/>
            <a:ext cx="528647" cy="528647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6B582CE6-D10C-D14C-8C6F-74F37EB6821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82569" y="1054792"/>
            <a:ext cx="528647" cy="528647"/>
          </a:xfrm>
          <a:prstGeom prst="rect">
            <a:avLst/>
          </a:prstGeom>
        </p:spPr>
      </p:pic>
      <p:pic>
        <p:nvPicPr>
          <p:cNvPr id="27" name="Graphic 26" descr="Smart Phone">
            <a:extLst>
              <a:ext uri="{FF2B5EF4-FFF2-40B4-BE49-F238E27FC236}">
                <a16:creationId xmlns:a16="http://schemas.microsoft.com/office/drawing/2014/main" id="{C4D33F51-15A7-664D-BCFB-3889FD9438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296794" y="3095048"/>
            <a:ext cx="308967" cy="308967"/>
          </a:xfrm>
          <a:prstGeom prst="rect">
            <a:avLst/>
          </a:prstGeom>
        </p:spPr>
      </p:pic>
      <p:pic>
        <p:nvPicPr>
          <p:cNvPr id="28" name="Graphic 27" descr="Smart Phone">
            <a:extLst>
              <a:ext uri="{FF2B5EF4-FFF2-40B4-BE49-F238E27FC236}">
                <a16:creationId xmlns:a16="http://schemas.microsoft.com/office/drawing/2014/main" id="{1866143E-D1FF-764D-BEBE-21D504CB8EF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56903" y="1927722"/>
            <a:ext cx="370127" cy="370127"/>
          </a:xfrm>
          <a:prstGeom prst="rect">
            <a:avLst/>
          </a:prstGeom>
        </p:spPr>
      </p:pic>
      <p:pic>
        <p:nvPicPr>
          <p:cNvPr id="31" name="Graphic 30" descr="Internet">
            <a:extLst>
              <a:ext uri="{FF2B5EF4-FFF2-40B4-BE49-F238E27FC236}">
                <a16:creationId xmlns:a16="http://schemas.microsoft.com/office/drawing/2014/main" id="{96A4A794-7D4A-954C-9A4B-D39E9C4BF3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13507" y="3768308"/>
            <a:ext cx="368256" cy="368256"/>
          </a:xfrm>
          <a:prstGeom prst="rect">
            <a:avLst/>
          </a:prstGeom>
        </p:spPr>
      </p:pic>
      <p:pic>
        <p:nvPicPr>
          <p:cNvPr id="32" name="Graphic 31" descr="Tablet">
            <a:extLst>
              <a:ext uri="{FF2B5EF4-FFF2-40B4-BE49-F238E27FC236}">
                <a16:creationId xmlns:a16="http://schemas.microsoft.com/office/drawing/2014/main" id="{8F5A62F5-D007-704F-8295-E33DE81BD79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73075" y="3470104"/>
            <a:ext cx="377291" cy="377291"/>
          </a:xfrm>
          <a:prstGeom prst="rect">
            <a:avLst/>
          </a:prstGeom>
        </p:spPr>
      </p:pic>
      <p:pic>
        <p:nvPicPr>
          <p:cNvPr id="33" name="Graphic 32" descr="Internet">
            <a:extLst>
              <a:ext uri="{FF2B5EF4-FFF2-40B4-BE49-F238E27FC236}">
                <a16:creationId xmlns:a16="http://schemas.microsoft.com/office/drawing/2014/main" id="{32132CC0-4E4E-764A-82C3-BF788E3072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25021" y="1380046"/>
            <a:ext cx="368256" cy="368256"/>
          </a:xfrm>
          <a:prstGeom prst="rect">
            <a:avLst/>
          </a:prstGeom>
        </p:spPr>
      </p:pic>
      <p:pic>
        <p:nvPicPr>
          <p:cNvPr id="34" name="Graphic 33" descr="Tablet">
            <a:extLst>
              <a:ext uri="{FF2B5EF4-FFF2-40B4-BE49-F238E27FC236}">
                <a16:creationId xmlns:a16="http://schemas.microsoft.com/office/drawing/2014/main" id="{E777FAD6-DCC3-9E4A-87ED-A25E21AB4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452" y="1083401"/>
            <a:ext cx="685800" cy="685800"/>
          </a:xfrm>
          <a:prstGeom prst="rect">
            <a:avLst/>
          </a:prstGeom>
        </p:spPr>
      </p:pic>
      <p:pic>
        <p:nvPicPr>
          <p:cNvPr id="35" name="Graphic 34" descr="Smart Phone">
            <a:extLst>
              <a:ext uri="{FF2B5EF4-FFF2-40B4-BE49-F238E27FC236}">
                <a16:creationId xmlns:a16="http://schemas.microsoft.com/office/drawing/2014/main" id="{BD44596E-425E-EE4E-AEC3-D771AF6CB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8562" y="1836638"/>
            <a:ext cx="685800" cy="685800"/>
          </a:xfrm>
          <a:prstGeom prst="rect">
            <a:avLst/>
          </a:prstGeom>
        </p:spPr>
      </p:pic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06C07EE9-4BC6-5343-8E5A-70CF83426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72" y="1615115"/>
            <a:ext cx="871800" cy="8718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B826AC1C-1EC1-0140-80D9-7A92732D28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95250" y="3227063"/>
            <a:ext cx="840416" cy="840416"/>
          </a:xfrm>
          <a:prstGeom prst="rect">
            <a:avLst/>
          </a:prstGeom>
        </p:spPr>
      </p:pic>
      <p:pic>
        <p:nvPicPr>
          <p:cNvPr id="43" name="Graphic 42" descr="Tablet">
            <a:extLst>
              <a:ext uri="{FF2B5EF4-FFF2-40B4-BE49-F238E27FC236}">
                <a16:creationId xmlns:a16="http://schemas.microsoft.com/office/drawing/2014/main" id="{1D98DE81-D20A-644B-A086-46B6430D7D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28465" y="2754779"/>
            <a:ext cx="571500" cy="571500"/>
          </a:xfrm>
          <a:prstGeom prst="rect">
            <a:avLst/>
          </a:prstGeom>
        </p:spPr>
      </p:pic>
      <p:pic>
        <p:nvPicPr>
          <p:cNvPr id="44" name="Graphic 43" descr="Smart Phone">
            <a:extLst>
              <a:ext uri="{FF2B5EF4-FFF2-40B4-BE49-F238E27FC236}">
                <a16:creationId xmlns:a16="http://schemas.microsoft.com/office/drawing/2014/main" id="{CD4943E0-7583-0748-B50B-90CAFC8005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97973" y="1765061"/>
            <a:ext cx="475385" cy="475385"/>
          </a:xfrm>
          <a:prstGeom prst="rect">
            <a:avLst/>
          </a:prstGeom>
        </p:spPr>
      </p:pic>
      <p:pic>
        <p:nvPicPr>
          <p:cNvPr id="45" name="Graphic 44" descr="Internet">
            <a:extLst>
              <a:ext uri="{FF2B5EF4-FFF2-40B4-BE49-F238E27FC236}">
                <a16:creationId xmlns:a16="http://schemas.microsoft.com/office/drawing/2014/main" id="{61502DC2-EDF9-1640-A89B-413844C69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0140" y="2179538"/>
            <a:ext cx="674457" cy="674457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A34954EC-4BD2-8D4A-870A-B5D505A8B1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37396" y="1186988"/>
            <a:ext cx="571500" cy="571500"/>
          </a:xfrm>
          <a:prstGeom prst="rect">
            <a:avLst/>
          </a:prstGeom>
        </p:spPr>
      </p:pic>
      <p:pic>
        <p:nvPicPr>
          <p:cNvPr id="47" name="Graphic 46" descr="Tablet">
            <a:extLst>
              <a:ext uri="{FF2B5EF4-FFF2-40B4-BE49-F238E27FC236}">
                <a16:creationId xmlns:a16="http://schemas.microsoft.com/office/drawing/2014/main" id="{E22AFDFA-0134-FA4B-AF5D-2314ED01BC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50743" y="2982982"/>
            <a:ext cx="699498" cy="699498"/>
          </a:xfrm>
          <a:prstGeom prst="rect">
            <a:avLst/>
          </a:prstGeom>
        </p:spPr>
      </p:pic>
      <p:pic>
        <p:nvPicPr>
          <p:cNvPr id="48" name="Graphic 47" descr="Smart Phone">
            <a:extLst>
              <a:ext uri="{FF2B5EF4-FFF2-40B4-BE49-F238E27FC236}">
                <a16:creationId xmlns:a16="http://schemas.microsoft.com/office/drawing/2014/main" id="{0B1ECA1B-53E4-9F45-BDB9-B4A53FC3F0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28595" y="2488708"/>
            <a:ext cx="471749" cy="471749"/>
          </a:xfrm>
          <a:prstGeom prst="rect">
            <a:avLst/>
          </a:prstGeom>
        </p:spPr>
      </p:pic>
      <p:pic>
        <p:nvPicPr>
          <p:cNvPr id="49" name="Graphic 48" descr="Internet">
            <a:extLst>
              <a:ext uri="{FF2B5EF4-FFF2-40B4-BE49-F238E27FC236}">
                <a16:creationId xmlns:a16="http://schemas.microsoft.com/office/drawing/2014/main" id="{7D6D757D-7D78-D042-9039-1532771D28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68961" y="1292627"/>
            <a:ext cx="571500" cy="5715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CC7F6DB-5A09-C145-BDDF-F5280B0BB1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62653" y="1590717"/>
            <a:ext cx="571500" cy="571500"/>
          </a:xfrm>
          <a:prstGeom prst="rect">
            <a:avLst/>
          </a:prstGeom>
        </p:spPr>
      </p:pic>
      <p:pic>
        <p:nvPicPr>
          <p:cNvPr id="51" name="Graphic 50" descr="Tablet">
            <a:extLst>
              <a:ext uri="{FF2B5EF4-FFF2-40B4-BE49-F238E27FC236}">
                <a16:creationId xmlns:a16="http://schemas.microsoft.com/office/drawing/2014/main" id="{E2632522-065F-F247-9A9F-EF0F167C2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8517" y="958041"/>
            <a:ext cx="400049" cy="400049"/>
          </a:xfrm>
          <a:prstGeom prst="rect">
            <a:avLst/>
          </a:prstGeom>
        </p:spPr>
      </p:pic>
      <p:pic>
        <p:nvPicPr>
          <p:cNvPr id="52" name="Graphic 51" descr="Smart Phone">
            <a:extLst>
              <a:ext uri="{FF2B5EF4-FFF2-40B4-BE49-F238E27FC236}">
                <a16:creationId xmlns:a16="http://schemas.microsoft.com/office/drawing/2014/main" id="{91A6559A-1599-2C42-9D18-308204805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4791" y="1487476"/>
            <a:ext cx="400049" cy="400049"/>
          </a:xfrm>
          <a:prstGeom prst="rect">
            <a:avLst/>
          </a:prstGeom>
        </p:spPr>
      </p:pic>
      <p:pic>
        <p:nvPicPr>
          <p:cNvPr id="53" name="Graphic 52" descr="Internet">
            <a:extLst>
              <a:ext uri="{FF2B5EF4-FFF2-40B4-BE49-F238E27FC236}">
                <a16:creationId xmlns:a16="http://schemas.microsoft.com/office/drawing/2014/main" id="{3F5ED1B1-7DE2-434C-8AD5-56210517F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7274" y="2049382"/>
            <a:ext cx="400049" cy="400049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D5BB0341-1EEB-4E41-8464-20C24D4AA2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71438" y="2408950"/>
            <a:ext cx="400049" cy="400049"/>
          </a:xfrm>
          <a:prstGeom prst="rect">
            <a:avLst/>
          </a:prstGeom>
        </p:spPr>
      </p:pic>
      <p:pic>
        <p:nvPicPr>
          <p:cNvPr id="55" name="Graphic 54" descr="Tablet">
            <a:extLst>
              <a:ext uri="{FF2B5EF4-FFF2-40B4-BE49-F238E27FC236}">
                <a16:creationId xmlns:a16="http://schemas.microsoft.com/office/drawing/2014/main" id="{0C2A473C-3039-824A-B2DA-5B101BD72F6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84786" y="1769202"/>
            <a:ext cx="528647" cy="528647"/>
          </a:xfrm>
          <a:prstGeom prst="rect">
            <a:avLst/>
          </a:prstGeom>
        </p:spPr>
      </p:pic>
      <p:pic>
        <p:nvPicPr>
          <p:cNvPr id="56" name="Graphic 55" descr="Smart Phone">
            <a:extLst>
              <a:ext uri="{FF2B5EF4-FFF2-40B4-BE49-F238E27FC236}">
                <a16:creationId xmlns:a16="http://schemas.microsoft.com/office/drawing/2014/main" id="{1BCED98F-2516-8146-A71B-3CC52A0E225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93102" y="2592992"/>
            <a:ext cx="597003" cy="597003"/>
          </a:xfrm>
          <a:prstGeom prst="rect">
            <a:avLst/>
          </a:prstGeom>
        </p:spPr>
      </p:pic>
      <p:pic>
        <p:nvPicPr>
          <p:cNvPr id="57" name="Graphic 56" descr="Internet">
            <a:extLst>
              <a:ext uri="{FF2B5EF4-FFF2-40B4-BE49-F238E27FC236}">
                <a16:creationId xmlns:a16="http://schemas.microsoft.com/office/drawing/2014/main" id="{C5E8FF8F-92A1-094D-9D64-A64E22C186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49204" y="3653770"/>
            <a:ext cx="528647" cy="528647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A97ECEDA-6BA0-AC48-89B9-C2AC65725E8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696978" y="2985208"/>
            <a:ext cx="528647" cy="528647"/>
          </a:xfrm>
          <a:prstGeom prst="rect">
            <a:avLst/>
          </a:prstGeom>
        </p:spPr>
      </p:pic>
      <p:pic>
        <p:nvPicPr>
          <p:cNvPr id="59" name="Graphic 58" descr="Smart Phone">
            <a:extLst>
              <a:ext uri="{FF2B5EF4-FFF2-40B4-BE49-F238E27FC236}">
                <a16:creationId xmlns:a16="http://schemas.microsoft.com/office/drawing/2014/main" id="{502BC837-96DD-4F47-8E78-3DC1EB5D388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35196" y="2847402"/>
            <a:ext cx="308967" cy="308967"/>
          </a:xfrm>
          <a:prstGeom prst="rect">
            <a:avLst/>
          </a:prstGeom>
        </p:spPr>
      </p:pic>
      <p:pic>
        <p:nvPicPr>
          <p:cNvPr id="60" name="Graphic 59" descr="Smart Phone">
            <a:extLst>
              <a:ext uri="{FF2B5EF4-FFF2-40B4-BE49-F238E27FC236}">
                <a16:creationId xmlns:a16="http://schemas.microsoft.com/office/drawing/2014/main" id="{6C113481-C522-CF43-9F20-D32782DF8B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74394" y="2592124"/>
            <a:ext cx="370127" cy="370127"/>
          </a:xfrm>
          <a:prstGeom prst="rect">
            <a:avLst/>
          </a:prstGeom>
        </p:spPr>
      </p:pic>
      <p:pic>
        <p:nvPicPr>
          <p:cNvPr id="61" name="Graphic 60" descr="Internet">
            <a:extLst>
              <a:ext uri="{FF2B5EF4-FFF2-40B4-BE49-F238E27FC236}">
                <a16:creationId xmlns:a16="http://schemas.microsoft.com/office/drawing/2014/main" id="{1A9F788C-454B-CA4B-AC6A-30A4C7C0EA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32395" y="2556581"/>
            <a:ext cx="368256" cy="368256"/>
          </a:xfrm>
          <a:prstGeom prst="rect">
            <a:avLst/>
          </a:prstGeom>
        </p:spPr>
      </p:pic>
      <p:pic>
        <p:nvPicPr>
          <p:cNvPr id="62" name="Graphic 61" descr="Tablet">
            <a:extLst>
              <a:ext uri="{FF2B5EF4-FFF2-40B4-BE49-F238E27FC236}">
                <a16:creationId xmlns:a16="http://schemas.microsoft.com/office/drawing/2014/main" id="{1BA127D1-92FD-4E47-8F53-10F389F5CB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13890" y="2072140"/>
            <a:ext cx="377291" cy="377291"/>
          </a:xfrm>
          <a:prstGeom prst="rect">
            <a:avLst/>
          </a:prstGeom>
        </p:spPr>
      </p:pic>
      <p:pic>
        <p:nvPicPr>
          <p:cNvPr id="63" name="Graphic 62" descr="Internet">
            <a:extLst>
              <a:ext uri="{FF2B5EF4-FFF2-40B4-BE49-F238E27FC236}">
                <a16:creationId xmlns:a16="http://schemas.microsoft.com/office/drawing/2014/main" id="{F6EF5B9E-F9E6-B84E-9909-02CB862F64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99965" y="3184199"/>
            <a:ext cx="368256" cy="368256"/>
          </a:xfrm>
          <a:prstGeom prst="rect">
            <a:avLst/>
          </a:prstGeom>
        </p:spPr>
      </p:pic>
      <p:pic>
        <p:nvPicPr>
          <p:cNvPr id="64" name="Graphic 63" descr="Tablet">
            <a:extLst>
              <a:ext uri="{FF2B5EF4-FFF2-40B4-BE49-F238E27FC236}">
                <a16:creationId xmlns:a16="http://schemas.microsoft.com/office/drawing/2014/main" id="{6F764B71-7CD5-7C4C-BAA4-C4CECC6D0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03" y="1797959"/>
            <a:ext cx="685800" cy="685800"/>
          </a:xfrm>
          <a:prstGeom prst="rect">
            <a:avLst/>
          </a:prstGeom>
        </p:spPr>
      </p:pic>
      <p:pic>
        <p:nvPicPr>
          <p:cNvPr id="65" name="Graphic 64" descr="Internet">
            <a:extLst>
              <a:ext uri="{FF2B5EF4-FFF2-40B4-BE49-F238E27FC236}">
                <a16:creationId xmlns:a16="http://schemas.microsoft.com/office/drawing/2014/main" id="{3D0B8473-40E7-724A-A065-ACEA192C7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1274" y="3128449"/>
            <a:ext cx="735775" cy="735775"/>
          </a:xfrm>
          <a:prstGeom prst="rect">
            <a:avLst/>
          </a:prstGeom>
        </p:spPr>
      </p:pic>
      <p:pic>
        <p:nvPicPr>
          <p:cNvPr id="66" name="Graphic 65" descr="Tablet">
            <a:extLst>
              <a:ext uri="{FF2B5EF4-FFF2-40B4-BE49-F238E27FC236}">
                <a16:creationId xmlns:a16="http://schemas.microsoft.com/office/drawing/2014/main" id="{257BE57E-0E16-6448-9103-3BB5ECEDA5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0918" y="2656462"/>
            <a:ext cx="571500" cy="5715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2B616BAB-C284-EF40-8187-BED9A5761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2398" y="2297849"/>
            <a:ext cx="400049" cy="400049"/>
          </a:xfrm>
          <a:prstGeom prst="rect">
            <a:avLst/>
          </a:prstGeom>
        </p:spPr>
      </p:pic>
      <p:pic>
        <p:nvPicPr>
          <p:cNvPr id="68" name="Graphic 67" descr="Smart Phone">
            <a:extLst>
              <a:ext uri="{FF2B5EF4-FFF2-40B4-BE49-F238E27FC236}">
                <a16:creationId xmlns:a16="http://schemas.microsoft.com/office/drawing/2014/main" id="{DC349886-471F-A749-8A03-5F687122A27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6783" y="2599802"/>
            <a:ext cx="528647" cy="528647"/>
          </a:xfrm>
          <a:prstGeom prst="rect">
            <a:avLst/>
          </a:prstGeom>
        </p:spPr>
      </p:pic>
      <p:pic>
        <p:nvPicPr>
          <p:cNvPr id="69" name="Graphic 68" descr="Smart Phone">
            <a:extLst>
              <a:ext uri="{FF2B5EF4-FFF2-40B4-BE49-F238E27FC236}">
                <a16:creationId xmlns:a16="http://schemas.microsoft.com/office/drawing/2014/main" id="{F51A46F5-53C7-4B41-8D10-DD3DC85DDC6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28863" y="1961147"/>
            <a:ext cx="308967" cy="308967"/>
          </a:xfrm>
          <a:prstGeom prst="rect">
            <a:avLst/>
          </a:prstGeom>
        </p:spPr>
      </p:pic>
      <p:pic>
        <p:nvPicPr>
          <p:cNvPr id="70" name="Graphic 69" descr="Internet">
            <a:extLst>
              <a:ext uri="{FF2B5EF4-FFF2-40B4-BE49-F238E27FC236}">
                <a16:creationId xmlns:a16="http://schemas.microsoft.com/office/drawing/2014/main" id="{BCD80719-4312-CF47-BBB9-5E4F041E87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84084" y="2766132"/>
            <a:ext cx="368256" cy="368256"/>
          </a:xfrm>
          <a:prstGeom prst="rect">
            <a:avLst/>
          </a:prstGeom>
        </p:spPr>
      </p:pic>
      <p:pic>
        <p:nvPicPr>
          <p:cNvPr id="71" name="Graphic 70" descr="Tablet">
            <a:extLst>
              <a:ext uri="{FF2B5EF4-FFF2-40B4-BE49-F238E27FC236}">
                <a16:creationId xmlns:a16="http://schemas.microsoft.com/office/drawing/2014/main" id="{9168C4F6-9D3A-AD4F-AA25-FFE0E300CCF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43653" y="2344837"/>
            <a:ext cx="377291" cy="377291"/>
          </a:xfrm>
          <a:prstGeom prst="rect">
            <a:avLst/>
          </a:prstGeom>
        </p:spPr>
      </p:pic>
      <p:pic>
        <p:nvPicPr>
          <p:cNvPr id="72" name="Graphic 71" descr="Tablet">
            <a:extLst>
              <a:ext uri="{FF2B5EF4-FFF2-40B4-BE49-F238E27FC236}">
                <a16:creationId xmlns:a16="http://schemas.microsoft.com/office/drawing/2014/main" id="{909972D1-F4D1-0045-AFD4-35356949E7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02296" y="1718517"/>
            <a:ext cx="571500" cy="571500"/>
          </a:xfrm>
          <a:prstGeom prst="rect">
            <a:avLst/>
          </a:prstGeom>
        </p:spPr>
      </p:pic>
      <p:pic>
        <p:nvPicPr>
          <p:cNvPr id="73" name="Graphic 72" descr="Internet">
            <a:extLst>
              <a:ext uri="{FF2B5EF4-FFF2-40B4-BE49-F238E27FC236}">
                <a16:creationId xmlns:a16="http://schemas.microsoft.com/office/drawing/2014/main" id="{1474DD9B-EE6B-5646-9892-6C2B8E4830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81561" y="1321358"/>
            <a:ext cx="528647" cy="528647"/>
          </a:xfrm>
          <a:prstGeom prst="rect">
            <a:avLst/>
          </a:prstGeom>
        </p:spPr>
      </p:pic>
      <p:pic>
        <p:nvPicPr>
          <p:cNvPr id="74" name="Graphic 73" descr="Tablet">
            <a:extLst>
              <a:ext uri="{FF2B5EF4-FFF2-40B4-BE49-F238E27FC236}">
                <a16:creationId xmlns:a16="http://schemas.microsoft.com/office/drawing/2014/main" id="{242BFAA1-43EB-7841-9CAC-2EFA7E347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13081" y="2941313"/>
            <a:ext cx="571500" cy="571500"/>
          </a:xfrm>
          <a:prstGeom prst="rect">
            <a:avLst/>
          </a:prstGeom>
        </p:spPr>
      </p:pic>
      <p:pic>
        <p:nvPicPr>
          <p:cNvPr id="75" name="Graphic 74" descr="Smart Phone">
            <a:extLst>
              <a:ext uri="{FF2B5EF4-FFF2-40B4-BE49-F238E27FC236}">
                <a16:creationId xmlns:a16="http://schemas.microsoft.com/office/drawing/2014/main" id="{28951DC2-64E4-364E-A608-E631968FCC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56174" y="3293735"/>
            <a:ext cx="471749" cy="471749"/>
          </a:xfrm>
          <a:prstGeom prst="rect">
            <a:avLst/>
          </a:prstGeom>
        </p:spPr>
      </p:pic>
      <p:pic>
        <p:nvPicPr>
          <p:cNvPr id="76" name="Graphic 75" descr="Tablet">
            <a:extLst>
              <a:ext uri="{FF2B5EF4-FFF2-40B4-BE49-F238E27FC236}">
                <a16:creationId xmlns:a16="http://schemas.microsoft.com/office/drawing/2014/main" id="{1B22AAB7-DE57-DF48-A1FC-D74D10F14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0891" y="898713"/>
            <a:ext cx="400049" cy="400049"/>
          </a:xfrm>
          <a:prstGeom prst="rect">
            <a:avLst/>
          </a:prstGeom>
        </p:spPr>
      </p:pic>
      <p:pic>
        <p:nvPicPr>
          <p:cNvPr id="77" name="Graphic 76" descr="Smart Phone">
            <a:extLst>
              <a:ext uri="{FF2B5EF4-FFF2-40B4-BE49-F238E27FC236}">
                <a16:creationId xmlns:a16="http://schemas.microsoft.com/office/drawing/2014/main" id="{125DD878-ECBB-D54E-B3DA-1D3F957BA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6003" y="1236013"/>
            <a:ext cx="400049" cy="400049"/>
          </a:xfrm>
          <a:prstGeom prst="rect">
            <a:avLst/>
          </a:prstGeom>
        </p:spPr>
      </p:pic>
      <p:pic>
        <p:nvPicPr>
          <p:cNvPr id="78" name="Graphic 77" descr="Internet">
            <a:extLst>
              <a:ext uri="{FF2B5EF4-FFF2-40B4-BE49-F238E27FC236}">
                <a16:creationId xmlns:a16="http://schemas.microsoft.com/office/drawing/2014/main" id="{BA2BA597-6958-9741-824B-BCA5441A83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18553" y="666307"/>
            <a:ext cx="528647" cy="528647"/>
          </a:xfrm>
          <a:prstGeom prst="rect">
            <a:avLst/>
          </a:prstGeom>
        </p:spPr>
      </p:pic>
      <p:pic>
        <p:nvPicPr>
          <p:cNvPr id="79" name="Graphic 78" descr="Computer">
            <a:extLst>
              <a:ext uri="{FF2B5EF4-FFF2-40B4-BE49-F238E27FC236}">
                <a16:creationId xmlns:a16="http://schemas.microsoft.com/office/drawing/2014/main" id="{EBABCE53-B1DF-E948-BFA7-F88A50C43F3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073951" y="885427"/>
            <a:ext cx="528647" cy="528647"/>
          </a:xfrm>
          <a:prstGeom prst="rect">
            <a:avLst/>
          </a:prstGeom>
        </p:spPr>
      </p:pic>
      <p:pic>
        <p:nvPicPr>
          <p:cNvPr id="80" name="Graphic 79" descr="Internet">
            <a:extLst>
              <a:ext uri="{FF2B5EF4-FFF2-40B4-BE49-F238E27FC236}">
                <a16:creationId xmlns:a16="http://schemas.microsoft.com/office/drawing/2014/main" id="{5D45F477-0BBD-B14E-BEA5-160142CA1B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46619" y="3469642"/>
            <a:ext cx="368256" cy="368256"/>
          </a:xfrm>
          <a:prstGeom prst="rect">
            <a:avLst/>
          </a:prstGeom>
        </p:spPr>
      </p:pic>
      <p:pic>
        <p:nvPicPr>
          <p:cNvPr id="81" name="Graphic 80" descr="Computer">
            <a:extLst>
              <a:ext uri="{FF2B5EF4-FFF2-40B4-BE49-F238E27FC236}">
                <a16:creationId xmlns:a16="http://schemas.microsoft.com/office/drawing/2014/main" id="{F7A0E393-50A6-6F44-AC70-290D21A8BD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74789" y="1251271"/>
            <a:ext cx="571500" cy="571500"/>
          </a:xfrm>
          <a:prstGeom prst="rect">
            <a:avLst/>
          </a:prstGeom>
        </p:spPr>
      </p:pic>
      <p:pic>
        <p:nvPicPr>
          <p:cNvPr id="82" name="Graphic 81" descr="Tablet">
            <a:extLst>
              <a:ext uri="{FF2B5EF4-FFF2-40B4-BE49-F238E27FC236}">
                <a16:creationId xmlns:a16="http://schemas.microsoft.com/office/drawing/2014/main" id="{9B660EAB-8B16-7049-962D-40DE72A31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7744" y="958041"/>
            <a:ext cx="400049" cy="400049"/>
          </a:xfrm>
          <a:prstGeom prst="rect">
            <a:avLst/>
          </a:prstGeom>
        </p:spPr>
      </p:pic>
      <p:pic>
        <p:nvPicPr>
          <p:cNvPr id="83" name="Graphic 82" descr="Smart Phone">
            <a:extLst>
              <a:ext uri="{FF2B5EF4-FFF2-40B4-BE49-F238E27FC236}">
                <a16:creationId xmlns:a16="http://schemas.microsoft.com/office/drawing/2014/main" id="{B0D9BB03-60E9-794C-A7C6-C89E97B472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424324" y="1003581"/>
            <a:ext cx="308967" cy="308967"/>
          </a:xfrm>
          <a:prstGeom prst="rect">
            <a:avLst/>
          </a:prstGeom>
        </p:spPr>
      </p:pic>
      <p:pic>
        <p:nvPicPr>
          <p:cNvPr id="84" name="Graphic 83" descr="Smart Phone">
            <a:extLst>
              <a:ext uri="{FF2B5EF4-FFF2-40B4-BE49-F238E27FC236}">
                <a16:creationId xmlns:a16="http://schemas.microsoft.com/office/drawing/2014/main" id="{C037A6DB-837F-724D-A076-825EC5C698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05701" y="3254033"/>
            <a:ext cx="308967" cy="308967"/>
          </a:xfrm>
          <a:prstGeom prst="rect">
            <a:avLst/>
          </a:prstGeom>
        </p:spPr>
      </p:pic>
      <p:pic>
        <p:nvPicPr>
          <p:cNvPr id="85" name="Graphic 84" descr="Tablet">
            <a:extLst>
              <a:ext uri="{FF2B5EF4-FFF2-40B4-BE49-F238E27FC236}">
                <a16:creationId xmlns:a16="http://schemas.microsoft.com/office/drawing/2014/main" id="{1DC7F8BB-DF2F-2248-96F4-5164C928C2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600904" y="2674004"/>
            <a:ext cx="302541" cy="302541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2E3BB86E-A448-7548-B166-0671CDE92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6543" y="3549233"/>
            <a:ext cx="382055" cy="382055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AE4A9B5C-0F01-FE4F-8F69-B1F68E2E5F3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46513" y="812647"/>
            <a:ext cx="495183" cy="495183"/>
          </a:xfrm>
          <a:prstGeom prst="rect">
            <a:avLst/>
          </a:prstGeom>
        </p:spPr>
      </p:pic>
      <p:pic>
        <p:nvPicPr>
          <p:cNvPr id="89" name="Graphic 88" descr="Tablet">
            <a:extLst>
              <a:ext uri="{FF2B5EF4-FFF2-40B4-BE49-F238E27FC236}">
                <a16:creationId xmlns:a16="http://schemas.microsoft.com/office/drawing/2014/main" id="{3C672B12-AB3E-3446-856C-C0BAD4B0DB0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06630" y="815665"/>
            <a:ext cx="377291" cy="377291"/>
          </a:xfrm>
          <a:prstGeom prst="rect">
            <a:avLst/>
          </a:prstGeom>
        </p:spPr>
      </p:pic>
      <p:pic>
        <p:nvPicPr>
          <p:cNvPr id="90" name="Graphic 89" descr="Smart Phone">
            <a:extLst>
              <a:ext uri="{FF2B5EF4-FFF2-40B4-BE49-F238E27FC236}">
                <a16:creationId xmlns:a16="http://schemas.microsoft.com/office/drawing/2014/main" id="{A8199399-712B-7C4A-9FE2-410C8C9786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59465" y="655822"/>
            <a:ext cx="475385" cy="475385"/>
          </a:xfrm>
          <a:prstGeom prst="rect">
            <a:avLst/>
          </a:prstGeom>
        </p:spPr>
      </p:pic>
      <p:pic>
        <p:nvPicPr>
          <p:cNvPr id="91" name="Graphic 90" descr="Tablet">
            <a:extLst>
              <a:ext uri="{FF2B5EF4-FFF2-40B4-BE49-F238E27FC236}">
                <a16:creationId xmlns:a16="http://schemas.microsoft.com/office/drawing/2014/main" id="{FD980CED-FEA2-1D4E-9680-112DA1A5722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57639" y="3796383"/>
            <a:ext cx="377291" cy="377291"/>
          </a:xfrm>
          <a:prstGeom prst="rect">
            <a:avLst/>
          </a:prstGeom>
        </p:spPr>
      </p:pic>
      <p:pic>
        <p:nvPicPr>
          <p:cNvPr id="92" name="Graphic 91" descr="Internet">
            <a:extLst>
              <a:ext uri="{FF2B5EF4-FFF2-40B4-BE49-F238E27FC236}">
                <a16:creationId xmlns:a16="http://schemas.microsoft.com/office/drawing/2014/main" id="{2BAF029B-6ABD-EF46-8425-022ED01D99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2481" y="3754486"/>
            <a:ext cx="400049" cy="400049"/>
          </a:xfrm>
          <a:prstGeom prst="rect">
            <a:avLst/>
          </a:prstGeom>
        </p:spPr>
      </p:pic>
      <p:pic>
        <p:nvPicPr>
          <p:cNvPr id="93" name="Graphic 92" descr="Smart Phone">
            <a:extLst>
              <a:ext uri="{FF2B5EF4-FFF2-40B4-BE49-F238E27FC236}">
                <a16:creationId xmlns:a16="http://schemas.microsoft.com/office/drawing/2014/main" id="{74DA6418-3048-E34E-8F42-5955169598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1648" y="2185915"/>
            <a:ext cx="471749" cy="471749"/>
          </a:xfrm>
          <a:prstGeom prst="rect">
            <a:avLst/>
          </a:prstGeom>
        </p:spPr>
      </p:pic>
      <p:pic>
        <p:nvPicPr>
          <p:cNvPr id="94" name="Graphic 93" descr="Internet">
            <a:extLst>
              <a:ext uri="{FF2B5EF4-FFF2-40B4-BE49-F238E27FC236}">
                <a16:creationId xmlns:a16="http://schemas.microsoft.com/office/drawing/2014/main" id="{9DBFA1B3-5B88-A24A-B31F-A28813A4F9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8692" y="3210229"/>
            <a:ext cx="571500" cy="571500"/>
          </a:xfrm>
          <a:prstGeom prst="rect">
            <a:avLst/>
          </a:prstGeom>
        </p:spPr>
      </p:pic>
      <p:pic>
        <p:nvPicPr>
          <p:cNvPr id="95" name="Graphic 94" descr="Tablet">
            <a:extLst>
              <a:ext uri="{FF2B5EF4-FFF2-40B4-BE49-F238E27FC236}">
                <a16:creationId xmlns:a16="http://schemas.microsoft.com/office/drawing/2014/main" id="{81684BF5-87E4-794A-8949-051DE7A7A90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6562" y="3756043"/>
            <a:ext cx="302541" cy="302541"/>
          </a:xfrm>
          <a:prstGeom prst="rect">
            <a:avLst/>
          </a:prstGeom>
        </p:spPr>
      </p:pic>
      <p:pic>
        <p:nvPicPr>
          <p:cNvPr id="96" name="Graphic 95" descr="Computer">
            <a:extLst>
              <a:ext uri="{FF2B5EF4-FFF2-40B4-BE49-F238E27FC236}">
                <a16:creationId xmlns:a16="http://schemas.microsoft.com/office/drawing/2014/main" id="{553A4F6E-2015-1F4B-8A5E-3250D47A49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1372" y="1476418"/>
            <a:ext cx="400049" cy="400049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17FEDD1E-713C-D743-8177-D283CB4CC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4711" y="3558691"/>
            <a:ext cx="475385" cy="4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8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blet">
            <a:extLst>
              <a:ext uri="{FF2B5EF4-FFF2-40B4-BE49-F238E27FC236}">
                <a16:creationId xmlns:a16="http://schemas.microsoft.com/office/drawing/2014/main" id="{ABEA25F9-43CD-EE4C-9081-AABA67AA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4891" y="3453484"/>
            <a:ext cx="685800" cy="685800"/>
          </a:xfrm>
          <a:prstGeom prst="rect">
            <a:avLst/>
          </a:prstGeom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F08F25C5-8988-4248-B939-AF8CE7F79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9039" y="2571750"/>
            <a:ext cx="685800" cy="685800"/>
          </a:xfrm>
          <a:prstGeom prst="rect">
            <a:avLst/>
          </a:prstGeom>
        </p:spPr>
      </p:pic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862FD7A8-9D1E-324A-9AEF-3EAE9C355E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985" y="1420730"/>
            <a:ext cx="735775" cy="735775"/>
          </a:xfrm>
          <a:prstGeom prst="rect">
            <a:avLst/>
          </a:prstGeom>
        </p:spPr>
      </p:pic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6D97CE41-FFF6-7F47-BA7C-7814B929D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1785" y="2239037"/>
            <a:ext cx="685800" cy="685800"/>
          </a:xfrm>
          <a:prstGeom prst="rect">
            <a:avLst/>
          </a:prstGeom>
        </p:spPr>
      </p:pic>
      <p:pic>
        <p:nvPicPr>
          <p:cNvPr id="11" name="Graphic 10" descr="Tablet">
            <a:extLst>
              <a:ext uri="{FF2B5EF4-FFF2-40B4-BE49-F238E27FC236}">
                <a16:creationId xmlns:a16="http://schemas.microsoft.com/office/drawing/2014/main" id="{E7FAD90E-8C19-1943-8C28-33BDF910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341" y="3781729"/>
            <a:ext cx="571500" cy="571500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8499070-13B8-5A40-B531-3D0E61AFC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3901" y="2001344"/>
            <a:ext cx="475385" cy="475385"/>
          </a:xfrm>
          <a:prstGeom prst="rect">
            <a:avLst/>
          </a:prstGeom>
        </p:spPr>
      </p:pic>
      <p:pic>
        <p:nvPicPr>
          <p:cNvPr id="13" name="Graphic 12" descr="Internet">
            <a:extLst>
              <a:ext uri="{FF2B5EF4-FFF2-40B4-BE49-F238E27FC236}">
                <a16:creationId xmlns:a16="http://schemas.microsoft.com/office/drawing/2014/main" id="{071C02BE-1578-324D-99CB-A953B8A3B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56217" y="2924837"/>
            <a:ext cx="571500" cy="5715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D09D6EC6-4A62-F64C-9D9A-A50A182282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0263" y="2049381"/>
            <a:ext cx="571500" cy="571500"/>
          </a:xfrm>
          <a:prstGeom prst="rect">
            <a:avLst/>
          </a:prstGeom>
        </p:spPr>
      </p:pic>
      <p:pic>
        <p:nvPicPr>
          <p:cNvPr id="15" name="Graphic 14" descr="Tablet">
            <a:extLst>
              <a:ext uri="{FF2B5EF4-FFF2-40B4-BE49-F238E27FC236}">
                <a16:creationId xmlns:a16="http://schemas.microsoft.com/office/drawing/2014/main" id="{8F42F19D-83D1-9D48-A314-9F7205AD4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8935" y="1420730"/>
            <a:ext cx="571500" cy="571500"/>
          </a:xfrm>
          <a:prstGeom prst="rect">
            <a:avLst/>
          </a:prstGeom>
        </p:spPr>
      </p:pic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3DEC52A0-D451-084D-93CA-7BB837F0D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0036" y="825578"/>
            <a:ext cx="471749" cy="471749"/>
          </a:xfrm>
          <a:prstGeom prst="rect">
            <a:avLst/>
          </a:prstGeom>
        </p:spPr>
      </p:pic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7FF0E527-0589-5D44-914B-C87B9F185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8247" y="2997675"/>
            <a:ext cx="571500" cy="571500"/>
          </a:xfrm>
          <a:prstGeom prst="rect">
            <a:avLst/>
          </a:prstGeom>
        </p:spPr>
      </p:pic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24822967-13AA-CB42-A447-2B23F3A44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2194" y="2524787"/>
            <a:ext cx="571500" cy="571500"/>
          </a:xfrm>
          <a:prstGeom prst="rect">
            <a:avLst/>
          </a:prstGeom>
        </p:spPr>
      </p:pic>
      <p:pic>
        <p:nvPicPr>
          <p:cNvPr id="19" name="Graphic 18" descr="Tablet">
            <a:extLst>
              <a:ext uri="{FF2B5EF4-FFF2-40B4-BE49-F238E27FC236}">
                <a16:creationId xmlns:a16="http://schemas.microsoft.com/office/drawing/2014/main" id="{A5533A05-892B-DE41-A2C2-4DCBEDD4F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3694" y="1535031"/>
            <a:ext cx="400049" cy="400049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67BF3D02-4FFD-294D-AF52-A39A73819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0317" y="960706"/>
            <a:ext cx="400049" cy="400049"/>
          </a:xfrm>
          <a:prstGeom prst="rect">
            <a:avLst/>
          </a:prstGeom>
        </p:spPr>
      </p:pic>
      <p:pic>
        <p:nvPicPr>
          <p:cNvPr id="21" name="Graphic 20" descr="Internet">
            <a:extLst>
              <a:ext uri="{FF2B5EF4-FFF2-40B4-BE49-F238E27FC236}">
                <a16:creationId xmlns:a16="http://schemas.microsoft.com/office/drawing/2014/main" id="{988E45E0-097D-C649-B60D-A428A768B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4099" y="2106531"/>
            <a:ext cx="400049" cy="400049"/>
          </a:xfrm>
          <a:prstGeom prst="rect">
            <a:avLst/>
          </a:prstGeom>
        </p:spPr>
      </p:pic>
      <p:pic>
        <p:nvPicPr>
          <p:cNvPr id="22" name="Graphic 21" descr="Computer">
            <a:extLst>
              <a:ext uri="{FF2B5EF4-FFF2-40B4-BE49-F238E27FC236}">
                <a16:creationId xmlns:a16="http://schemas.microsoft.com/office/drawing/2014/main" id="{2076B91E-34D9-2F41-8C15-CD4A04AB97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79644" y="3369151"/>
            <a:ext cx="400049" cy="400049"/>
          </a:xfrm>
          <a:prstGeom prst="rect">
            <a:avLst/>
          </a:prstGeom>
        </p:spPr>
      </p:pic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0241F533-4C1E-1543-A1CF-6EC9709D1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2182" y="2549863"/>
            <a:ext cx="528647" cy="528647"/>
          </a:xfrm>
          <a:prstGeom prst="rect">
            <a:avLst/>
          </a:prstGeom>
        </p:spPr>
      </p:pic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7221F559-E820-7043-8190-AF9D08BD1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2936" y="3630235"/>
            <a:ext cx="528647" cy="528647"/>
          </a:xfrm>
          <a:prstGeom prst="rect">
            <a:avLst/>
          </a:prstGeom>
        </p:spPr>
      </p:pic>
      <p:pic>
        <p:nvPicPr>
          <p:cNvPr id="25" name="Graphic 24" descr="Internet">
            <a:extLst>
              <a:ext uri="{FF2B5EF4-FFF2-40B4-BE49-F238E27FC236}">
                <a16:creationId xmlns:a16="http://schemas.microsoft.com/office/drawing/2014/main" id="{5D35F21C-1A67-054B-BEFD-EE33E68AD2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3467" y="938175"/>
            <a:ext cx="528647" cy="528647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6B582CE6-D10C-D14C-8C6F-74F37EB682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82569" y="1054792"/>
            <a:ext cx="528647" cy="528647"/>
          </a:xfrm>
          <a:prstGeom prst="rect">
            <a:avLst/>
          </a:prstGeom>
        </p:spPr>
      </p:pic>
      <p:pic>
        <p:nvPicPr>
          <p:cNvPr id="27" name="Graphic 26" descr="Smart Phone">
            <a:extLst>
              <a:ext uri="{FF2B5EF4-FFF2-40B4-BE49-F238E27FC236}">
                <a16:creationId xmlns:a16="http://schemas.microsoft.com/office/drawing/2014/main" id="{C4D33F51-15A7-664D-BCFB-3889FD943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6794" y="3095048"/>
            <a:ext cx="308967" cy="308967"/>
          </a:xfrm>
          <a:prstGeom prst="rect">
            <a:avLst/>
          </a:prstGeom>
        </p:spPr>
      </p:pic>
      <p:pic>
        <p:nvPicPr>
          <p:cNvPr id="28" name="Graphic 27" descr="Smart Phone">
            <a:extLst>
              <a:ext uri="{FF2B5EF4-FFF2-40B4-BE49-F238E27FC236}">
                <a16:creationId xmlns:a16="http://schemas.microsoft.com/office/drawing/2014/main" id="{1866143E-D1FF-764D-BEBE-21D504CB8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6903" y="1927722"/>
            <a:ext cx="370127" cy="370127"/>
          </a:xfrm>
          <a:prstGeom prst="rect">
            <a:avLst/>
          </a:prstGeom>
        </p:spPr>
      </p:pic>
      <p:pic>
        <p:nvPicPr>
          <p:cNvPr id="31" name="Graphic 30" descr="Internet">
            <a:extLst>
              <a:ext uri="{FF2B5EF4-FFF2-40B4-BE49-F238E27FC236}">
                <a16:creationId xmlns:a16="http://schemas.microsoft.com/office/drawing/2014/main" id="{96A4A794-7D4A-954C-9A4B-D39E9C4BF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3507" y="3768308"/>
            <a:ext cx="368256" cy="368256"/>
          </a:xfrm>
          <a:prstGeom prst="rect">
            <a:avLst/>
          </a:prstGeom>
        </p:spPr>
      </p:pic>
      <p:pic>
        <p:nvPicPr>
          <p:cNvPr id="32" name="Graphic 31" descr="Tablet">
            <a:extLst>
              <a:ext uri="{FF2B5EF4-FFF2-40B4-BE49-F238E27FC236}">
                <a16:creationId xmlns:a16="http://schemas.microsoft.com/office/drawing/2014/main" id="{8F5A62F5-D007-704F-8295-E33DE81B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075" y="3470104"/>
            <a:ext cx="377291" cy="377291"/>
          </a:xfrm>
          <a:prstGeom prst="rect">
            <a:avLst/>
          </a:prstGeom>
        </p:spPr>
      </p:pic>
      <p:pic>
        <p:nvPicPr>
          <p:cNvPr id="33" name="Graphic 32" descr="Internet">
            <a:extLst>
              <a:ext uri="{FF2B5EF4-FFF2-40B4-BE49-F238E27FC236}">
                <a16:creationId xmlns:a16="http://schemas.microsoft.com/office/drawing/2014/main" id="{32132CC0-4E4E-764A-82C3-BF788E307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021" y="1380046"/>
            <a:ext cx="368256" cy="368256"/>
          </a:xfrm>
          <a:prstGeom prst="rect">
            <a:avLst/>
          </a:prstGeom>
        </p:spPr>
      </p:pic>
      <p:pic>
        <p:nvPicPr>
          <p:cNvPr id="34" name="Graphic 33" descr="Tablet">
            <a:extLst>
              <a:ext uri="{FF2B5EF4-FFF2-40B4-BE49-F238E27FC236}">
                <a16:creationId xmlns:a16="http://schemas.microsoft.com/office/drawing/2014/main" id="{E777FAD6-DCC3-9E4A-87ED-A25E21AB4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452" y="1083401"/>
            <a:ext cx="685800" cy="685800"/>
          </a:xfrm>
          <a:prstGeom prst="rect">
            <a:avLst/>
          </a:prstGeom>
        </p:spPr>
      </p:pic>
      <p:pic>
        <p:nvPicPr>
          <p:cNvPr id="35" name="Graphic 34" descr="Smart Phone">
            <a:extLst>
              <a:ext uri="{FF2B5EF4-FFF2-40B4-BE49-F238E27FC236}">
                <a16:creationId xmlns:a16="http://schemas.microsoft.com/office/drawing/2014/main" id="{BD44596E-425E-EE4E-AEC3-D771AF6CB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8562" y="1836638"/>
            <a:ext cx="685800" cy="685800"/>
          </a:xfrm>
          <a:prstGeom prst="rect">
            <a:avLst/>
          </a:prstGeom>
        </p:spPr>
      </p:pic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06C07EE9-4BC6-5343-8E5A-70CF83426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72" y="1615115"/>
            <a:ext cx="871800" cy="8718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B826AC1C-1EC1-0140-80D9-7A92732D28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95250" y="3227063"/>
            <a:ext cx="840416" cy="840416"/>
          </a:xfrm>
          <a:prstGeom prst="rect">
            <a:avLst/>
          </a:prstGeom>
        </p:spPr>
      </p:pic>
      <p:pic>
        <p:nvPicPr>
          <p:cNvPr id="43" name="Graphic 42" descr="Tablet">
            <a:extLst>
              <a:ext uri="{FF2B5EF4-FFF2-40B4-BE49-F238E27FC236}">
                <a16:creationId xmlns:a16="http://schemas.microsoft.com/office/drawing/2014/main" id="{1D98DE81-D20A-644B-A086-46B6430D7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8465" y="2754779"/>
            <a:ext cx="571500" cy="571500"/>
          </a:xfrm>
          <a:prstGeom prst="rect">
            <a:avLst/>
          </a:prstGeom>
        </p:spPr>
      </p:pic>
      <p:pic>
        <p:nvPicPr>
          <p:cNvPr id="44" name="Graphic 43" descr="Smart Phone">
            <a:extLst>
              <a:ext uri="{FF2B5EF4-FFF2-40B4-BE49-F238E27FC236}">
                <a16:creationId xmlns:a16="http://schemas.microsoft.com/office/drawing/2014/main" id="{CD4943E0-7583-0748-B50B-90CAFC800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7973" y="1765061"/>
            <a:ext cx="475385" cy="475385"/>
          </a:xfrm>
          <a:prstGeom prst="rect">
            <a:avLst/>
          </a:prstGeom>
        </p:spPr>
      </p:pic>
      <p:pic>
        <p:nvPicPr>
          <p:cNvPr id="45" name="Graphic 44" descr="Internet">
            <a:extLst>
              <a:ext uri="{FF2B5EF4-FFF2-40B4-BE49-F238E27FC236}">
                <a16:creationId xmlns:a16="http://schemas.microsoft.com/office/drawing/2014/main" id="{61502DC2-EDF9-1640-A89B-413844C69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0140" y="2179538"/>
            <a:ext cx="674457" cy="674457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A34954EC-4BD2-8D4A-870A-B5D505A8B1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37396" y="1186988"/>
            <a:ext cx="571500" cy="571500"/>
          </a:xfrm>
          <a:prstGeom prst="rect">
            <a:avLst/>
          </a:prstGeom>
        </p:spPr>
      </p:pic>
      <p:pic>
        <p:nvPicPr>
          <p:cNvPr id="47" name="Graphic 46" descr="Tablet">
            <a:extLst>
              <a:ext uri="{FF2B5EF4-FFF2-40B4-BE49-F238E27FC236}">
                <a16:creationId xmlns:a16="http://schemas.microsoft.com/office/drawing/2014/main" id="{E22AFDFA-0134-FA4B-AF5D-2314ED01B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0743" y="2982982"/>
            <a:ext cx="699498" cy="699498"/>
          </a:xfrm>
          <a:prstGeom prst="rect">
            <a:avLst/>
          </a:prstGeom>
        </p:spPr>
      </p:pic>
      <p:pic>
        <p:nvPicPr>
          <p:cNvPr id="48" name="Graphic 47" descr="Smart Phone">
            <a:extLst>
              <a:ext uri="{FF2B5EF4-FFF2-40B4-BE49-F238E27FC236}">
                <a16:creationId xmlns:a16="http://schemas.microsoft.com/office/drawing/2014/main" id="{0B1ECA1B-53E4-9F45-BDB9-B4A53FC3F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8595" y="2488708"/>
            <a:ext cx="471749" cy="471749"/>
          </a:xfrm>
          <a:prstGeom prst="rect">
            <a:avLst/>
          </a:prstGeom>
        </p:spPr>
      </p:pic>
      <p:pic>
        <p:nvPicPr>
          <p:cNvPr id="49" name="Graphic 48" descr="Internet">
            <a:extLst>
              <a:ext uri="{FF2B5EF4-FFF2-40B4-BE49-F238E27FC236}">
                <a16:creationId xmlns:a16="http://schemas.microsoft.com/office/drawing/2014/main" id="{7D6D757D-7D78-D042-9039-1532771D28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8961" y="1292627"/>
            <a:ext cx="571500" cy="5715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CC7F6DB-5A09-C145-BDDF-F5280B0BB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62653" y="1590717"/>
            <a:ext cx="571500" cy="571500"/>
          </a:xfrm>
          <a:prstGeom prst="rect">
            <a:avLst/>
          </a:prstGeom>
        </p:spPr>
      </p:pic>
      <p:pic>
        <p:nvPicPr>
          <p:cNvPr id="51" name="Graphic 50" descr="Tablet">
            <a:extLst>
              <a:ext uri="{FF2B5EF4-FFF2-40B4-BE49-F238E27FC236}">
                <a16:creationId xmlns:a16="http://schemas.microsoft.com/office/drawing/2014/main" id="{E2632522-065F-F247-9A9F-EF0F167C2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8517" y="958041"/>
            <a:ext cx="400049" cy="400049"/>
          </a:xfrm>
          <a:prstGeom prst="rect">
            <a:avLst/>
          </a:prstGeom>
        </p:spPr>
      </p:pic>
      <p:pic>
        <p:nvPicPr>
          <p:cNvPr id="52" name="Graphic 51" descr="Smart Phone">
            <a:extLst>
              <a:ext uri="{FF2B5EF4-FFF2-40B4-BE49-F238E27FC236}">
                <a16:creationId xmlns:a16="http://schemas.microsoft.com/office/drawing/2014/main" id="{91A6559A-1599-2C42-9D18-308204805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4791" y="1487476"/>
            <a:ext cx="400049" cy="400049"/>
          </a:xfrm>
          <a:prstGeom prst="rect">
            <a:avLst/>
          </a:prstGeom>
        </p:spPr>
      </p:pic>
      <p:pic>
        <p:nvPicPr>
          <p:cNvPr id="53" name="Graphic 52" descr="Internet">
            <a:extLst>
              <a:ext uri="{FF2B5EF4-FFF2-40B4-BE49-F238E27FC236}">
                <a16:creationId xmlns:a16="http://schemas.microsoft.com/office/drawing/2014/main" id="{3F5ED1B1-7DE2-434C-8AD5-56210517F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7274" y="2049382"/>
            <a:ext cx="400049" cy="400049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D5BB0341-1EEB-4E41-8464-20C24D4AA2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71438" y="2408950"/>
            <a:ext cx="400049" cy="400049"/>
          </a:xfrm>
          <a:prstGeom prst="rect">
            <a:avLst/>
          </a:prstGeom>
        </p:spPr>
      </p:pic>
      <p:pic>
        <p:nvPicPr>
          <p:cNvPr id="55" name="Graphic 54" descr="Tablet">
            <a:extLst>
              <a:ext uri="{FF2B5EF4-FFF2-40B4-BE49-F238E27FC236}">
                <a16:creationId xmlns:a16="http://schemas.microsoft.com/office/drawing/2014/main" id="{0C2A473C-3039-824A-B2DA-5B101BD7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4786" y="1769202"/>
            <a:ext cx="528647" cy="528647"/>
          </a:xfrm>
          <a:prstGeom prst="rect">
            <a:avLst/>
          </a:prstGeom>
        </p:spPr>
      </p:pic>
      <p:pic>
        <p:nvPicPr>
          <p:cNvPr id="56" name="Graphic 55" descr="Smart Phone">
            <a:extLst>
              <a:ext uri="{FF2B5EF4-FFF2-40B4-BE49-F238E27FC236}">
                <a16:creationId xmlns:a16="http://schemas.microsoft.com/office/drawing/2014/main" id="{1BCED98F-2516-8146-A71B-3CC52A0E2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3102" y="2592992"/>
            <a:ext cx="597003" cy="597003"/>
          </a:xfrm>
          <a:prstGeom prst="rect">
            <a:avLst/>
          </a:prstGeom>
        </p:spPr>
      </p:pic>
      <p:pic>
        <p:nvPicPr>
          <p:cNvPr id="57" name="Graphic 56" descr="Internet">
            <a:extLst>
              <a:ext uri="{FF2B5EF4-FFF2-40B4-BE49-F238E27FC236}">
                <a16:creationId xmlns:a16="http://schemas.microsoft.com/office/drawing/2014/main" id="{C5E8FF8F-92A1-094D-9D64-A64E22C186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9204" y="3653770"/>
            <a:ext cx="528647" cy="528647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A97ECEDA-6BA0-AC48-89B9-C2AC65725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6978" y="2985208"/>
            <a:ext cx="528647" cy="528647"/>
          </a:xfrm>
          <a:prstGeom prst="rect">
            <a:avLst/>
          </a:prstGeom>
        </p:spPr>
      </p:pic>
      <p:pic>
        <p:nvPicPr>
          <p:cNvPr id="59" name="Graphic 58" descr="Smart Phone">
            <a:extLst>
              <a:ext uri="{FF2B5EF4-FFF2-40B4-BE49-F238E27FC236}">
                <a16:creationId xmlns:a16="http://schemas.microsoft.com/office/drawing/2014/main" id="{502BC837-96DD-4F47-8E78-3DC1EB5D3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5196" y="2847402"/>
            <a:ext cx="308967" cy="308967"/>
          </a:xfrm>
          <a:prstGeom prst="rect">
            <a:avLst/>
          </a:prstGeom>
        </p:spPr>
      </p:pic>
      <p:pic>
        <p:nvPicPr>
          <p:cNvPr id="60" name="Graphic 59" descr="Smart Phone">
            <a:extLst>
              <a:ext uri="{FF2B5EF4-FFF2-40B4-BE49-F238E27FC236}">
                <a16:creationId xmlns:a16="http://schemas.microsoft.com/office/drawing/2014/main" id="{6C113481-C522-CF43-9F20-D32782DF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4394" y="2592124"/>
            <a:ext cx="370127" cy="370127"/>
          </a:xfrm>
          <a:prstGeom prst="rect">
            <a:avLst/>
          </a:prstGeom>
        </p:spPr>
      </p:pic>
      <p:pic>
        <p:nvPicPr>
          <p:cNvPr id="61" name="Graphic 60" descr="Internet">
            <a:extLst>
              <a:ext uri="{FF2B5EF4-FFF2-40B4-BE49-F238E27FC236}">
                <a16:creationId xmlns:a16="http://schemas.microsoft.com/office/drawing/2014/main" id="{1A9F788C-454B-CA4B-AC6A-30A4C7C0E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2395" y="2556581"/>
            <a:ext cx="368256" cy="368256"/>
          </a:xfrm>
          <a:prstGeom prst="rect">
            <a:avLst/>
          </a:prstGeom>
        </p:spPr>
      </p:pic>
      <p:pic>
        <p:nvPicPr>
          <p:cNvPr id="62" name="Graphic 61" descr="Tablet">
            <a:extLst>
              <a:ext uri="{FF2B5EF4-FFF2-40B4-BE49-F238E27FC236}">
                <a16:creationId xmlns:a16="http://schemas.microsoft.com/office/drawing/2014/main" id="{1BA127D1-92FD-4E47-8F53-10F389F5C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3890" y="2072140"/>
            <a:ext cx="377291" cy="377291"/>
          </a:xfrm>
          <a:prstGeom prst="rect">
            <a:avLst/>
          </a:prstGeom>
        </p:spPr>
      </p:pic>
      <p:pic>
        <p:nvPicPr>
          <p:cNvPr id="63" name="Graphic 62" descr="Internet">
            <a:extLst>
              <a:ext uri="{FF2B5EF4-FFF2-40B4-BE49-F238E27FC236}">
                <a16:creationId xmlns:a16="http://schemas.microsoft.com/office/drawing/2014/main" id="{F6EF5B9E-F9E6-B84E-9909-02CB862F6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99965" y="3184199"/>
            <a:ext cx="368256" cy="368256"/>
          </a:xfrm>
          <a:prstGeom prst="rect">
            <a:avLst/>
          </a:prstGeom>
        </p:spPr>
      </p:pic>
      <p:pic>
        <p:nvPicPr>
          <p:cNvPr id="64" name="Graphic 63" descr="Tablet">
            <a:extLst>
              <a:ext uri="{FF2B5EF4-FFF2-40B4-BE49-F238E27FC236}">
                <a16:creationId xmlns:a16="http://schemas.microsoft.com/office/drawing/2014/main" id="{6F764B71-7CD5-7C4C-BAA4-C4CECC6D0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03" y="1797959"/>
            <a:ext cx="685800" cy="685800"/>
          </a:xfrm>
          <a:prstGeom prst="rect">
            <a:avLst/>
          </a:prstGeom>
        </p:spPr>
      </p:pic>
      <p:pic>
        <p:nvPicPr>
          <p:cNvPr id="65" name="Graphic 64" descr="Internet">
            <a:extLst>
              <a:ext uri="{FF2B5EF4-FFF2-40B4-BE49-F238E27FC236}">
                <a16:creationId xmlns:a16="http://schemas.microsoft.com/office/drawing/2014/main" id="{3D0B8473-40E7-724A-A065-ACEA192C7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1274" y="3128449"/>
            <a:ext cx="735775" cy="735775"/>
          </a:xfrm>
          <a:prstGeom prst="rect">
            <a:avLst/>
          </a:prstGeom>
        </p:spPr>
      </p:pic>
      <p:pic>
        <p:nvPicPr>
          <p:cNvPr id="66" name="Graphic 65" descr="Tablet">
            <a:extLst>
              <a:ext uri="{FF2B5EF4-FFF2-40B4-BE49-F238E27FC236}">
                <a16:creationId xmlns:a16="http://schemas.microsoft.com/office/drawing/2014/main" id="{257BE57E-0E16-6448-9103-3BB5ECEDA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0918" y="2656462"/>
            <a:ext cx="571500" cy="5715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2B616BAB-C284-EF40-8187-BED9A5761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2398" y="2297849"/>
            <a:ext cx="400049" cy="400049"/>
          </a:xfrm>
          <a:prstGeom prst="rect">
            <a:avLst/>
          </a:prstGeom>
        </p:spPr>
      </p:pic>
      <p:pic>
        <p:nvPicPr>
          <p:cNvPr id="68" name="Graphic 67" descr="Smart Phone">
            <a:extLst>
              <a:ext uri="{FF2B5EF4-FFF2-40B4-BE49-F238E27FC236}">
                <a16:creationId xmlns:a16="http://schemas.microsoft.com/office/drawing/2014/main" id="{DC349886-471F-A749-8A03-5F687122A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783" y="2599802"/>
            <a:ext cx="528647" cy="528647"/>
          </a:xfrm>
          <a:prstGeom prst="rect">
            <a:avLst/>
          </a:prstGeom>
        </p:spPr>
      </p:pic>
      <p:pic>
        <p:nvPicPr>
          <p:cNvPr id="69" name="Graphic 68" descr="Smart Phone">
            <a:extLst>
              <a:ext uri="{FF2B5EF4-FFF2-40B4-BE49-F238E27FC236}">
                <a16:creationId xmlns:a16="http://schemas.microsoft.com/office/drawing/2014/main" id="{F51A46F5-53C7-4B41-8D10-DD3DC85DD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8863" y="1961147"/>
            <a:ext cx="308967" cy="308967"/>
          </a:xfrm>
          <a:prstGeom prst="rect">
            <a:avLst/>
          </a:prstGeom>
        </p:spPr>
      </p:pic>
      <p:pic>
        <p:nvPicPr>
          <p:cNvPr id="70" name="Graphic 69" descr="Internet">
            <a:extLst>
              <a:ext uri="{FF2B5EF4-FFF2-40B4-BE49-F238E27FC236}">
                <a16:creationId xmlns:a16="http://schemas.microsoft.com/office/drawing/2014/main" id="{BCD80719-4312-CF47-BBB9-5E4F041E8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4084" y="2766132"/>
            <a:ext cx="368256" cy="368256"/>
          </a:xfrm>
          <a:prstGeom prst="rect">
            <a:avLst/>
          </a:prstGeom>
        </p:spPr>
      </p:pic>
      <p:pic>
        <p:nvPicPr>
          <p:cNvPr id="71" name="Graphic 70" descr="Tablet">
            <a:extLst>
              <a:ext uri="{FF2B5EF4-FFF2-40B4-BE49-F238E27FC236}">
                <a16:creationId xmlns:a16="http://schemas.microsoft.com/office/drawing/2014/main" id="{9168C4F6-9D3A-AD4F-AA25-FFE0E300C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3653" y="2344837"/>
            <a:ext cx="377291" cy="377291"/>
          </a:xfrm>
          <a:prstGeom prst="rect">
            <a:avLst/>
          </a:prstGeom>
        </p:spPr>
      </p:pic>
      <p:pic>
        <p:nvPicPr>
          <p:cNvPr id="72" name="Graphic 71" descr="Tablet">
            <a:extLst>
              <a:ext uri="{FF2B5EF4-FFF2-40B4-BE49-F238E27FC236}">
                <a16:creationId xmlns:a16="http://schemas.microsoft.com/office/drawing/2014/main" id="{909972D1-F4D1-0045-AFD4-35356949E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296" y="1718517"/>
            <a:ext cx="571500" cy="571500"/>
          </a:xfrm>
          <a:prstGeom prst="rect">
            <a:avLst/>
          </a:prstGeom>
        </p:spPr>
      </p:pic>
      <p:pic>
        <p:nvPicPr>
          <p:cNvPr id="73" name="Graphic 72" descr="Internet">
            <a:extLst>
              <a:ext uri="{FF2B5EF4-FFF2-40B4-BE49-F238E27FC236}">
                <a16:creationId xmlns:a16="http://schemas.microsoft.com/office/drawing/2014/main" id="{1474DD9B-EE6B-5646-9892-6C2B8E483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1561" y="1321358"/>
            <a:ext cx="528647" cy="528647"/>
          </a:xfrm>
          <a:prstGeom prst="rect">
            <a:avLst/>
          </a:prstGeom>
        </p:spPr>
      </p:pic>
      <p:pic>
        <p:nvPicPr>
          <p:cNvPr id="74" name="Graphic 73" descr="Tablet">
            <a:extLst>
              <a:ext uri="{FF2B5EF4-FFF2-40B4-BE49-F238E27FC236}">
                <a16:creationId xmlns:a16="http://schemas.microsoft.com/office/drawing/2014/main" id="{242BFAA1-43EB-7841-9CAC-2EFA7E347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3081" y="2941313"/>
            <a:ext cx="571500" cy="571500"/>
          </a:xfrm>
          <a:prstGeom prst="rect">
            <a:avLst/>
          </a:prstGeom>
        </p:spPr>
      </p:pic>
      <p:pic>
        <p:nvPicPr>
          <p:cNvPr id="75" name="Graphic 74" descr="Smart Phone">
            <a:extLst>
              <a:ext uri="{FF2B5EF4-FFF2-40B4-BE49-F238E27FC236}">
                <a16:creationId xmlns:a16="http://schemas.microsoft.com/office/drawing/2014/main" id="{28951DC2-64E4-364E-A608-E631968FC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6174" y="3293735"/>
            <a:ext cx="471749" cy="471749"/>
          </a:xfrm>
          <a:prstGeom prst="rect">
            <a:avLst/>
          </a:prstGeom>
        </p:spPr>
      </p:pic>
      <p:pic>
        <p:nvPicPr>
          <p:cNvPr id="76" name="Graphic 75" descr="Tablet">
            <a:extLst>
              <a:ext uri="{FF2B5EF4-FFF2-40B4-BE49-F238E27FC236}">
                <a16:creationId xmlns:a16="http://schemas.microsoft.com/office/drawing/2014/main" id="{1B22AAB7-DE57-DF48-A1FC-D74D10F14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0891" y="898713"/>
            <a:ext cx="400049" cy="400049"/>
          </a:xfrm>
          <a:prstGeom prst="rect">
            <a:avLst/>
          </a:prstGeom>
        </p:spPr>
      </p:pic>
      <p:pic>
        <p:nvPicPr>
          <p:cNvPr id="77" name="Graphic 76" descr="Smart Phone">
            <a:extLst>
              <a:ext uri="{FF2B5EF4-FFF2-40B4-BE49-F238E27FC236}">
                <a16:creationId xmlns:a16="http://schemas.microsoft.com/office/drawing/2014/main" id="{125DD878-ECBB-D54E-B3DA-1D3F957BA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6003" y="1236013"/>
            <a:ext cx="400049" cy="400049"/>
          </a:xfrm>
          <a:prstGeom prst="rect">
            <a:avLst/>
          </a:prstGeom>
        </p:spPr>
      </p:pic>
      <p:pic>
        <p:nvPicPr>
          <p:cNvPr id="78" name="Graphic 77" descr="Internet">
            <a:extLst>
              <a:ext uri="{FF2B5EF4-FFF2-40B4-BE49-F238E27FC236}">
                <a16:creationId xmlns:a16="http://schemas.microsoft.com/office/drawing/2014/main" id="{BA2BA597-6958-9741-824B-BCA5441A83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8553" y="666307"/>
            <a:ext cx="528647" cy="528647"/>
          </a:xfrm>
          <a:prstGeom prst="rect">
            <a:avLst/>
          </a:prstGeom>
        </p:spPr>
      </p:pic>
      <p:pic>
        <p:nvPicPr>
          <p:cNvPr id="79" name="Graphic 78" descr="Computer">
            <a:extLst>
              <a:ext uri="{FF2B5EF4-FFF2-40B4-BE49-F238E27FC236}">
                <a16:creationId xmlns:a16="http://schemas.microsoft.com/office/drawing/2014/main" id="{EBABCE53-B1DF-E948-BFA7-F88A50C43F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73951" y="885427"/>
            <a:ext cx="528647" cy="528647"/>
          </a:xfrm>
          <a:prstGeom prst="rect">
            <a:avLst/>
          </a:prstGeom>
        </p:spPr>
      </p:pic>
      <p:pic>
        <p:nvPicPr>
          <p:cNvPr id="80" name="Graphic 79" descr="Internet">
            <a:extLst>
              <a:ext uri="{FF2B5EF4-FFF2-40B4-BE49-F238E27FC236}">
                <a16:creationId xmlns:a16="http://schemas.microsoft.com/office/drawing/2014/main" id="{5D45F477-0BBD-B14E-BEA5-160142CA1B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46619" y="3469642"/>
            <a:ext cx="368256" cy="368256"/>
          </a:xfrm>
          <a:prstGeom prst="rect">
            <a:avLst/>
          </a:prstGeom>
        </p:spPr>
      </p:pic>
      <p:pic>
        <p:nvPicPr>
          <p:cNvPr id="81" name="Graphic 80" descr="Computer">
            <a:extLst>
              <a:ext uri="{FF2B5EF4-FFF2-40B4-BE49-F238E27FC236}">
                <a16:creationId xmlns:a16="http://schemas.microsoft.com/office/drawing/2014/main" id="{F7A0E393-50A6-6F44-AC70-290D21A8BD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4789" y="1251271"/>
            <a:ext cx="571500" cy="571500"/>
          </a:xfrm>
          <a:prstGeom prst="rect">
            <a:avLst/>
          </a:prstGeom>
        </p:spPr>
      </p:pic>
      <p:pic>
        <p:nvPicPr>
          <p:cNvPr id="82" name="Graphic 81" descr="Tablet">
            <a:extLst>
              <a:ext uri="{FF2B5EF4-FFF2-40B4-BE49-F238E27FC236}">
                <a16:creationId xmlns:a16="http://schemas.microsoft.com/office/drawing/2014/main" id="{9B660EAB-8B16-7049-962D-40DE72A31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7744" y="958041"/>
            <a:ext cx="400049" cy="400049"/>
          </a:xfrm>
          <a:prstGeom prst="rect">
            <a:avLst/>
          </a:prstGeom>
        </p:spPr>
      </p:pic>
      <p:pic>
        <p:nvPicPr>
          <p:cNvPr id="83" name="Graphic 82" descr="Smart Phone">
            <a:extLst>
              <a:ext uri="{FF2B5EF4-FFF2-40B4-BE49-F238E27FC236}">
                <a16:creationId xmlns:a16="http://schemas.microsoft.com/office/drawing/2014/main" id="{B0D9BB03-60E9-794C-A7C6-C89E97B47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4324" y="1003581"/>
            <a:ext cx="308967" cy="308967"/>
          </a:xfrm>
          <a:prstGeom prst="rect">
            <a:avLst/>
          </a:prstGeom>
        </p:spPr>
      </p:pic>
      <p:pic>
        <p:nvPicPr>
          <p:cNvPr id="84" name="Graphic 83" descr="Smart Phone">
            <a:extLst>
              <a:ext uri="{FF2B5EF4-FFF2-40B4-BE49-F238E27FC236}">
                <a16:creationId xmlns:a16="http://schemas.microsoft.com/office/drawing/2014/main" id="{C037A6DB-837F-724D-A076-825EC5C69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5701" y="3254033"/>
            <a:ext cx="308967" cy="308967"/>
          </a:xfrm>
          <a:prstGeom prst="rect">
            <a:avLst/>
          </a:prstGeom>
        </p:spPr>
      </p:pic>
      <p:pic>
        <p:nvPicPr>
          <p:cNvPr id="85" name="Graphic 84" descr="Tablet">
            <a:extLst>
              <a:ext uri="{FF2B5EF4-FFF2-40B4-BE49-F238E27FC236}">
                <a16:creationId xmlns:a16="http://schemas.microsoft.com/office/drawing/2014/main" id="{1DC7F8BB-DF2F-2248-96F4-5164C928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904" y="2674004"/>
            <a:ext cx="302541" cy="302541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2E3BB86E-A448-7548-B166-0671CDE92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6543" y="3549233"/>
            <a:ext cx="382055" cy="382055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AE4A9B5C-0F01-FE4F-8F69-B1F68E2E5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6513" y="812647"/>
            <a:ext cx="495183" cy="495183"/>
          </a:xfrm>
          <a:prstGeom prst="rect">
            <a:avLst/>
          </a:prstGeom>
        </p:spPr>
      </p:pic>
      <p:pic>
        <p:nvPicPr>
          <p:cNvPr id="89" name="Graphic 88" descr="Tablet">
            <a:extLst>
              <a:ext uri="{FF2B5EF4-FFF2-40B4-BE49-F238E27FC236}">
                <a16:creationId xmlns:a16="http://schemas.microsoft.com/office/drawing/2014/main" id="{3C672B12-AB3E-3446-856C-C0BAD4B0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6630" y="815665"/>
            <a:ext cx="377291" cy="377291"/>
          </a:xfrm>
          <a:prstGeom prst="rect">
            <a:avLst/>
          </a:prstGeom>
        </p:spPr>
      </p:pic>
      <p:pic>
        <p:nvPicPr>
          <p:cNvPr id="90" name="Graphic 89" descr="Smart Phone">
            <a:extLst>
              <a:ext uri="{FF2B5EF4-FFF2-40B4-BE49-F238E27FC236}">
                <a16:creationId xmlns:a16="http://schemas.microsoft.com/office/drawing/2014/main" id="{A8199399-712B-7C4A-9FE2-410C8C978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9465" y="655822"/>
            <a:ext cx="475385" cy="475385"/>
          </a:xfrm>
          <a:prstGeom prst="rect">
            <a:avLst/>
          </a:prstGeom>
        </p:spPr>
      </p:pic>
      <p:pic>
        <p:nvPicPr>
          <p:cNvPr id="91" name="Graphic 90" descr="Tablet">
            <a:extLst>
              <a:ext uri="{FF2B5EF4-FFF2-40B4-BE49-F238E27FC236}">
                <a16:creationId xmlns:a16="http://schemas.microsoft.com/office/drawing/2014/main" id="{FD980CED-FEA2-1D4E-9680-112DA1A57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7639" y="3796383"/>
            <a:ext cx="377291" cy="377291"/>
          </a:xfrm>
          <a:prstGeom prst="rect">
            <a:avLst/>
          </a:prstGeom>
        </p:spPr>
      </p:pic>
      <p:pic>
        <p:nvPicPr>
          <p:cNvPr id="92" name="Graphic 91" descr="Internet">
            <a:extLst>
              <a:ext uri="{FF2B5EF4-FFF2-40B4-BE49-F238E27FC236}">
                <a16:creationId xmlns:a16="http://schemas.microsoft.com/office/drawing/2014/main" id="{2BAF029B-6ABD-EF46-8425-022ED01D99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2481" y="3754486"/>
            <a:ext cx="400049" cy="400049"/>
          </a:xfrm>
          <a:prstGeom prst="rect">
            <a:avLst/>
          </a:prstGeom>
        </p:spPr>
      </p:pic>
      <p:pic>
        <p:nvPicPr>
          <p:cNvPr id="93" name="Graphic 92" descr="Smart Phone">
            <a:extLst>
              <a:ext uri="{FF2B5EF4-FFF2-40B4-BE49-F238E27FC236}">
                <a16:creationId xmlns:a16="http://schemas.microsoft.com/office/drawing/2014/main" id="{74DA6418-3048-E34E-8F42-595516959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648" y="2185915"/>
            <a:ext cx="471749" cy="471749"/>
          </a:xfrm>
          <a:prstGeom prst="rect">
            <a:avLst/>
          </a:prstGeom>
        </p:spPr>
      </p:pic>
      <p:pic>
        <p:nvPicPr>
          <p:cNvPr id="94" name="Graphic 93" descr="Internet">
            <a:extLst>
              <a:ext uri="{FF2B5EF4-FFF2-40B4-BE49-F238E27FC236}">
                <a16:creationId xmlns:a16="http://schemas.microsoft.com/office/drawing/2014/main" id="{9DBFA1B3-5B88-A24A-B31F-A28813A4F9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692" y="3210229"/>
            <a:ext cx="571500" cy="571500"/>
          </a:xfrm>
          <a:prstGeom prst="rect">
            <a:avLst/>
          </a:prstGeom>
        </p:spPr>
      </p:pic>
      <p:pic>
        <p:nvPicPr>
          <p:cNvPr id="95" name="Graphic 94" descr="Tablet">
            <a:extLst>
              <a:ext uri="{FF2B5EF4-FFF2-40B4-BE49-F238E27FC236}">
                <a16:creationId xmlns:a16="http://schemas.microsoft.com/office/drawing/2014/main" id="{81684BF5-87E4-794A-8949-051DE7A7A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562" y="3756043"/>
            <a:ext cx="302541" cy="302541"/>
          </a:xfrm>
          <a:prstGeom prst="rect">
            <a:avLst/>
          </a:prstGeom>
        </p:spPr>
      </p:pic>
      <p:pic>
        <p:nvPicPr>
          <p:cNvPr id="96" name="Graphic 95" descr="Computer">
            <a:extLst>
              <a:ext uri="{FF2B5EF4-FFF2-40B4-BE49-F238E27FC236}">
                <a16:creationId xmlns:a16="http://schemas.microsoft.com/office/drawing/2014/main" id="{553A4F6E-2015-1F4B-8A5E-3250D47A49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1372" y="1476418"/>
            <a:ext cx="400049" cy="400049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17FEDD1E-713C-D743-8177-D283CB4CC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4711" y="3558691"/>
            <a:ext cx="475385" cy="47538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5B2148F-74BC-6B4B-A51F-BEEE3A6143CA}"/>
              </a:ext>
            </a:extLst>
          </p:cNvPr>
          <p:cNvSpPr txBox="1"/>
          <p:nvPr/>
        </p:nvSpPr>
        <p:spPr>
          <a:xfrm>
            <a:off x="2463600" y="4482465"/>
            <a:ext cx="4401847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Clients.All.sendMessage</a:t>
            </a:r>
            <a:r>
              <a:rPr lang="en-US" sz="2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(”Hello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197103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500" fill="hold"/>
                                        <p:tgtEl>
                                          <p:spTgt spid="7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500" fill="hold"/>
                                        <p:tgtEl>
                                          <p:spTgt spid="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500" fill="hold"/>
                                        <p:tgtEl>
                                          <p:spTgt spid="7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500" fill="hold"/>
                                        <p:tgtEl>
                                          <p:spTgt spid="7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500" fill="hold"/>
                                        <p:tgtEl>
                                          <p:spTgt spid="7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500" fill="hold"/>
                                        <p:tgtEl>
                                          <p:spTgt spid="8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500" fill="hold"/>
                                        <p:tgtEl>
                                          <p:spTgt spid="8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2" dur="500" fill="hold"/>
                                        <p:tgtEl>
                                          <p:spTgt spid="8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500" fill="hold"/>
                                        <p:tgtEl>
                                          <p:spTgt spid="8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6" dur="500" fill="hold"/>
                                        <p:tgtEl>
                                          <p:spTgt spid="8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500" fill="hold"/>
                                        <p:tgtEl>
                                          <p:spTgt spid="8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0" dur="500" fill="hold"/>
                                        <p:tgtEl>
                                          <p:spTgt spid="8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500" fill="hold"/>
                                        <p:tgtEl>
                                          <p:spTgt spid="8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4" dur="500" fill="hold"/>
                                        <p:tgtEl>
                                          <p:spTgt spid="8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8" dur="500" fill="hold"/>
                                        <p:tgtEl>
                                          <p:spTgt spid="9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0" dur="500" fill="hold"/>
                                        <p:tgtEl>
                                          <p:spTgt spid="9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2" dur="500" fill="hold"/>
                                        <p:tgtEl>
                                          <p:spTgt spid="9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500" fill="hold"/>
                                        <p:tgtEl>
                                          <p:spTgt spid="9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6" dur="500" fill="hold"/>
                                        <p:tgtEl>
                                          <p:spTgt spid="9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8" dur="500" fill="hold"/>
                                        <p:tgtEl>
                                          <p:spTgt spid="9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500" fill="hold"/>
                                        <p:tgtEl>
                                          <p:spTgt spid="9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On-screen Show (16:9)</PresentationFormat>
  <Paragraphs>120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Segoe Semibold</vt:lpstr>
      <vt:lpstr>Segoe UI</vt:lpstr>
      <vt:lpstr>Times New Roman</vt:lpstr>
      <vt:lpstr>Custom Design</vt:lpstr>
      <vt:lpstr>PowerPoint Presentation</vt:lpstr>
      <vt:lpstr>Agenda</vt:lpstr>
      <vt:lpstr>What is SignalR? </vt:lpstr>
      <vt:lpstr>Long polling</vt:lpstr>
      <vt:lpstr>Server-sent events</vt:lpstr>
      <vt:lpstr>WebSockets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Automatic Reconnections</vt:lpstr>
      <vt:lpstr>Hub Policy Improvements</vt:lpstr>
      <vt:lpstr>Server-to-client Streaming</vt:lpstr>
      <vt:lpstr>Client-to-server Streaming</vt:lpstr>
      <vt:lpstr>Scale out with  Azure SignalR Service</vt:lpstr>
      <vt:lpstr>Azure SignalR Service</vt:lpstr>
      <vt:lpstr>PowerPoint Presentation</vt:lpstr>
      <vt:lpstr>PowerPoint Presentation</vt:lpstr>
      <vt:lpstr>Scaling out an existing site</vt:lpstr>
      <vt:lpstr>Serverless SignalR</vt:lpstr>
      <vt:lpstr>What we covered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2019-10-03T17:50:04Z</dcterms:created>
  <dcterms:modified xsi:type="dcterms:W3CDTF">2019-10-03T17:58:52Z</dcterms:modified>
</cp:coreProperties>
</file>