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:ANTHUVAN SATHISH.E</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1D64F-E0A4-8BA8-B08B-D507AC3E2532}"/>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4405831A-9D2B-3EF4-F73B-4D29CFBFC141}"/>
              </a:ext>
            </a:extLst>
          </p:cNvPr>
          <p:cNvSpPr>
            <a:spLocks noGrp="1"/>
          </p:cNvSpPr>
          <p:nvPr>
            <p:ph type="body" idx="1"/>
          </p:nvPr>
        </p:nvSpPr>
        <p:spPr>
          <a:xfrm>
            <a:off x="2414494" y="1804895"/>
            <a:ext cx="10972800" cy="1624106"/>
          </a:xfrm>
        </p:spPr>
        <p:txBody>
          <a:bodyPr/>
          <a:lstStyle/>
          <a:p>
            <a:r>
              <a:rPr lang="en-IN" dirty="0"/>
              <a:t>https://github.com/anthuvansathish728-stack</a:t>
            </a:r>
            <a:endParaRPr lang="en-US" dirty="0"/>
          </a:p>
        </p:txBody>
      </p:sp>
    </p:spTree>
    <p:extLst>
      <p:ext uri="{BB962C8B-B14F-4D97-AF65-F5344CB8AC3E}">
        <p14:creationId xmlns:p14="http://schemas.microsoft.com/office/powerpoint/2010/main" val="2413579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24</cp:revision>
  <dcterms:created xsi:type="dcterms:W3CDTF">2024-03-29T15:07:22Z</dcterms:created>
  <dcterms:modified xsi:type="dcterms:W3CDTF">2025-09-16T05:43:00Z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