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35150"/>
            <a:ext cx="8520600" cy="114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2418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Angry Petz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David Dacosta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Robert Cucchiara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Completed Work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Created a background for the level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Along with Splash Screen &amp; Main Menu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Made character sprites for the players &amp; cat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Rudimentary multiplayer networking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400"/>
              <a:t>Player movement and spawning working correctly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Not yet completed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Cat ai, both pathfinding and target acquisition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Better looking method and ui for hosting and connecting to lobbies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Cat sprite sheet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Main menu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Player hud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400">
                <a:solidFill>
                  <a:schemeClr val="dk1"/>
                </a:solidFill>
              </a:rPr>
              <a:t>Animation for moving objects not completed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Ideal Burndown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350" y="11524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Actual Burndown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00" y="101772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the team should start doing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Rob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Start using the collab feature in Unity, work on the in game pick ups, ingame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Dave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Start utilizing burndown chart and backlog, better communication when it comes to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the team should stop and continue doing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457200" lvl="0">
              <a:spcBef>
                <a:spcPts val="0"/>
              </a:spcBef>
              <a:buNone/>
            </a:pPr>
            <a:r>
              <a:rPr lang="en" sz="2400"/>
              <a:t>We both agreed that nothing was in a state that we should stop working on it and we should just continue on the path that we are 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