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rRd1stTuZbxUTUZWtBUsB9C11NtPYCKn" TargetMode="External"/><Relationship Id="rId4" Type="http://schemas.openxmlformats.org/officeDocument/2006/relationships/hyperlink" Target="https://drive.google.com/file/d/1rRd1stTuZbxUTUZWtBUsB9C11NtPYCKn/view" TargetMode="Externa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/>
              <a:t>Progress Week 2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50"/>
            <a:ext cx="47379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 Dairy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Dave DaCosta, Jake Adamson, Rob ,Nathan 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this week we worked on having a functioning database.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two database tables.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are also able to fetch restaurants from Yelp.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a relatively functioning 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individual features are mostly implemented, so that we can focus on tweaking the bugs and the user interface from this point.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feel that we have the skeletal structure of the code done which closely resembles what we have in mind for our final application.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Dave: I established Yelp API querying to the point where we grab 90% of the information we need.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Jake: Finished the VisitedCursoryAdapter, stubs of WantToVistCursoryAdapter, Restaurant class, and RestaurantAdapter classes. 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Nathan: Implemented an additional database table using the same in app URI for easy data access, 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Rob: Created the Form activities and layouts, fixed a small bug that caused the app to crash when clicking on a certain a button, and made minor ui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 our current GUI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search API currently works on a single phone but we need to resolve any authentication issues.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need the ability for the user to edit a single list item.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also need the ability to delete individual list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would also be nice to be able to move a list item in the Prospective Restaurant list to the Visited Restaurant list but it is not a top priority.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59950" y="413900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 Video</a:t>
            </a:r>
          </a:p>
        </p:txBody>
      </p:sp>
      <p:sp>
        <p:nvSpPr>
          <p:cNvPr id="96" name="Shape 96" title="Image uploaded from iOS.MOV">
            <a:hlinkClick r:id="rId4"/>
          </p:cNvPr>
          <p:cNvSpPr/>
          <p:nvPr/>
        </p:nvSpPr>
        <p:spPr>
          <a:xfrm>
            <a:off x="4317900" y="752813"/>
            <a:ext cx="4850500" cy="363787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of are team is have a hard time understanding git workflow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Authentication of Yelp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