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slide" Target="slides/slide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2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open?id=1rRd1stTuZbxUTUZWtBUsB9C11NtPYCK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6000"/>
              <a:t>Progress Week 2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1878550"/>
            <a:ext cx="4737900" cy="73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Restaurant Dairy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Dave DaCosta, Jake Adamson, Rob ,Nathan Ko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this week we worked on having a functioning database.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have two database tables.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are also able to fetch restaurants from Yelp.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have a relatively functioning app.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Teamwork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individual features are mostly implemented, so that we can focus on tweaking the bugs and the user interface from this point.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feel that we have the skeletal structure of the code done which closely resembles what we have in mind for our final application.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"/>
              <a:t>Dave: I established Yelp API querying to the point where we grab 90% of the information we need.</a:t>
            </a: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"/>
              <a:t>Jake: Finished the VisitedCursoryAdapter, stubs of WantToVistCursoryAdapter, Restaurant class, and RestaurantAdapter classes. </a:t>
            </a: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"/>
              <a:t>Nathan: Implemented an additional database table using the same in app URI for easy data access, </a:t>
            </a: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"/>
              <a:t>Rob: Created the Form activities and layouts, fixed a small bug that caused the app to crash when clicking on a certain a button, and made minor ui changes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Do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improve our current GUI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search API currently works on a single phone but we need to resolve any authentication issues.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also need the ability for the user to edit a single list item.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also need the ability to delete individual list items.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 would also be nice to be able to move a list item in the Prospective Restaurant list to the Visited Restaurant list but it is not a top priority.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Demo Video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of are team is have a hard time understanding git workflow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Authentication of Yelp api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Machine learning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