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a90002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a90002f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fa90002f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fa90002f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fa90002f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fa90002f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a90002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a90002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a90002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fa90002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a90002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a90002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omsanan/Downloads/chart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omsanan/Downloads/chart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omsanan/Downloads/chart3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Desal Data Plant Charts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201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265550" y="2231150"/>
            <a:ext cx="66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linkClick r:id="rId3"/>
              </a:rPr>
              <a:t>file:///Users/</a:t>
            </a:r>
            <a:r>
              <a:rPr lang="en" sz="2400" dirty="0" err="1">
                <a:hlinkClick r:id="rId3"/>
              </a:rPr>
              <a:t>omsanan</a:t>
            </a:r>
            <a:r>
              <a:rPr lang="en" sz="2400" dirty="0">
                <a:hlinkClick r:id="rId3"/>
              </a:rPr>
              <a:t>/Downloads/chart1.html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201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265550" y="2231150"/>
            <a:ext cx="66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linkClick r:id="rId3"/>
              </a:rPr>
              <a:t>file:///Users/</a:t>
            </a:r>
            <a:r>
              <a:rPr lang="en" sz="2400" dirty="0" err="1">
                <a:hlinkClick r:id="rId3"/>
              </a:rPr>
              <a:t>omsanan</a:t>
            </a:r>
            <a:r>
              <a:rPr lang="en" sz="2400" dirty="0">
                <a:hlinkClick r:id="rId3"/>
              </a:rPr>
              <a:t>/Downloads/chart2.html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2027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265550" y="2231150"/>
            <a:ext cx="66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3"/>
              </a:rPr>
              <a:t>file:///Users/</a:t>
            </a:r>
            <a:r>
              <a:rPr lang="en-US" sz="2400" dirty="0" err="1">
                <a:hlinkClick r:id="rId3"/>
              </a:rPr>
              <a:t>omsanan</a:t>
            </a:r>
            <a:r>
              <a:rPr lang="en-US" sz="2400" dirty="0">
                <a:hlinkClick r:id="rId3"/>
              </a:rPr>
              <a:t>/Downloads/chart3.html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On-screen Show (16:9)</PresentationFormat>
  <Paragraphs>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Desal Data Plant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Desal Data Plant Charts</dc:title>
  <cp:lastModifiedBy>Om Sanan</cp:lastModifiedBy>
  <cp:revision>1</cp:revision>
  <dcterms:modified xsi:type="dcterms:W3CDTF">2023-08-08T04:26:31Z</dcterms:modified>
</cp:coreProperties>
</file>