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A31-C393-4A2B-92E5-1FE888E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9298-7F2B-4038-AE79-E31A85F09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3D7E-2C0A-4294-B3E4-9B963248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9D92-E6AE-46CF-A3B1-06730EBA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24B5-8D05-493A-A90A-4F7E328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2ECB-6A8B-40B1-8622-A113D499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2D123-8D7F-436C-ACFD-2DB284B7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037A-B1CB-4C49-B3E7-CDBFE537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6C46-C71C-4D8B-9FB3-C71C545D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D7D6-32AB-467A-824C-8C16A2D3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6E68E-1D46-4357-8F40-1154D24A5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1311-3234-44A2-814B-49087330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7C12-C858-4B64-9087-6E277DD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8E3F-7FE0-4A4E-81C8-D306B085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031-F8B2-4612-8276-B962AA38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DF9-EDC7-4D4C-AFEE-EBD8BC4F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32D0-DEF2-4283-A7E8-84EC9B8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1394-0929-4759-AE18-2DCF7BE5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CECB-88A3-4A9E-B884-48C23C81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2D89-BB35-43BF-88AE-F65D681E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2020-92BB-472D-A86F-7D2B4223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5C97-B169-4453-8D02-0AA89016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95EA-4841-4755-B130-17DF0539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20F5-8803-4757-8A7D-1FFB474D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F49E-D77D-4E01-9A3E-EE9E4AB1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F94F-2D66-4822-A53B-1A8F94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4DE3-4870-4052-9D40-2697EBBB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A08F-2E92-425E-A5B6-E914DA07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654F-D980-4D09-A593-F758EFF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9F17-714F-48D3-A9E4-BDAE827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0EBB-2558-4721-BB20-5D1587D2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1B1C-A1C6-4518-931F-B9880ED3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7696-65F0-476A-A50E-A2FEB050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0056A-D621-4AAC-AED1-0964C0E6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E44AF-2BF3-4475-81EE-A2D88A14A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09CDD-8A3D-4219-9774-8D93DD127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CD829-6AD0-4C55-988E-A6229D7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2D0C-A17E-4127-85D1-2E44E9AC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06B21-C7ED-43E5-BBD4-1DBD1C0B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D96F-6783-43A1-8095-0A502095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3B1BF-CFE7-49BF-8513-821BF53E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4AFEB-E045-4291-B109-DFA1863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BDBA7-C14F-4C34-AC95-AAC0ED2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59AFE-7A68-4F72-B4B2-A386A4A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7027C-6F84-4BDC-8598-9858FE75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1FACA-A6E6-4485-A9EB-E2C1F2BD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AACF-ECD2-4B1A-AD8C-8579B7D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0D42-37A3-4718-AA69-FF0AC145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89FB2-230E-4F93-972C-86D1C475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0E7B-2DC5-48EA-BFB5-D0850785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AEC3-CA0D-4847-9831-F45243C5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EA01-D301-40B1-A3BA-0ABE686B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50C0-8594-4308-929A-1F608233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B802-9439-4012-A46A-B5CABD9E8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4C62B-6BC9-4FE4-9D74-F356C8AB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5647-56E8-49D5-8E99-A8C284E6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82CA-667C-4C08-9ABE-B2B929F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7820-4E0A-495E-BE20-B865B80E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49931-52E0-4A36-8ED7-5C524E4C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BC44-554D-4D90-AB81-DFDDA897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37628-8746-4BCC-9FFE-3EC50B219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7E4F-552C-445C-A856-B4DAACC13BE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2ECD-ADDF-4291-9667-B23A0C642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0529-1FC8-4149-BF55-CFF5F98F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7FF2-F0FF-4CA9-8FEB-A66C2CCF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5925-A7AC-4D17-8A6F-2482B50DB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FCF52-DC3E-40FC-BB4A-E5B74F081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54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5925-A7AC-4D17-8A6F-2482B50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words for </a:t>
            </a:r>
            <a:r>
              <a:rPr lang="en-US"/>
              <a:t>word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FCF52-DC3E-40FC-BB4A-E5B74F08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Ellucian</a:t>
            </a:r>
          </a:p>
        </p:txBody>
      </p:sp>
    </p:spTree>
    <p:extLst>
      <p:ext uri="{BB962C8B-B14F-4D97-AF65-F5344CB8AC3E}">
        <p14:creationId xmlns:p14="http://schemas.microsoft.com/office/powerpoint/2010/main" val="112890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Test words for word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Herzig, Dan</dc:creator>
  <cp:lastModifiedBy>Herzig, Dan</cp:lastModifiedBy>
  <cp:revision>1</cp:revision>
  <dcterms:created xsi:type="dcterms:W3CDTF">2018-06-19T13:33:43Z</dcterms:created>
  <dcterms:modified xsi:type="dcterms:W3CDTF">2018-06-19T13:33:58Z</dcterms:modified>
</cp:coreProperties>
</file>