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8.tif" ContentType="image/tiff"/>
  <Override PartName="/ppt/media/image27.tif" ContentType="image/tiff"/>
  <Override PartName="/ppt/media/image26.tif" ContentType="image/tiff"/>
  <Override PartName="/ppt/media/image25.tif" ContentType="image/tiff"/>
  <Override PartName="/ppt/media/image10.tif" ContentType="image/tiff"/>
  <Override PartName="/ppt/media/image24.tif" ContentType="image/tiff"/>
  <Override PartName="/ppt/media/image9.tif" ContentType="image/tiff"/>
  <Override PartName="/ppt/media/image23.tif" ContentType="image/tiff"/>
  <Override PartName="/ppt/media/image8.tif" ContentType="image/tiff"/>
  <Override PartName="/ppt/media/image5.png" ContentType="image/png"/>
  <Override PartName="/ppt/media/image6.png" ContentType="image/png"/>
  <Override PartName="/ppt/media/image1.jpeg" ContentType="image/jpeg"/>
  <Override PartName="/ppt/media/image11.tif" ContentType="image/tiff"/>
  <Override PartName="/ppt/media/image4.jpeg" ContentType="image/jpeg"/>
  <Override PartName="/ppt/media/image3.png" ContentType="image/png"/>
  <Override PartName="/ppt/media/image2.png" ContentType="image/png"/>
  <Override PartName="/ppt/media/image7.tif" ContentType="image/tiff"/>
  <Override PartName="/ppt/media/image22.tif" ContentType="image/tiff"/>
  <Override PartName="/ppt/media/image12.tif" ContentType="image/tiff"/>
  <Override PartName="/ppt/media/image13.tif" ContentType="image/tiff"/>
  <Override PartName="/ppt/media/image14.tif" ContentType="image/tiff"/>
  <Override PartName="/ppt/media/image15.tif" ContentType="image/tiff"/>
  <Override PartName="/ppt/media/image16.tif" ContentType="image/tiff"/>
  <Override PartName="/ppt/media/image17.tif" ContentType="image/tiff"/>
  <Override PartName="/ppt/media/image18.tif" ContentType="image/tiff"/>
  <Override PartName="/ppt/media/image19.tif" ContentType="image/tiff"/>
  <Override PartName="/ppt/media/image20.tif" ContentType="image/tiff"/>
  <Override PartName="/ppt/media/image21.tif" ContentType="image/tif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image" Target="../media/image16.ti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image" Target="../media/image18.ti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tif"/><Relationship Id="rId2" Type="http://schemas.openxmlformats.org/officeDocument/2006/relationships/image" Target="../media/image20.ti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tif"/><Relationship Id="rId2" Type="http://schemas.openxmlformats.org/officeDocument/2006/relationships/image" Target="../media/image22.tif"/><Relationship Id="rId3" Type="http://schemas.openxmlformats.org/officeDocument/2006/relationships/image" Target="../media/image23.tif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tif"/><Relationship Id="rId2" Type="http://schemas.openxmlformats.org/officeDocument/2006/relationships/image" Target="../media/image25.tif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tif"/><Relationship Id="rId2" Type="http://schemas.openxmlformats.org/officeDocument/2006/relationships/image" Target="../media/image27.ti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ti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hadoop.apache.org/docs/current/hadoop-project-dist/hadoop-common/SingleCluster.html" TargetMode="External"/><Relationship Id="rId2" Type="http://schemas.openxmlformats.org/officeDocument/2006/relationships/hyperlink" Target="http://hadoop.apache.org/docs/current/hadoop-project-dist/hadoop-common/SingleCluster.htm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hyperlink" Target="http://www.oracle.com/technetwork/java/javase/downloads/jdk8-downloads-2133151.html" TargetMode="External"/><Relationship Id="rId3" Type="http://schemas.openxmlformats.org/officeDocument/2006/relationships/hyperlink" Target="http://download.oracle.com/otn-pub/java/jdk/8u144-b01/090f390dda5b47b9b721c7dfaa008135/jdk-8u144-linux-x64.tar.gz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hyperlink" Target="http://apache.mirrors.lucidnetworks.net/hadoop/common/hadoop-2.8.1/hadoop-2.8.1.tar.gz" TargetMode="External"/><Relationship Id="rId3" Type="http://schemas.openxmlformats.org/officeDocument/2006/relationships/hyperlink" Target="http://apache.mirrors.lucidnetworks.net/hadoop/common/hadoop-2.8.1/hadoop-2.8.1.tar.gz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Setting up 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417760" y="3531240"/>
            <a:ext cx="863640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yANG GAO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643320" y="681120"/>
            <a:ext cx="10904400" cy="47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32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CHANGE JAVA_HOME IN HADOOP-ENV.SH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1451520" y="2139120"/>
            <a:ext cx="9041760" cy="88812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2"/>
          <a:stretch/>
        </p:blipFill>
        <p:spPr>
          <a:xfrm>
            <a:off x="1451520" y="3713760"/>
            <a:ext cx="5574600" cy="5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Content Placeholder 2" descr=""/>
          <p:cNvPicPr/>
          <p:nvPr/>
        </p:nvPicPr>
        <p:blipFill>
          <a:blip r:embed="rId1"/>
          <a:stretch/>
        </p:blipFill>
        <p:spPr>
          <a:xfrm>
            <a:off x="6126480" y="2194560"/>
            <a:ext cx="6021000" cy="3657240"/>
          </a:xfrm>
          <a:prstGeom prst="rect">
            <a:avLst/>
          </a:prstGeom>
          <a:ln>
            <a:noFill/>
          </a:ln>
        </p:spPr>
      </p:pic>
      <p:pic>
        <p:nvPicPr>
          <p:cNvPr id="110" name="Content Placeholder 3" descr=""/>
          <p:cNvPicPr/>
          <p:nvPr/>
        </p:nvPicPr>
        <p:blipFill>
          <a:blip r:embed="rId2"/>
          <a:stretch/>
        </p:blipFill>
        <p:spPr>
          <a:xfrm>
            <a:off x="274320" y="3931920"/>
            <a:ext cx="5801400" cy="1188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451520" y="804600"/>
            <a:ext cx="554976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Pseudo-distributed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51520" y="2015640"/>
            <a:ext cx="55497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to hadoop folder,  open core-site.xml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content in the right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Save and 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6035040" y="2269440"/>
            <a:ext cx="6003000" cy="3196080"/>
          </a:xfrm>
          <a:prstGeom prst="rect">
            <a:avLst/>
          </a:prstGeom>
          <a:ln>
            <a:noFill/>
          </a:ln>
        </p:spPr>
      </p:pic>
      <p:pic>
        <p:nvPicPr>
          <p:cNvPr id="114" name="Picture 3" descr=""/>
          <p:cNvPicPr/>
          <p:nvPr/>
        </p:nvPicPr>
        <p:blipFill>
          <a:blip r:embed="rId2"/>
          <a:stretch/>
        </p:blipFill>
        <p:spPr>
          <a:xfrm>
            <a:off x="91440" y="3840480"/>
            <a:ext cx="5851800" cy="12279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451520" y="804600"/>
            <a:ext cx="554976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PSEUDO-DISTRIBUTED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51520" y="2015640"/>
            <a:ext cx="55497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to hadoop folder,  open hdfs-site.xml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content in the right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Save and 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7473600" y="718560"/>
            <a:ext cx="4074120" cy="2016360"/>
          </a:xfrm>
          <a:prstGeom prst="rect">
            <a:avLst/>
          </a:prstGeom>
          <a:ln>
            <a:noFill/>
          </a:ln>
        </p:spPr>
      </p:pic>
      <p:pic>
        <p:nvPicPr>
          <p:cNvPr id="118" name="Picture 2" descr=""/>
          <p:cNvPicPr/>
          <p:nvPr/>
        </p:nvPicPr>
        <p:blipFill>
          <a:blip r:embed="rId2"/>
          <a:stretch/>
        </p:blipFill>
        <p:spPr>
          <a:xfrm>
            <a:off x="7473600" y="2893680"/>
            <a:ext cx="4074120" cy="10688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1451520" y="804600"/>
            <a:ext cx="554976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PSEUDO-DISTRIBUTED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51520" y="2015640"/>
            <a:ext cx="55497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Ssh to local host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Format namenode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start-dfs.sh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3"/>
          <a:stretch/>
        </p:blipFill>
        <p:spPr>
          <a:xfrm>
            <a:off x="7473600" y="4428720"/>
            <a:ext cx="4074120" cy="9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6094440" y="2708280"/>
            <a:ext cx="4959720" cy="85500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Browse the web interface for the NameNode; by default it is available 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NameNode - http://localhost:9870/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Create your own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2"/>
          <a:stretch/>
        </p:blipFill>
        <p:spPr>
          <a:xfrm>
            <a:off x="6094440" y="3736080"/>
            <a:ext cx="4959720" cy="6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6553440" y="2360160"/>
            <a:ext cx="4785120" cy="19375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451520" y="804600"/>
            <a:ext cx="554976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51520" y="2015640"/>
            <a:ext cx="55497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 following command to upload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Hdfs dfs –put ~/Documents/hadoop/etc/hadoop/*.xml /user/alan/input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Execute following command to start a hadoop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1451520" y="5241240"/>
            <a:ext cx="6203160" cy="7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Check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2328840" y="2890080"/>
            <a:ext cx="7848000" cy="1701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You are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You should execute start-dfs.sh every time you want to start 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Psudo-distributed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and testing your hadoop program on your own machine before submitting to hadoop cluster is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highly recommended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Refer to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1"/>
              </a:rPr>
              <a:t>http://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2"/>
              </a:rPr>
              <a:t>hadoop.apache.org/docs/current/hadoop-project-dist/hadoop-common/SingleCluster.html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for installation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6094440" y="2240640"/>
            <a:ext cx="4959720" cy="30002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 installation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1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to </a:t>
            </a:r>
            <a:r>
              <a:rPr b="0" lang="en-US" sz="17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2"/>
              </a:rPr>
              <a:t>http://www.oracle.com/technetwork/java/javase/downloads/jdk8-downloads-2133151.html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to download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Java SE Development Kit 8u144.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Remember to accept agreement and select Linux x64 </a:t>
            </a:r>
            <a:r>
              <a:rPr b="0" lang="en-US" sz="17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3"/>
              </a:rPr>
              <a:t>jdk-8u144-linux-x64.tar.gz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1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to directory where you store the file and enter the command as shown in right figure.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Content Placeholder 3" descr=""/>
          <p:cNvPicPr/>
          <p:nvPr/>
        </p:nvPicPr>
        <p:blipFill>
          <a:blip r:embed="rId1"/>
          <a:stretch/>
        </p:blipFill>
        <p:spPr>
          <a:xfrm>
            <a:off x="6094440" y="2265480"/>
            <a:ext cx="4959720" cy="2950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Rename jdk folder following commands in right 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Install vim by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sudo apt-get install vim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6178320" y="2015640"/>
            <a:ext cx="4791960" cy="34498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command (vim ~/.profile)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All “export” part in the right figure at the end of this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Press ESC, then press shift +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wq, press enter to save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6144480" y="2015640"/>
            <a:ext cx="4859280" cy="34498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Source this file according to command in the right 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 descr=""/>
          <p:cNvPicPr/>
          <p:nvPr/>
        </p:nvPicPr>
        <p:blipFill>
          <a:blip r:embed="rId1"/>
          <a:stretch/>
        </p:blipFill>
        <p:spPr>
          <a:xfrm>
            <a:off x="6136200" y="2015640"/>
            <a:ext cx="4876560" cy="34498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JAVA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Verify your installation.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Restart Ubuntu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Content Placeholder 7" descr=""/>
          <p:cNvPicPr/>
          <p:nvPr/>
        </p:nvPicPr>
        <p:blipFill>
          <a:blip r:embed="rId1"/>
          <a:stretch/>
        </p:blipFill>
        <p:spPr>
          <a:xfrm>
            <a:off x="6094440" y="2277720"/>
            <a:ext cx="4959720" cy="292608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hAdoop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51520" y="2015640"/>
            <a:ext cx="41619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d45b3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Install ssh and pdsh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$ sudo apt-get install ssh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$ sudo apt-get install pdsh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d45b3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Download hadoop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2"/>
              </a:rPr>
              <a:t>http://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3"/>
              </a:rPr>
              <a:t>apache.mirrors.lucidnetworks.net/hadoop/common/hadoop-2.8.1/hadoop-2.8.1.tar.gz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d45b3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Unzip this tar.gz file using command on right 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d45b3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to installation directory and rename the folder to 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mv ~/Documents/hadoop-2.8.1/ ~/Documents/hadoop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rcRect l="0" t="0" r="32645" b="0"/>
          <a:stretch/>
        </p:blipFill>
        <p:spPr>
          <a:xfrm>
            <a:off x="6094080" y="1116360"/>
            <a:ext cx="4820760" cy="38653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451520" y="80460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Hadoop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51520" y="2015640"/>
            <a:ext cx="35258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Enter following command in terminal: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vim ~/.profile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Add content marked by red line at end of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Save and 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source ~/.profile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LibreOffice/5.1.6.2$Linux_X86_64 LibreOffice_project/10m0$Build-2</Application>
  <Words>306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2017-09-10T17:46:54Z</dcterms:created>
  <dc:creator>Gao, Yang</dc:creator>
  <dc:description/>
  <dc:language>en-US</dc:language>
  <cp:lastModifiedBy/>
  <dcterms:modified xsi:type="dcterms:W3CDTF">2017-09-11T12:50:28Z</dcterms:modified>
  <cp:revision>19</cp:revision>
  <dc:subject/>
  <dc:title>Setting up hadoop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