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0FA6-1B02-0A4B-AF4A-1BC1C706BA7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C76-138A-9442-86E6-6548FDE6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8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0FA6-1B02-0A4B-AF4A-1BC1C706BA7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C76-138A-9442-86E6-6548FDE6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6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0FA6-1B02-0A4B-AF4A-1BC1C706BA7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C76-138A-9442-86E6-6548FDE6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7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0FA6-1B02-0A4B-AF4A-1BC1C706BA7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C76-138A-9442-86E6-6548FDE6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0FA6-1B02-0A4B-AF4A-1BC1C706BA7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C76-138A-9442-86E6-6548FDE6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4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0FA6-1B02-0A4B-AF4A-1BC1C706BA7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C76-138A-9442-86E6-6548FDE6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8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0FA6-1B02-0A4B-AF4A-1BC1C706BA7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C76-138A-9442-86E6-6548FDE6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0FA6-1B02-0A4B-AF4A-1BC1C706BA7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C76-138A-9442-86E6-6548FDE6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0FA6-1B02-0A4B-AF4A-1BC1C706BA7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C76-138A-9442-86E6-6548FDE6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0FA6-1B02-0A4B-AF4A-1BC1C706BA7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C76-138A-9442-86E6-6548FDE6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5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0FA6-1B02-0A4B-AF4A-1BC1C706BA7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C76-138A-9442-86E6-6548FDE6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3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0FA6-1B02-0A4B-AF4A-1BC1C706BA71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AC76-138A-9442-86E6-6548FDE66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5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ark.apache.org/download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Yang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Gao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/>
              </a:rPr>
              <a:t>http://spark.apache.org/downloads.html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Unzip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clicking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tgz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</a:p>
          <a:p>
            <a:endParaRPr lang="en-US" altLang="zh-CN" dirty="0"/>
          </a:p>
          <a:p>
            <a:r>
              <a:rPr lang="en-US" altLang="zh-CN" dirty="0" smtClean="0"/>
              <a:t>Rename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directory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﻿mv spark-2.2.0-bin-hadoop2.7/ spark/</a:t>
            </a:r>
          </a:p>
          <a:p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environment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~/.profile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vim</a:t>
            </a:r>
            <a:r>
              <a:rPr lang="zh-CN" altLang="en-US" dirty="0" smtClean="0"/>
              <a:t> </a:t>
            </a:r>
            <a:r>
              <a:rPr lang="en-US" altLang="zh-CN" dirty="0" smtClean="0"/>
              <a:t>~/.profile</a:t>
            </a:r>
          </a:p>
          <a:p>
            <a:pPr marL="0" indent="0">
              <a:buNone/>
            </a:pPr>
            <a:r>
              <a:rPr lang="en-US" altLang="zh-CN" dirty="0" smtClean="0"/>
              <a:t>﻿export PATH=$PATH:/home/</a:t>
            </a:r>
            <a:r>
              <a:rPr lang="en-US" altLang="zh-CN" dirty="0" err="1" smtClean="0"/>
              <a:t>alan</a:t>
            </a:r>
            <a:r>
              <a:rPr lang="en-US" altLang="zh-CN" dirty="0" smtClean="0"/>
              <a:t>/Documents/spark/bin</a:t>
            </a:r>
          </a:p>
          <a:p>
            <a:r>
              <a:rPr lang="en-US" altLang="zh-CN" dirty="0" smtClean="0"/>
              <a:t>Save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&lt;ESC&gt;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wq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hit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enter</a:t>
            </a:r>
          </a:p>
          <a:p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</a:t>
            </a:r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~/.profile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116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terminal,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command: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err="1" smtClean="0"/>
              <a:t>pyspark</a:t>
            </a:r>
            <a:r>
              <a:rPr lang="zh-CN" altLang="en-US" dirty="0" smtClean="0"/>
              <a:t> 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err="1" smtClean="0"/>
              <a:t>pyspark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local[2]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--master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URL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thread,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local[N]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threads.</a:t>
            </a:r>
          </a:p>
          <a:p>
            <a:pPr marL="0" indent="0"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spark-shell</a:t>
            </a:r>
            <a:r>
              <a:rPr lang="zh-CN" altLang="en-US" dirty="0" smtClean="0"/>
              <a:t> 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spark-shell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--master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local[2]</a:t>
            </a:r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examples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spark-submit</a:t>
            </a:r>
            <a:r>
              <a:rPr lang="zh-CN" altLang="en-US" dirty="0" smtClean="0"/>
              <a:t> </a:t>
            </a:r>
            <a:r>
              <a:rPr lang="en-US" altLang="zh-CN" smtClean="0"/>
              <a:t>~/Documents/spark/examples/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/main/python/</a:t>
            </a:r>
            <a:r>
              <a:rPr lang="en-US" altLang="zh-CN" dirty="0" err="1" smtClean="0"/>
              <a:t>pi.py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run-example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SparkPi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9684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116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DengXian</vt:lpstr>
      <vt:lpstr>DengXian Light</vt:lpstr>
      <vt:lpstr>Arial</vt:lpstr>
      <vt:lpstr>Office Theme</vt:lpstr>
      <vt:lpstr>Spark Installation Tutorial</vt:lpstr>
      <vt:lpstr>Download Spark</vt:lpstr>
      <vt:lpstr>Test Spark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Installation Tutorial</dc:title>
  <dc:creator>Gao, Yang</dc:creator>
  <cp:lastModifiedBy>Gao, Yang</cp:lastModifiedBy>
  <cp:revision>2</cp:revision>
  <dcterms:created xsi:type="dcterms:W3CDTF">2017-10-09T17:37:39Z</dcterms:created>
  <dcterms:modified xsi:type="dcterms:W3CDTF">2017-10-09T17:56:39Z</dcterms:modified>
</cp:coreProperties>
</file>