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530" cy="685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530" cy="685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530" cy="6858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9188" y="1858721"/>
            <a:ext cx="791362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529" y="1683232"/>
            <a:ext cx="10330941" cy="4409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opencv.com/image-recognition-and-object-detection-part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17" Type="http://schemas.openxmlformats.org/officeDocument/2006/relationships/image" Target="../media/image19.jp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ml/introduction_to_svm/introduction_to_svm.html" TargetMode="External"/><Relationship Id="rId2" Type="http://schemas.openxmlformats.org/officeDocument/2006/relationships/hyperlink" Target="http://docs.opencv.org/3.1.0/dc/dd6/ml_intro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learnopencv.com/image-recognition-and-object-detection-part1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946" y="0"/>
                </a:moveTo>
                <a:lnTo>
                  <a:pt x="0" y="0"/>
                </a:lnTo>
                <a:lnTo>
                  <a:pt x="0" y="778509"/>
                </a:lnTo>
                <a:lnTo>
                  <a:pt x="1345946" y="778509"/>
                </a:lnTo>
                <a:lnTo>
                  <a:pt x="1355637" y="777704"/>
                </a:lnTo>
                <a:lnTo>
                  <a:pt x="1363567" y="775588"/>
                </a:lnTo>
                <a:lnTo>
                  <a:pt x="1369734" y="772616"/>
                </a:lnTo>
                <a:lnTo>
                  <a:pt x="1374140" y="769238"/>
                </a:lnTo>
                <a:lnTo>
                  <a:pt x="1374140" y="764539"/>
                </a:lnTo>
                <a:lnTo>
                  <a:pt x="1378839" y="764539"/>
                </a:lnTo>
                <a:lnTo>
                  <a:pt x="1735327" y="408050"/>
                </a:lnTo>
                <a:lnTo>
                  <a:pt x="1740542" y="399460"/>
                </a:lnTo>
                <a:lnTo>
                  <a:pt x="1742281" y="388667"/>
                </a:lnTo>
                <a:lnTo>
                  <a:pt x="1740542" y="376993"/>
                </a:lnTo>
                <a:lnTo>
                  <a:pt x="1735327" y="365759"/>
                </a:lnTo>
                <a:lnTo>
                  <a:pt x="1378839" y="14096"/>
                </a:lnTo>
                <a:lnTo>
                  <a:pt x="1378839" y="9397"/>
                </a:lnTo>
                <a:lnTo>
                  <a:pt x="1374140" y="9397"/>
                </a:lnTo>
                <a:lnTo>
                  <a:pt x="1369734" y="5947"/>
                </a:lnTo>
                <a:lnTo>
                  <a:pt x="1363567" y="2936"/>
                </a:lnTo>
                <a:lnTo>
                  <a:pt x="1355637" y="807"/>
                </a:lnTo>
                <a:lnTo>
                  <a:pt x="1345946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0529" y="1683232"/>
            <a:ext cx="10330941" cy="1852019"/>
          </a:xfrm>
          <a:prstGeom prst="rect">
            <a:avLst/>
          </a:prstGeom>
        </p:spPr>
        <p:txBody>
          <a:bodyPr vert="horz" wrap="square" lIns="0" tIns="188188" rIns="0" bIns="0" rtlCol="0">
            <a:spAutoFit/>
          </a:bodyPr>
          <a:lstStyle/>
          <a:p>
            <a:pPr marL="1536065" marR="5080">
              <a:lnSpc>
                <a:spcPct val="100000"/>
              </a:lnSpc>
              <a:spcBef>
                <a:spcPts val="100"/>
              </a:spcBef>
            </a:pPr>
            <a:r>
              <a:rPr sz="5400" spc="170" dirty="0">
                <a:solidFill>
                  <a:srgbClr val="252525"/>
                </a:solidFill>
              </a:rPr>
              <a:t>Machine </a:t>
            </a:r>
            <a:r>
              <a:rPr sz="5400" spc="-110" dirty="0">
                <a:solidFill>
                  <a:srgbClr val="252525"/>
                </a:solidFill>
              </a:rPr>
              <a:t>Learning</a:t>
            </a:r>
            <a:r>
              <a:rPr sz="5400" spc="-1040" dirty="0">
                <a:solidFill>
                  <a:srgbClr val="252525"/>
                </a:solidFill>
              </a:rPr>
              <a:t> </a:t>
            </a:r>
            <a:r>
              <a:rPr sz="5400" spc="-195" dirty="0">
                <a:solidFill>
                  <a:srgbClr val="252525"/>
                </a:solidFill>
              </a:rPr>
              <a:t>with  </a:t>
            </a:r>
            <a:r>
              <a:rPr sz="5400" spc="270" dirty="0" err="1" smtClean="0">
                <a:solidFill>
                  <a:srgbClr val="252525"/>
                </a:solidFill>
              </a:rPr>
              <a:t>OpenCV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4798567" y="3727145"/>
            <a:ext cx="27146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85858"/>
                </a:solidFill>
                <a:latin typeface="Georgia"/>
                <a:cs typeface="Georgia"/>
              </a:rPr>
              <a:t>VIDEO </a:t>
            </a:r>
            <a:r>
              <a:rPr sz="1800" spc="-55" dirty="0">
                <a:solidFill>
                  <a:srgbClr val="585858"/>
                </a:solidFill>
                <a:latin typeface="Georgia"/>
                <a:cs typeface="Georgia"/>
              </a:rPr>
              <a:t>ANALYTICS</a:t>
            </a:r>
            <a:endParaRPr sz="1800" dirty="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90" dirty="0" smtClean="0">
                <a:solidFill>
                  <a:srgbClr val="585858"/>
                </a:solidFill>
                <a:latin typeface="Georgia"/>
                <a:cs typeface="Georgia"/>
              </a:rPr>
              <a:t>CS </a:t>
            </a:r>
            <a:r>
              <a:rPr sz="1800" spc="-105" dirty="0" smtClean="0">
                <a:solidFill>
                  <a:srgbClr val="585858"/>
                </a:solidFill>
                <a:latin typeface="Georgia"/>
                <a:cs typeface="Georgia"/>
              </a:rPr>
              <a:t>6327</a:t>
            </a:r>
            <a:endParaRPr lang="en-US" sz="1800" spc="-105" dirty="0" smtClean="0">
              <a:solidFill>
                <a:srgbClr val="585858"/>
              </a:solidFill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40" dirty="0" smtClean="0">
                <a:solidFill>
                  <a:srgbClr val="585858"/>
                </a:solidFill>
                <a:latin typeface="Georgia"/>
                <a:cs typeface="Georgia"/>
              </a:rPr>
              <a:t>Spring</a:t>
            </a:r>
            <a:r>
              <a:rPr sz="1800" dirty="0" smtClean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140" dirty="0" smtClean="0">
                <a:solidFill>
                  <a:srgbClr val="585858"/>
                </a:solidFill>
                <a:latin typeface="Georgia"/>
                <a:cs typeface="Georgia"/>
              </a:rPr>
              <a:t>201</a:t>
            </a:r>
            <a:r>
              <a:rPr lang="en-US" sz="1800" spc="-140" dirty="0" smtClean="0">
                <a:solidFill>
                  <a:srgbClr val="585858"/>
                </a:solidFill>
                <a:latin typeface="Georgia"/>
                <a:cs typeface="Georgia"/>
              </a:rPr>
              <a:t>8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5903772"/>
            <a:ext cx="59420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164" algn="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Georgia"/>
                <a:cs typeface="Georgia"/>
              </a:rPr>
              <a:t>Instructor: </a:t>
            </a:r>
            <a:r>
              <a:rPr sz="1800" spc="-85" dirty="0">
                <a:latin typeface="Georgia"/>
                <a:cs typeface="Georgia"/>
              </a:rPr>
              <a:t>B.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40" dirty="0" err="1" smtClean="0">
                <a:latin typeface="Georgia"/>
                <a:cs typeface="Georgia"/>
              </a:rPr>
              <a:t>Prabhakaran</a:t>
            </a:r>
            <a:endParaRPr lang="en-US" dirty="0">
              <a:latin typeface="Georgia"/>
              <a:cs typeface="Georgia"/>
            </a:endParaRPr>
          </a:p>
          <a:p>
            <a:pPr marL="1701164" algn="r">
              <a:lnSpc>
                <a:spcPct val="100000"/>
              </a:lnSpc>
              <a:spcBef>
                <a:spcPts val="100"/>
              </a:spcBef>
            </a:pPr>
            <a:r>
              <a:rPr sz="1800" spc="-75" dirty="0" smtClean="0">
                <a:latin typeface="Georgia"/>
                <a:cs typeface="Georgia"/>
              </a:rPr>
              <a:t>TA</a:t>
            </a:r>
            <a:r>
              <a:rPr sz="1800" spc="-75" dirty="0">
                <a:latin typeface="Georgia"/>
                <a:cs typeface="Georgia"/>
              </a:rPr>
              <a:t>: </a:t>
            </a:r>
            <a:r>
              <a:rPr lang="en-US" sz="1800" spc="-30" dirty="0" smtClean="0">
                <a:latin typeface="Georgia"/>
                <a:cs typeface="Georgia"/>
              </a:rPr>
              <a:t>Kevin Desai </a:t>
            </a:r>
            <a:r>
              <a:rPr spc="-65" dirty="0" smtClean="0">
                <a:latin typeface="Georgia"/>
                <a:cs typeface="Georgia"/>
              </a:rPr>
              <a:t>(</a:t>
            </a:r>
            <a:r>
              <a:rPr lang="en-US" spc="-65" dirty="0" smtClean="0">
                <a:latin typeface="Georgia"/>
                <a:cs typeface="Georgia"/>
              </a:rPr>
              <a:t>Kevin.Desai</a:t>
            </a:r>
            <a:r>
              <a:rPr spc="-65" dirty="0" smtClean="0">
                <a:uFill>
                  <a:solidFill>
                    <a:srgbClr val="FA4917"/>
                  </a:solidFill>
                </a:uFill>
                <a:latin typeface="Georgia"/>
                <a:cs typeface="Georgia"/>
              </a:rPr>
              <a:t>@utdallas.edu</a:t>
            </a:r>
            <a:r>
              <a:rPr spc="-65" dirty="0">
                <a:latin typeface="Georgia"/>
                <a:cs typeface="Georgia"/>
              </a:rPr>
              <a:t>)</a:t>
            </a:r>
            <a:endParaRPr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90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What </a:t>
            </a:r>
            <a:r>
              <a:rPr sz="3600" spc="-380" dirty="0"/>
              <a:t>is </a:t>
            </a:r>
            <a:r>
              <a:rPr sz="3600" spc="55" dirty="0"/>
              <a:t>machine</a:t>
            </a:r>
            <a:r>
              <a:rPr sz="3600" spc="-440" dirty="0"/>
              <a:t> </a:t>
            </a:r>
            <a:r>
              <a:rPr sz="3600" spc="-45" dirty="0"/>
              <a:t>learning?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68270" y="2036191"/>
            <a:ext cx="8738235" cy="3255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How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‘we’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learn?</a:t>
            </a:r>
            <a:endParaRPr sz="1800">
              <a:latin typeface="Verdana"/>
              <a:cs typeface="Verdana"/>
            </a:endParaRPr>
          </a:p>
          <a:p>
            <a:pPr marL="355600" marR="37655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teach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computer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ability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‘learn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 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experience’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953135" indent="-342900">
              <a:lnSpc>
                <a:spcPct val="100000"/>
              </a:lnSpc>
              <a:spcBef>
                <a:spcPts val="163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computational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methods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‘learn’ 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directly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finds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natural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pattern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providing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insight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decisions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performance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increases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samples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increases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270" y="1097356"/>
            <a:ext cx="3687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55" dirty="0">
                <a:solidFill>
                  <a:srgbClr val="404040"/>
                </a:solidFill>
              </a:rPr>
              <a:t>Machine </a:t>
            </a:r>
            <a:r>
              <a:rPr sz="1800" spc="-40" dirty="0">
                <a:solidFill>
                  <a:srgbClr val="404040"/>
                </a:solidFill>
              </a:rPr>
              <a:t>Learning</a:t>
            </a:r>
            <a:r>
              <a:rPr sz="1800" spc="-409" dirty="0">
                <a:solidFill>
                  <a:srgbClr val="404040"/>
                </a:solidFill>
              </a:rPr>
              <a:t> </a:t>
            </a:r>
            <a:r>
              <a:rPr sz="1800" spc="-35" dirty="0">
                <a:solidFill>
                  <a:srgbClr val="404040"/>
                </a:solidFill>
              </a:rPr>
              <a:t>Techniques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6362" y="3063875"/>
            <a:ext cx="1828800" cy="1080770"/>
          </a:xfrm>
          <a:custGeom>
            <a:avLst/>
            <a:gdLst/>
            <a:ahLst/>
            <a:cxnLst/>
            <a:rect l="l" t="t" r="r" b="b"/>
            <a:pathLst>
              <a:path w="1828800" h="1080770">
                <a:moveTo>
                  <a:pt x="0" y="180086"/>
                </a:moveTo>
                <a:lnTo>
                  <a:pt x="6434" y="132218"/>
                </a:lnTo>
                <a:lnTo>
                  <a:pt x="24590" y="89201"/>
                </a:lnTo>
                <a:lnTo>
                  <a:pt x="52752" y="52752"/>
                </a:lnTo>
                <a:lnTo>
                  <a:pt x="89201" y="24590"/>
                </a:lnTo>
                <a:lnTo>
                  <a:pt x="132218" y="6434"/>
                </a:lnTo>
                <a:lnTo>
                  <a:pt x="180085" y="0"/>
                </a:lnTo>
                <a:lnTo>
                  <a:pt x="1648713" y="0"/>
                </a:lnTo>
                <a:lnTo>
                  <a:pt x="1696581" y="6434"/>
                </a:lnTo>
                <a:lnTo>
                  <a:pt x="1739598" y="24590"/>
                </a:lnTo>
                <a:lnTo>
                  <a:pt x="1776047" y="52752"/>
                </a:lnTo>
                <a:lnTo>
                  <a:pt x="1804209" y="89201"/>
                </a:lnTo>
                <a:lnTo>
                  <a:pt x="1822365" y="132218"/>
                </a:lnTo>
                <a:lnTo>
                  <a:pt x="1828799" y="180086"/>
                </a:lnTo>
                <a:lnTo>
                  <a:pt x="1828799" y="900557"/>
                </a:lnTo>
                <a:lnTo>
                  <a:pt x="1822365" y="948424"/>
                </a:lnTo>
                <a:lnTo>
                  <a:pt x="1804209" y="991441"/>
                </a:lnTo>
                <a:lnTo>
                  <a:pt x="1776047" y="1027890"/>
                </a:lnTo>
                <a:lnTo>
                  <a:pt x="1739598" y="1056052"/>
                </a:lnTo>
                <a:lnTo>
                  <a:pt x="1696581" y="1074208"/>
                </a:lnTo>
                <a:lnTo>
                  <a:pt x="1648713" y="1080643"/>
                </a:lnTo>
                <a:lnTo>
                  <a:pt x="180085" y="1080643"/>
                </a:lnTo>
                <a:lnTo>
                  <a:pt x="132218" y="1074208"/>
                </a:lnTo>
                <a:lnTo>
                  <a:pt x="89201" y="1056052"/>
                </a:lnTo>
                <a:lnTo>
                  <a:pt x="52752" y="1027890"/>
                </a:lnTo>
                <a:lnTo>
                  <a:pt x="24590" y="991441"/>
                </a:lnTo>
                <a:lnTo>
                  <a:pt x="6434" y="948424"/>
                </a:lnTo>
                <a:lnTo>
                  <a:pt x="0" y="900557"/>
                </a:lnTo>
                <a:lnTo>
                  <a:pt x="0" y="180086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9637" y="2010917"/>
            <a:ext cx="1828800" cy="1468755"/>
          </a:xfrm>
          <a:custGeom>
            <a:avLst/>
            <a:gdLst/>
            <a:ahLst/>
            <a:cxnLst/>
            <a:rect l="l" t="t" r="r" b="b"/>
            <a:pathLst>
              <a:path w="1828800" h="1468754">
                <a:moveTo>
                  <a:pt x="0" y="244729"/>
                </a:moveTo>
                <a:lnTo>
                  <a:pt x="4973" y="195416"/>
                </a:lnTo>
                <a:lnTo>
                  <a:pt x="19238" y="149482"/>
                </a:lnTo>
                <a:lnTo>
                  <a:pt x="41811" y="107912"/>
                </a:lnTo>
                <a:lnTo>
                  <a:pt x="71707" y="71691"/>
                </a:lnTo>
                <a:lnTo>
                  <a:pt x="107943" y="41804"/>
                </a:lnTo>
                <a:lnTo>
                  <a:pt x="149536" y="19236"/>
                </a:lnTo>
                <a:lnTo>
                  <a:pt x="195501" y="4973"/>
                </a:lnTo>
                <a:lnTo>
                  <a:pt x="244856" y="0"/>
                </a:lnTo>
                <a:lnTo>
                  <a:pt x="1584071" y="0"/>
                </a:lnTo>
                <a:lnTo>
                  <a:pt x="1633383" y="4973"/>
                </a:lnTo>
                <a:lnTo>
                  <a:pt x="1679317" y="19236"/>
                </a:lnTo>
                <a:lnTo>
                  <a:pt x="1720887" y="41804"/>
                </a:lnTo>
                <a:lnTo>
                  <a:pt x="1757108" y="71691"/>
                </a:lnTo>
                <a:lnTo>
                  <a:pt x="1786995" y="107912"/>
                </a:lnTo>
                <a:lnTo>
                  <a:pt x="1809563" y="149482"/>
                </a:lnTo>
                <a:lnTo>
                  <a:pt x="1823826" y="195416"/>
                </a:lnTo>
                <a:lnTo>
                  <a:pt x="1828800" y="244729"/>
                </a:lnTo>
                <a:lnTo>
                  <a:pt x="1828800" y="1223772"/>
                </a:lnTo>
                <a:lnTo>
                  <a:pt x="1823826" y="1273120"/>
                </a:lnTo>
                <a:lnTo>
                  <a:pt x="1809563" y="1319071"/>
                </a:lnTo>
                <a:lnTo>
                  <a:pt x="1786995" y="1360644"/>
                </a:lnTo>
                <a:lnTo>
                  <a:pt x="1757108" y="1396857"/>
                </a:lnTo>
                <a:lnTo>
                  <a:pt x="1720887" y="1426730"/>
                </a:lnTo>
                <a:lnTo>
                  <a:pt x="1679317" y="1449282"/>
                </a:lnTo>
                <a:lnTo>
                  <a:pt x="1633383" y="1463532"/>
                </a:lnTo>
                <a:lnTo>
                  <a:pt x="1584071" y="1468501"/>
                </a:lnTo>
                <a:lnTo>
                  <a:pt x="244856" y="1468501"/>
                </a:lnTo>
                <a:lnTo>
                  <a:pt x="195501" y="1463532"/>
                </a:lnTo>
                <a:lnTo>
                  <a:pt x="149536" y="1449282"/>
                </a:lnTo>
                <a:lnTo>
                  <a:pt x="107943" y="1426730"/>
                </a:lnTo>
                <a:lnTo>
                  <a:pt x="71707" y="1396857"/>
                </a:lnTo>
                <a:lnTo>
                  <a:pt x="41811" y="1360644"/>
                </a:lnTo>
                <a:lnTo>
                  <a:pt x="19238" y="1319071"/>
                </a:lnTo>
                <a:lnTo>
                  <a:pt x="4973" y="1273120"/>
                </a:lnTo>
                <a:lnTo>
                  <a:pt x="0" y="1223772"/>
                </a:lnTo>
                <a:lnTo>
                  <a:pt x="0" y="244729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5042" y="4073271"/>
            <a:ext cx="1828800" cy="1544320"/>
          </a:xfrm>
          <a:custGeom>
            <a:avLst/>
            <a:gdLst/>
            <a:ahLst/>
            <a:cxnLst/>
            <a:rect l="l" t="t" r="r" b="b"/>
            <a:pathLst>
              <a:path w="1828800" h="1544320">
                <a:moveTo>
                  <a:pt x="0" y="257301"/>
                </a:moveTo>
                <a:lnTo>
                  <a:pt x="4145" y="211049"/>
                </a:lnTo>
                <a:lnTo>
                  <a:pt x="16096" y="167517"/>
                </a:lnTo>
                <a:lnTo>
                  <a:pt x="35127" y="127432"/>
                </a:lnTo>
                <a:lnTo>
                  <a:pt x="60511" y="91521"/>
                </a:lnTo>
                <a:lnTo>
                  <a:pt x="91521" y="60511"/>
                </a:lnTo>
                <a:lnTo>
                  <a:pt x="127432" y="35127"/>
                </a:lnTo>
                <a:lnTo>
                  <a:pt x="167517" y="16096"/>
                </a:lnTo>
                <a:lnTo>
                  <a:pt x="211049" y="4145"/>
                </a:lnTo>
                <a:lnTo>
                  <a:pt x="257301" y="0"/>
                </a:lnTo>
                <a:lnTo>
                  <a:pt x="1571498" y="0"/>
                </a:lnTo>
                <a:lnTo>
                  <a:pt x="1617717" y="4145"/>
                </a:lnTo>
                <a:lnTo>
                  <a:pt x="1661231" y="16096"/>
                </a:lnTo>
                <a:lnTo>
                  <a:pt x="1701310" y="35127"/>
                </a:lnTo>
                <a:lnTo>
                  <a:pt x="1737225" y="60511"/>
                </a:lnTo>
                <a:lnTo>
                  <a:pt x="1768246" y="91521"/>
                </a:lnTo>
                <a:lnTo>
                  <a:pt x="1793644" y="127432"/>
                </a:lnTo>
                <a:lnTo>
                  <a:pt x="1812688" y="167517"/>
                </a:lnTo>
                <a:lnTo>
                  <a:pt x="1824650" y="211049"/>
                </a:lnTo>
                <a:lnTo>
                  <a:pt x="1828800" y="257301"/>
                </a:lnTo>
                <a:lnTo>
                  <a:pt x="1828800" y="1286509"/>
                </a:lnTo>
                <a:lnTo>
                  <a:pt x="1824650" y="1332727"/>
                </a:lnTo>
                <a:lnTo>
                  <a:pt x="1812688" y="1376237"/>
                </a:lnTo>
                <a:lnTo>
                  <a:pt x="1793644" y="1416309"/>
                </a:lnTo>
                <a:lnTo>
                  <a:pt x="1768246" y="1452216"/>
                </a:lnTo>
                <a:lnTo>
                  <a:pt x="1737225" y="1483229"/>
                </a:lnTo>
                <a:lnTo>
                  <a:pt x="1701310" y="1508618"/>
                </a:lnTo>
                <a:lnTo>
                  <a:pt x="1661231" y="1527656"/>
                </a:lnTo>
                <a:lnTo>
                  <a:pt x="1617717" y="1539613"/>
                </a:lnTo>
                <a:lnTo>
                  <a:pt x="1571498" y="1543761"/>
                </a:lnTo>
                <a:lnTo>
                  <a:pt x="257301" y="1543761"/>
                </a:lnTo>
                <a:lnTo>
                  <a:pt x="211049" y="1539613"/>
                </a:lnTo>
                <a:lnTo>
                  <a:pt x="167517" y="1527656"/>
                </a:lnTo>
                <a:lnTo>
                  <a:pt x="127432" y="1508618"/>
                </a:lnTo>
                <a:lnTo>
                  <a:pt x="91521" y="1483229"/>
                </a:lnTo>
                <a:lnTo>
                  <a:pt x="60511" y="1452216"/>
                </a:lnTo>
                <a:lnTo>
                  <a:pt x="35127" y="1416309"/>
                </a:lnTo>
                <a:lnTo>
                  <a:pt x="16096" y="1376237"/>
                </a:lnTo>
                <a:lnTo>
                  <a:pt x="4145" y="1332727"/>
                </a:lnTo>
                <a:lnTo>
                  <a:pt x="0" y="1286509"/>
                </a:lnTo>
                <a:lnTo>
                  <a:pt x="0" y="257301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2637" y="2037079"/>
            <a:ext cx="1828800" cy="979805"/>
          </a:xfrm>
          <a:custGeom>
            <a:avLst/>
            <a:gdLst/>
            <a:ahLst/>
            <a:cxnLst/>
            <a:rect l="l" t="t" r="r" b="b"/>
            <a:pathLst>
              <a:path w="1828800" h="979805">
                <a:moveTo>
                  <a:pt x="0" y="163195"/>
                </a:moveTo>
                <a:lnTo>
                  <a:pt x="5836" y="119797"/>
                </a:lnTo>
                <a:lnTo>
                  <a:pt x="22304" y="80809"/>
                </a:lnTo>
                <a:lnTo>
                  <a:pt x="47847" y="47783"/>
                </a:lnTo>
                <a:lnTo>
                  <a:pt x="80903" y="22272"/>
                </a:lnTo>
                <a:lnTo>
                  <a:pt x="119915" y="5826"/>
                </a:lnTo>
                <a:lnTo>
                  <a:pt x="163322" y="0"/>
                </a:lnTo>
                <a:lnTo>
                  <a:pt x="1665604" y="0"/>
                </a:lnTo>
                <a:lnTo>
                  <a:pt x="1709002" y="5826"/>
                </a:lnTo>
                <a:lnTo>
                  <a:pt x="1747990" y="22272"/>
                </a:lnTo>
                <a:lnTo>
                  <a:pt x="1781016" y="47783"/>
                </a:lnTo>
                <a:lnTo>
                  <a:pt x="1806527" y="80809"/>
                </a:lnTo>
                <a:lnTo>
                  <a:pt x="1822973" y="119797"/>
                </a:lnTo>
                <a:lnTo>
                  <a:pt x="1828800" y="163195"/>
                </a:lnTo>
                <a:lnTo>
                  <a:pt x="1828800" y="816356"/>
                </a:lnTo>
                <a:lnTo>
                  <a:pt x="1822973" y="859762"/>
                </a:lnTo>
                <a:lnTo>
                  <a:pt x="1806527" y="898774"/>
                </a:lnTo>
                <a:lnTo>
                  <a:pt x="1781016" y="931830"/>
                </a:lnTo>
                <a:lnTo>
                  <a:pt x="1747990" y="957373"/>
                </a:lnTo>
                <a:lnTo>
                  <a:pt x="1709002" y="973841"/>
                </a:lnTo>
                <a:lnTo>
                  <a:pt x="1665604" y="979678"/>
                </a:lnTo>
                <a:lnTo>
                  <a:pt x="163322" y="979678"/>
                </a:lnTo>
                <a:lnTo>
                  <a:pt x="119915" y="973841"/>
                </a:lnTo>
                <a:lnTo>
                  <a:pt x="80903" y="957373"/>
                </a:lnTo>
                <a:lnTo>
                  <a:pt x="47847" y="931830"/>
                </a:lnTo>
                <a:lnTo>
                  <a:pt x="22304" y="898774"/>
                </a:lnTo>
                <a:lnTo>
                  <a:pt x="5836" y="859762"/>
                </a:lnTo>
                <a:lnTo>
                  <a:pt x="0" y="816356"/>
                </a:lnTo>
                <a:lnTo>
                  <a:pt x="0" y="163195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6401" y="3783838"/>
            <a:ext cx="1828800" cy="979805"/>
          </a:xfrm>
          <a:custGeom>
            <a:avLst/>
            <a:gdLst/>
            <a:ahLst/>
            <a:cxnLst/>
            <a:rect l="l" t="t" r="r" b="b"/>
            <a:pathLst>
              <a:path w="1828800" h="979804">
                <a:moveTo>
                  <a:pt x="0" y="163322"/>
                </a:moveTo>
                <a:lnTo>
                  <a:pt x="5836" y="119915"/>
                </a:lnTo>
                <a:lnTo>
                  <a:pt x="22304" y="80903"/>
                </a:lnTo>
                <a:lnTo>
                  <a:pt x="47847" y="47847"/>
                </a:lnTo>
                <a:lnTo>
                  <a:pt x="80903" y="22304"/>
                </a:lnTo>
                <a:lnTo>
                  <a:pt x="119915" y="5836"/>
                </a:lnTo>
                <a:lnTo>
                  <a:pt x="163322" y="0"/>
                </a:lnTo>
                <a:lnTo>
                  <a:pt x="1665477" y="0"/>
                </a:lnTo>
                <a:lnTo>
                  <a:pt x="1708884" y="5836"/>
                </a:lnTo>
                <a:lnTo>
                  <a:pt x="1747896" y="22304"/>
                </a:lnTo>
                <a:lnTo>
                  <a:pt x="1780952" y="47847"/>
                </a:lnTo>
                <a:lnTo>
                  <a:pt x="1806495" y="80903"/>
                </a:lnTo>
                <a:lnTo>
                  <a:pt x="1822963" y="119915"/>
                </a:lnTo>
                <a:lnTo>
                  <a:pt x="1828800" y="163322"/>
                </a:lnTo>
                <a:lnTo>
                  <a:pt x="1828800" y="816482"/>
                </a:lnTo>
                <a:lnTo>
                  <a:pt x="1822963" y="859889"/>
                </a:lnTo>
                <a:lnTo>
                  <a:pt x="1806495" y="898901"/>
                </a:lnTo>
                <a:lnTo>
                  <a:pt x="1780952" y="931957"/>
                </a:lnTo>
                <a:lnTo>
                  <a:pt x="1747896" y="957500"/>
                </a:lnTo>
                <a:lnTo>
                  <a:pt x="1708884" y="973968"/>
                </a:lnTo>
                <a:lnTo>
                  <a:pt x="1665477" y="979805"/>
                </a:lnTo>
                <a:lnTo>
                  <a:pt x="163322" y="979805"/>
                </a:lnTo>
                <a:lnTo>
                  <a:pt x="119915" y="973968"/>
                </a:lnTo>
                <a:lnTo>
                  <a:pt x="80903" y="957500"/>
                </a:lnTo>
                <a:lnTo>
                  <a:pt x="47847" y="931957"/>
                </a:lnTo>
                <a:lnTo>
                  <a:pt x="22304" y="898901"/>
                </a:lnTo>
                <a:lnTo>
                  <a:pt x="5836" y="859889"/>
                </a:lnTo>
                <a:lnTo>
                  <a:pt x="0" y="816482"/>
                </a:lnTo>
                <a:lnTo>
                  <a:pt x="0" y="163322"/>
                </a:lnTo>
                <a:close/>
              </a:path>
            </a:pathLst>
          </a:custGeom>
          <a:ln w="158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6401" y="4933441"/>
            <a:ext cx="1828800" cy="979805"/>
          </a:xfrm>
          <a:custGeom>
            <a:avLst/>
            <a:gdLst/>
            <a:ahLst/>
            <a:cxnLst/>
            <a:rect l="l" t="t" r="r" b="b"/>
            <a:pathLst>
              <a:path w="1828800" h="979804">
                <a:moveTo>
                  <a:pt x="0" y="163321"/>
                </a:moveTo>
                <a:lnTo>
                  <a:pt x="5827" y="119870"/>
                </a:lnTo>
                <a:lnTo>
                  <a:pt x="22276" y="80847"/>
                </a:lnTo>
                <a:lnTo>
                  <a:pt x="47799" y="47799"/>
                </a:lnTo>
                <a:lnTo>
                  <a:pt x="80847" y="22276"/>
                </a:lnTo>
                <a:lnTo>
                  <a:pt x="119870" y="5827"/>
                </a:lnTo>
                <a:lnTo>
                  <a:pt x="163322" y="0"/>
                </a:lnTo>
                <a:lnTo>
                  <a:pt x="1665477" y="0"/>
                </a:lnTo>
                <a:lnTo>
                  <a:pt x="1708884" y="5827"/>
                </a:lnTo>
                <a:lnTo>
                  <a:pt x="1747896" y="22276"/>
                </a:lnTo>
                <a:lnTo>
                  <a:pt x="1780952" y="47799"/>
                </a:lnTo>
                <a:lnTo>
                  <a:pt x="1806495" y="80847"/>
                </a:lnTo>
                <a:lnTo>
                  <a:pt x="1822963" y="119870"/>
                </a:lnTo>
                <a:lnTo>
                  <a:pt x="1828800" y="163321"/>
                </a:lnTo>
                <a:lnTo>
                  <a:pt x="1828800" y="816394"/>
                </a:lnTo>
                <a:lnTo>
                  <a:pt x="1822963" y="859803"/>
                </a:lnTo>
                <a:lnTo>
                  <a:pt x="1806495" y="898811"/>
                </a:lnTo>
                <a:lnTo>
                  <a:pt x="1780952" y="931860"/>
                </a:lnTo>
                <a:lnTo>
                  <a:pt x="1747896" y="957395"/>
                </a:lnTo>
                <a:lnTo>
                  <a:pt x="1708884" y="973857"/>
                </a:lnTo>
                <a:lnTo>
                  <a:pt x="1665477" y="979690"/>
                </a:lnTo>
                <a:lnTo>
                  <a:pt x="163322" y="979690"/>
                </a:lnTo>
                <a:lnTo>
                  <a:pt x="119870" y="973857"/>
                </a:lnTo>
                <a:lnTo>
                  <a:pt x="80847" y="957395"/>
                </a:lnTo>
                <a:lnTo>
                  <a:pt x="47799" y="931860"/>
                </a:lnTo>
                <a:lnTo>
                  <a:pt x="22276" y="898811"/>
                </a:lnTo>
                <a:lnTo>
                  <a:pt x="5827" y="859803"/>
                </a:lnTo>
                <a:lnTo>
                  <a:pt x="0" y="816394"/>
                </a:lnTo>
                <a:lnTo>
                  <a:pt x="0" y="163321"/>
                </a:lnTo>
                <a:close/>
              </a:path>
            </a:pathLst>
          </a:custGeom>
          <a:ln w="1587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9235" y="2840227"/>
            <a:ext cx="894080" cy="542290"/>
          </a:xfrm>
          <a:custGeom>
            <a:avLst/>
            <a:gdLst/>
            <a:ahLst/>
            <a:cxnLst/>
            <a:rect l="l" t="t" r="r" b="b"/>
            <a:pathLst>
              <a:path w="894079" h="542289">
                <a:moveTo>
                  <a:pt x="726313" y="0"/>
                </a:moveTo>
                <a:lnTo>
                  <a:pt x="754126" y="55880"/>
                </a:lnTo>
                <a:lnTo>
                  <a:pt x="0" y="430149"/>
                </a:lnTo>
                <a:lnTo>
                  <a:pt x="55499" y="541909"/>
                </a:lnTo>
                <a:lnTo>
                  <a:pt x="809625" y="167639"/>
                </a:lnTo>
                <a:lnTo>
                  <a:pt x="856107" y="167639"/>
                </a:lnTo>
                <a:lnTo>
                  <a:pt x="893572" y="56261"/>
                </a:lnTo>
                <a:lnTo>
                  <a:pt x="726313" y="0"/>
                </a:lnTo>
                <a:close/>
              </a:path>
              <a:path w="894079" h="542289">
                <a:moveTo>
                  <a:pt x="856107" y="167639"/>
                </a:moveTo>
                <a:lnTo>
                  <a:pt x="809625" y="167639"/>
                </a:lnTo>
                <a:lnTo>
                  <a:pt x="837311" y="223520"/>
                </a:lnTo>
                <a:lnTo>
                  <a:pt x="856107" y="167639"/>
                </a:lnTo>
                <a:close/>
              </a:path>
            </a:pathLst>
          </a:custGeom>
          <a:solidFill>
            <a:srgbClr val="6C7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9235" y="2840227"/>
            <a:ext cx="894080" cy="542290"/>
          </a:xfrm>
          <a:custGeom>
            <a:avLst/>
            <a:gdLst/>
            <a:ahLst/>
            <a:cxnLst/>
            <a:rect l="l" t="t" r="r" b="b"/>
            <a:pathLst>
              <a:path w="894079" h="542289">
                <a:moveTo>
                  <a:pt x="0" y="430149"/>
                </a:moveTo>
                <a:lnTo>
                  <a:pt x="754126" y="55880"/>
                </a:lnTo>
                <a:lnTo>
                  <a:pt x="726313" y="0"/>
                </a:lnTo>
                <a:lnTo>
                  <a:pt x="893572" y="56261"/>
                </a:lnTo>
                <a:lnTo>
                  <a:pt x="837311" y="223520"/>
                </a:lnTo>
                <a:lnTo>
                  <a:pt x="809625" y="167639"/>
                </a:lnTo>
                <a:lnTo>
                  <a:pt x="55499" y="541909"/>
                </a:lnTo>
                <a:lnTo>
                  <a:pt x="0" y="430149"/>
                </a:lnTo>
                <a:close/>
              </a:path>
            </a:pathLst>
          </a:custGeom>
          <a:ln w="15874">
            <a:solidFill>
              <a:srgbClr val="6C7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8215" y="3940302"/>
            <a:ext cx="901700" cy="527050"/>
          </a:xfrm>
          <a:custGeom>
            <a:avLst/>
            <a:gdLst/>
            <a:ahLst/>
            <a:cxnLst/>
            <a:rect l="l" t="t" r="r" b="b"/>
            <a:pathLst>
              <a:path w="901700" h="527050">
                <a:moveTo>
                  <a:pt x="52958" y="0"/>
                </a:moveTo>
                <a:lnTo>
                  <a:pt x="0" y="112903"/>
                </a:lnTo>
                <a:lnTo>
                  <a:pt x="762253" y="470281"/>
                </a:lnTo>
                <a:lnTo>
                  <a:pt x="735838" y="526796"/>
                </a:lnTo>
                <a:lnTo>
                  <a:pt x="901700" y="466852"/>
                </a:lnTo>
                <a:lnTo>
                  <a:pt x="862165" y="357378"/>
                </a:lnTo>
                <a:lnTo>
                  <a:pt x="815213" y="357378"/>
                </a:lnTo>
                <a:lnTo>
                  <a:pt x="52958" y="0"/>
                </a:lnTo>
                <a:close/>
              </a:path>
              <a:path w="901700" h="527050">
                <a:moveTo>
                  <a:pt x="841755" y="300863"/>
                </a:moveTo>
                <a:lnTo>
                  <a:pt x="815213" y="357378"/>
                </a:lnTo>
                <a:lnTo>
                  <a:pt x="862165" y="357378"/>
                </a:lnTo>
                <a:lnTo>
                  <a:pt x="841755" y="300863"/>
                </a:lnTo>
                <a:close/>
              </a:path>
            </a:pathLst>
          </a:custGeom>
          <a:solidFill>
            <a:srgbClr val="6C7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8215" y="3940302"/>
            <a:ext cx="901700" cy="527050"/>
          </a:xfrm>
          <a:custGeom>
            <a:avLst/>
            <a:gdLst/>
            <a:ahLst/>
            <a:cxnLst/>
            <a:rect l="l" t="t" r="r" b="b"/>
            <a:pathLst>
              <a:path w="901700" h="527050">
                <a:moveTo>
                  <a:pt x="52958" y="0"/>
                </a:moveTo>
                <a:lnTo>
                  <a:pt x="815213" y="357378"/>
                </a:lnTo>
                <a:lnTo>
                  <a:pt x="841755" y="300863"/>
                </a:lnTo>
                <a:lnTo>
                  <a:pt x="901700" y="466852"/>
                </a:lnTo>
                <a:lnTo>
                  <a:pt x="735838" y="526796"/>
                </a:lnTo>
                <a:lnTo>
                  <a:pt x="762253" y="470281"/>
                </a:lnTo>
                <a:lnTo>
                  <a:pt x="0" y="112903"/>
                </a:lnTo>
                <a:lnTo>
                  <a:pt x="52958" y="0"/>
                </a:lnTo>
                <a:close/>
              </a:path>
            </a:pathLst>
          </a:custGeom>
          <a:ln w="15875">
            <a:solidFill>
              <a:srgbClr val="6C7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2793" y="2568955"/>
            <a:ext cx="967105" cy="249554"/>
          </a:xfrm>
          <a:custGeom>
            <a:avLst/>
            <a:gdLst/>
            <a:ahLst/>
            <a:cxnLst/>
            <a:rect l="l" t="t" r="r" b="b"/>
            <a:pathLst>
              <a:path w="967104" h="249555">
                <a:moveTo>
                  <a:pt x="841882" y="0"/>
                </a:moveTo>
                <a:lnTo>
                  <a:pt x="841882" y="62484"/>
                </a:lnTo>
                <a:lnTo>
                  <a:pt x="0" y="62484"/>
                </a:lnTo>
                <a:lnTo>
                  <a:pt x="0" y="187198"/>
                </a:lnTo>
                <a:lnTo>
                  <a:pt x="841882" y="187198"/>
                </a:lnTo>
                <a:lnTo>
                  <a:pt x="841882" y="249555"/>
                </a:lnTo>
                <a:lnTo>
                  <a:pt x="966724" y="124841"/>
                </a:lnTo>
                <a:lnTo>
                  <a:pt x="841882" y="0"/>
                </a:lnTo>
                <a:close/>
              </a:path>
            </a:pathLst>
          </a:custGeom>
          <a:solidFill>
            <a:srgbClr val="6C7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2793" y="2568955"/>
            <a:ext cx="967105" cy="249554"/>
          </a:xfrm>
          <a:custGeom>
            <a:avLst/>
            <a:gdLst/>
            <a:ahLst/>
            <a:cxnLst/>
            <a:rect l="l" t="t" r="r" b="b"/>
            <a:pathLst>
              <a:path w="967104" h="249555">
                <a:moveTo>
                  <a:pt x="0" y="62484"/>
                </a:moveTo>
                <a:lnTo>
                  <a:pt x="841882" y="62484"/>
                </a:lnTo>
                <a:lnTo>
                  <a:pt x="841882" y="0"/>
                </a:lnTo>
                <a:lnTo>
                  <a:pt x="966724" y="124841"/>
                </a:lnTo>
                <a:lnTo>
                  <a:pt x="841882" y="249555"/>
                </a:lnTo>
                <a:lnTo>
                  <a:pt x="841882" y="187198"/>
                </a:lnTo>
                <a:lnTo>
                  <a:pt x="0" y="187198"/>
                </a:lnTo>
                <a:lnTo>
                  <a:pt x="0" y="62484"/>
                </a:lnTo>
                <a:close/>
              </a:path>
            </a:pathLst>
          </a:custGeom>
          <a:ln w="15875">
            <a:solidFill>
              <a:srgbClr val="6C7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4559" y="4212590"/>
            <a:ext cx="921385" cy="485775"/>
          </a:xfrm>
          <a:custGeom>
            <a:avLst/>
            <a:gdLst/>
            <a:ahLst/>
            <a:cxnLst/>
            <a:rect l="l" t="t" r="r" b="b"/>
            <a:pathLst>
              <a:path w="921384" h="485775">
                <a:moveTo>
                  <a:pt x="759078" y="0"/>
                </a:moveTo>
                <a:lnTo>
                  <a:pt x="782192" y="58039"/>
                </a:lnTo>
                <a:lnTo>
                  <a:pt x="0" y="369443"/>
                </a:lnTo>
                <a:lnTo>
                  <a:pt x="46227" y="485394"/>
                </a:lnTo>
                <a:lnTo>
                  <a:pt x="828293" y="173990"/>
                </a:lnTo>
                <a:lnTo>
                  <a:pt x="876324" y="173990"/>
                </a:lnTo>
                <a:lnTo>
                  <a:pt x="921130" y="69850"/>
                </a:lnTo>
                <a:lnTo>
                  <a:pt x="759078" y="0"/>
                </a:lnTo>
                <a:close/>
              </a:path>
              <a:path w="921384" h="485775">
                <a:moveTo>
                  <a:pt x="876324" y="173990"/>
                </a:moveTo>
                <a:lnTo>
                  <a:pt x="828293" y="173990"/>
                </a:lnTo>
                <a:lnTo>
                  <a:pt x="851407" y="231902"/>
                </a:lnTo>
                <a:lnTo>
                  <a:pt x="876324" y="173990"/>
                </a:lnTo>
                <a:close/>
              </a:path>
            </a:pathLst>
          </a:custGeom>
          <a:solidFill>
            <a:srgbClr val="6C7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4559" y="4212590"/>
            <a:ext cx="921385" cy="485775"/>
          </a:xfrm>
          <a:custGeom>
            <a:avLst/>
            <a:gdLst/>
            <a:ahLst/>
            <a:cxnLst/>
            <a:rect l="l" t="t" r="r" b="b"/>
            <a:pathLst>
              <a:path w="921384" h="485775">
                <a:moveTo>
                  <a:pt x="0" y="369443"/>
                </a:moveTo>
                <a:lnTo>
                  <a:pt x="782192" y="58039"/>
                </a:lnTo>
                <a:lnTo>
                  <a:pt x="759078" y="0"/>
                </a:lnTo>
                <a:lnTo>
                  <a:pt x="921130" y="69850"/>
                </a:lnTo>
                <a:lnTo>
                  <a:pt x="851407" y="231902"/>
                </a:lnTo>
                <a:lnTo>
                  <a:pt x="828293" y="173990"/>
                </a:lnTo>
                <a:lnTo>
                  <a:pt x="46227" y="485394"/>
                </a:lnTo>
                <a:lnTo>
                  <a:pt x="0" y="369443"/>
                </a:lnTo>
                <a:close/>
              </a:path>
            </a:pathLst>
          </a:custGeom>
          <a:ln w="15875">
            <a:solidFill>
              <a:srgbClr val="6C7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2621" y="4893055"/>
            <a:ext cx="916940" cy="495934"/>
          </a:xfrm>
          <a:custGeom>
            <a:avLst/>
            <a:gdLst/>
            <a:ahLst/>
            <a:cxnLst/>
            <a:rect l="l" t="t" r="r" b="b"/>
            <a:pathLst>
              <a:path w="916940" h="495935">
                <a:moveTo>
                  <a:pt x="47878" y="0"/>
                </a:moveTo>
                <a:lnTo>
                  <a:pt x="0" y="115189"/>
                </a:lnTo>
                <a:lnTo>
                  <a:pt x="777367" y="438277"/>
                </a:lnTo>
                <a:lnTo>
                  <a:pt x="753364" y="495935"/>
                </a:lnTo>
                <a:lnTo>
                  <a:pt x="916558" y="428625"/>
                </a:lnTo>
                <a:lnTo>
                  <a:pt x="873030" y="323088"/>
                </a:lnTo>
                <a:lnTo>
                  <a:pt x="825246" y="323088"/>
                </a:lnTo>
                <a:lnTo>
                  <a:pt x="47878" y="0"/>
                </a:lnTo>
                <a:close/>
              </a:path>
              <a:path w="916940" h="495935">
                <a:moveTo>
                  <a:pt x="849249" y="265430"/>
                </a:moveTo>
                <a:lnTo>
                  <a:pt x="825246" y="323088"/>
                </a:lnTo>
                <a:lnTo>
                  <a:pt x="873030" y="323088"/>
                </a:lnTo>
                <a:lnTo>
                  <a:pt x="849249" y="265430"/>
                </a:lnTo>
                <a:close/>
              </a:path>
            </a:pathLst>
          </a:custGeom>
          <a:solidFill>
            <a:srgbClr val="6C7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92621" y="4893055"/>
            <a:ext cx="916940" cy="495934"/>
          </a:xfrm>
          <a:custGeom>
            <a:avLst/>
            <a:gdLst/>
            <a:ahLst/>
            <a:cxnLst/>
            <a:rect l="l" t="t" r="r" b="b"/>
            <a:pathLst>
              <a:path w="916940" h="495935">
                <a:moveTo>
                  <a:pt x="47878" y="0"/>
                </a:moveTo>
                <a:lnTo>
                  <a:pt x="825246" y="323088"/>
                </a:lnTo>
                <a:lnTo>
                  <a:pt x="849249" y="265430"/>
                </a:lnTo>
                <a:lnTo>
                  <a:pt x="916558" y="428625"/>
                </a:lnTo>
                <a:lnTo>
                  <a:pt x="753364" y="495935"/>
                </a:lnTo>
                <a:lnTo>
                  <a:pt x="777367" y="438277"/>
                </a:lnTo>
                <a:lnTo>
                  <a:pt x="0" y="115189"/>
                </a:lnTo>
                <a:lnTo>
                  <a:pt x="47878" y="0"/>
                </a:lnTo>
                <a:close/>
              </a:path>
            </a:pathLst>
          </a:custGeom>
          <a:ln w="15875">
            <a:solidFill>
              <a:srgbClr val="6C7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4049" y="3306826"/>
            <a:ext cx="101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70" dirty="0">
                <a:latin typeface="Verdana"/>
                <a:cs typeface="Verdana"/>
              </a:rPr>
              <a:t>e  </a:t>
            </a:r>
            <a:r>
              <a:rPr sz="1800" spc="-40" dirty="0"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3350" y="2330958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/>
                <a:cs typeface="Verdana"/>
              </a:rPr>
              <a:t>C</a:t>
            </a:r>
            <a:r>
              <a:rPr sz="1800" spc="30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us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31633" y="4112463"/>
            <a:ext cx="147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Classification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9721" y="5229225"/>
            <a:ext cx="1181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 smtClean="0">
                <a:latin typeface="Verdana"/>
                <a:cs typeface="Verdana"/>
              </a:rPr>
              <a:t>R</a:t>
            </a:r>
            <a:r>
              <a:rPr sz="1800" spc="-40" dirty="0" smtClean="0"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gr</a:t>
            </a:r>
            <a:r>
              <a:rPr sz="1800" spc="-25" dirty="0" smtClean="0">
                <a:latin typeface="Verdana"/>
                <a:cs typeface="Verdana"/>
              </a:rPr>
              <a:t>e</a:t>
            </a:r>
            <a:r>
              <a:rPr sz="1800" spc="-250" dirty="0" smtClean="0">
                <a:latin typeface="Verdana"/>
                <a:cs typeface="Verdana"/>
              </a:rPr>
              <a:t>ss</a:t>
            </a:r>
            <a:r>
              <a:rPr sz="1800" spc="-114" dirty="0" smtClean="0">
                <a:latin typeface="Verdana"/>
                <a:cs typeface="Verdana"/>
              </a:rPr>
              <a:t>i</a:t>
            </a:r>
            <a:r>
              <a:rPr sz="1800" spc="20" dirty="0" smtClean="0">
                <a:latin typeface="Verdana"/>
                <a:cs typeface="Verdana"/>
              </a:rPr>
              <a:t>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1078" y="2093163"/>
            <a:ext cx="163385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Unsupervised</a:t>
            </a:r>
            <a:endParaRPr sz="1800" dirty="0">
              <a:latin typeface="Verdana"/>
              <a:cs typeface="Verdana"/>
            </a:endParaRPr>
          </a:p>
          <a:p>
            <a:pPr marL="337820">
              <a:lnSpc>
                <a:spcPct val="100000"/>
              </a:lnSpc>
            </a:pPr>
            <a:r>
              <a:rPr sz="1800" spc="-40" dirty="0"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455"/>
              </a:spcBef>
            </a:pPr>
            <a:r>
              <a:rPr sz="1350" i="1" spc="-65" dirty="0">
                <a:latin typeface="Verdana"/>
                <a:cs typeface="Verdana"/>
              </a:rPr>
              <a:t>Interpret </a:t>
            </a:r>
            <a:r>
              <a:rPr sz="1350" i="1" spc="50" dirty="0">
                <a:latin typeface="Verdana"/>
                <a:cs typeface="Verdana"/>
              </a:rPr>
              <a:t>and  </a:t>
            </a:r>
            <a:r>
              <a:rPr sz="1350" i="1" spc="-10" dirty="0">
                <a:latin typeface="Verdana"/>
                <a:cs typeface="Verdana"/>
              </a:rPr>
              <a:t>analyze </a:t>
            </a:r>
            <a:r>
              <a:rPr sz="1350" i="1" spc="55" dirty="0">
                <a:latin typeface="Verdana"/>
                <a:cs typeface="Verdana"/>
              </a:rPr>
              <a:t>data</a:t>
            </a:r>
            <a:r>
              <a:rPr sz="1350" i="1" spc="-265" dirty="0">
                <a:latin typeface="Verdana"/>
                <a:cs typeface="Verdana"/>
              </a:rPr>
              <a:t> </a:t>
            </a:r>
            <a:r>
              <a:rPr sz="1350" i="1" spc="-55" dirty="0">
                <a:latin typeface="Verdana"/>
                <a:cs typeface="Verdana"/>
              </a:rPr>
              <a:t>solely  </a:t>
            </a:r>
            <a:r>
              <a:rPr sz="1350" i="1" spc="30" dirty="0">
                <a:latin typeface="Verdana"/>
                <a:cs typeface="Verdana"/>
              </a:rPr>
              <a:t>based</a:t>
            </a:r>
            <a:r>
              <a:rPr sz="1350" i="1" spc="-145" dirty="0">
                <a:latin typeface="Verdana"/>
                <a:cs typeface="Verdana"/>
              </a:rPr>
              <a:t> </a:t>
            </a:r>
            <a:r>
              <a:rPr sz="1350" i="1" spc="20" dirty="0">
                <a:latin typeface="Verdana"/>
                <a:cs typeface="Verdana"/>
              </a:rPr>
              <a:t>on</a:t>
            </a:r>
            <a:r>
              <a:rPr sz="1350" i="1" spc="-120" dirty="0">
                <a:latin typeface="Verdana"/>
                <a:cs typeface="Verdana"/>
              </a:rPr>
              <a:t> </a:t>
            </a:r>
            <a:r>
              <a:rPr sz="1350" i="1" spc="-10" dirty="0">
                <a:latin typeface="Verdana"/>
                <a:cs typeface="Verdana"/>
              </a:rPr>
              <a:t>the</a:t>
            </a:r>
            <a:r>
              <a:rPr sz="1350" i="1" spc="-125" dirty="0">
                <a:latin typeface="Verdana"/>
                <a:cs typeface="Verdana"/>
              </a:rPr>
              <a:t> </a:t>
            </a:r>
            <a:r>
              <a:rPr sz="1350" i="1" spc="55" dirty="0">
                <a:latin typeface="Verdana"/>
                <a:cs typeface="Verdana"/>
              </a:rPr>
              <a:t>data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57090" y="4134357"/>
            <a:ext cx="1626870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206375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Sup</a:t>
            </a:r>
            <a:r>
              <a:rPr sz="1800" spc="-5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v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75" dirty="0">
                <a:latin typeface="Verdana"/>
                <a:cs typeface="Verdana"/>
              </a:rPr>
              <a:t>d  </a:t>
            </a:r>
            <a:r>
              <a:rPr sz="1800" spc="-40" dirty="0">
                <a:latin typeface="Verdana"/>
                <a:cs typeface="Verdana"/>
              </a:rPr>
              <a:t>Learning</a:t>
            </a:r>
            <a:endParaRPr sz="18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550"/>
              </a:spcBef>
            </a:pPr>
            <a:r>
              <a:rPr sz="1350" i="1" spc="15" dirty="0">
                <a:latin typeface="Verdana"/>
                <a:cs typeface="Verdana"/>
              </a:rPr>
              <a:t>Develop</a:t>
            </a:r>
            <a:r>
              <a:rPr sz="1350" i="1" spc="-195" dirty="0">
                <a:latin typeface="Verdana"/>
                <a:cs typeface="Verdana"/>
              </a:rPr>
              <a:t> </a:t>
            </a:r>
            <a:r>
              <a:rPr sz="1350" i="1" spc="-5" dirty="0">
                <a:latin typeface="Verdana"/>
                <a:cs typeface="Verdana"/>
              </a:rPr>
              <a:t>predictive  </a:t>
            </a:r>
            <a:r>
              <a:rPr sz="1350" i="1" spc="10" dirty="0">
                <a:latin typeface="Verdana"/>
                <a:cs typeface="Verdana"/>
              </a:rPr>
              <a:t>model </a:t>
            </a:r>
            <a:r>
              <a:rPr sz="1350" i="1" spc="30" dirty="0">
                <a:latin typeface="Verdana"/>
                <a:cs typeface="Verdana"/>
              </a:rPr>
              <a:t>based </a:t>
            </a:r>
            <a:r>
              <a:rPr sz="1350" i="1" spc="20" dirty="0">
                <a:latin typeface="Verdana"/>
                <a:cs typeface="Verdana"/>
              </a:rPr>
              <a:t>on  </a:t>
            </a:r>
            <a:r>
              <a:rPr sz="1350" i="1" spc="10" dirty="0">
                <a:latin typeface="Verdana"/>
                <a:cs typeface="Verdana"/>
              </a:rPr>
              <a:t>both </a:t>
            </a:r>
            <a:r>
              <a:rPr sz="1350" i="1" spc="-30" dirty="0">
                <a:latin typeface="Verdana"/>
                <a:cs typeface="Verdana"/>
              </a:rPr>
              <a:t>input </a:t>
            </a:r>
            <a:r>
              <a:rPr sz="1350" i="1" spc="50" dirty="0">
                <a:latin typeface="Verdana"/>
                <a:cs typeface="Verdana"/>
              </a:rPr>
              <a:t>and  </a:t>
            </a:r>
            <a:r>
              <a:rPr sz="1350" i="1" spc="-10" dirty="0">
                <a:latin typeface="Verdana"/>
                <a:cs typeface="Verdana"/>
              </a:rPr>
              <a:t>output</a:t>
            </a:r>
            <a:r>
              <a:rPr sz="1350" i="1" spc="-135" dirty="0">
                <a:latin typeface="Verdana"/>
                <a:cs typeface="Verdana"/>
              </a:rPr>
              <a:t> </a:t>
            </a:r>
            <a:r>
              <a:rPr sz="1350" i="1" spc="55" dirty="0">
                <a:latin typeface="Verdana"/>
                <a:cs typeface="Verdana"/>
              </a:rPr>
              <a:t>data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4461" y="2102166"/>
            <a:ext cx="12528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350" i="1" spc="-70" dirty="0">
                <a:latin typeface="Verdana"/>
                <a:cs typeface="Verdana"/>
              </a:rPr>
              <a:t>Finds </a:t>
            </a:r>
            <a:r>
              <a:rPr sz="1350" i="1" spc="10" dirty="0">
                <a:latin typeface="Verdana"/>
                <a:cs typeface="Verdana"/>
              </a:rPr>
              <a:t>hidden  </a:t>
            </a:r>
            <a:r>
              <a:rPr sz="1350" i="1" spc="-35" dirty="0">
                <a:latin typeface="Verdana"/>
                <a:cs typeface="Verdana"/>
              </a:rPr>
              <a:t>patterns </a:t>
            </a:r>
            <a:r>
              <a:rPr sz="1350" i="1" spc="-50" dirty="0">
                <a:latin typeface="Verdana"/>
                <a:cs typeface="Verdana"/>
              </a:rPr>
              <a:t>or  </a:t>
            </a:r>
            <a:r>
              <a:rPr sz="1350" i="1" spc="-55" dirty="0">
                <a:latin typeface="Verdana"/>
                <a:cs typeface="Verdana"/>
              </a:rPr>
              <a:t>structure </a:t>
            </a:r>
            <a:r>
              <a:rPr sz="1350" i="1" spc="-65" dirty="0">
                <a:latin typeface="Verdana"/>
                <a:cs typeface="Verdana"/>
              </a:rPr>
              <a:t>in</a:t>
            </a:r>
            <a:r>
              <a:rPr sz="1350" i="1" spc="-254" dirty="0">
                <a:latin typeface="Verdana"/>
                <a:cs typeface="Verdana"/>
              </a:rPr>
              <a:t> </a:t>
            </a:r>
            <a:r>
              <a:rPr sz="1350" i="1" spc="-10" dirty="0">
                <a:latin typeface="Verdana"/>
                <a:cs typeface="Verdana"/>
              </a:rPr>
              <a:t>the  </a:t>
            </a:r>
            <a:r>
              <a:rPr sz="1350" i="1" spc="-30" dirty="0">
                <a:latin typeface="Verdana"/>
                <a:cs typeface="Verdana"/>
              </a:rPr>
              <a:t>input</a:t>
            </a:r>
            <a:r>
              <a:rPr sz="1350" i="1" spc="-140" dirty="0">
                <a:latin typeface="Verdana"/>
                <a:cs typeface="Verdana"/>
              </a:rPr>
              <a:t> </a:t>
            </a:r>
            <a:r>
              <a:rPr sz="1350" i="1" spc="55" dirty="0">
                <a:latin typeface="Verdana"/>
                <a:cs typeface="Verdana"/>
              </a:rPr>
              <a:t>data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10446" y="3955383"/>
            <a:ext cx="2031493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350" i="1" spc="-25" dirty="0">
                <a:latin typeface="Verdana"/>
                <a:cs typeface="Verdana"/>
              </a:rPr>
              <a:t>Predicts</a:t>
            </a:r>
            <a:r>
              <a:rPr sz="1350" i="1" spc="-204" dirty="0">
                <a:latin typeface="Verdana"/>
                <a:cs typeface="Verdana"/>
              </a:rPr>
              <a:t> </a:t>
            </a:r>
            <a:r>
              <a:rPr sz="1350" i="1" spc="-20" dirty="0" smtClean="0">
                <a:latin typeface="Verdana"/>
                <a:cs typeface="Verdana"/>
              </a:rPr>
              <a:t>discrete</a:t>
            </a:r>
            <a:r>
              <a:rPr lang="en-US" sz="1350" i="1" spc="-20" dirty="0" smtClean="0">
                <a:latin typeface="Verdana"/>
                <a:cs typeface="Verdana"/>
              </a:rPr>
              <a:t> </a:t>
            </a:r>
            <a:r>
              <a:rPr sz="1350" i="1" spc="-35" dirty="0" smtClean="0">
                <a:latin typeface="Verdana"/>
                <a:cs typeface="Verdana"/>
              </a:rPr>
              <a:t>labels</a:t>
            </a:r>
            <a:r>
              <a:rPr sz="1350" i="1" spc="-35" dirty="0">
                <a:latin typeface="Verdana"/>
                <a:cs typeface="Verdana"/>
              </a:rPr>
              <a:t>. </a:t>
            </a:r>
            <a:r>
              <a:rPr sz="1350" i="1" spc="-75" dirty="0" smtClean="0">
                <a:latin typeface="Verdana"/>
                <a:cs typeface="Verdana"/>
              </a:rPr>
              <a:t>For</a:t>
            </a:r>
            <a:r>
              <a:rPr lang="en-US" sz="1350" i="1" spc="-75" dirty="0" smtClean="0">
                <a:latin typeface="Verdana"/>
                <a:cs typeface="Verdana"/>
              </a:rPr>
              <a:t> </a:t>
            </a:r>
            <a:r>
              <a:rPr sz="1350" i="1" spc="-15" dirty="0" smtClean="0">
                <a:latin typeface="Verdana"/>
                <a:cs typeface="Verdana"/>
              </a:rPr>
              <a:t>example,</a:t>
            </a:r>
            <a:r>
              <a:rPr lang="en-US" sz="1350" i="1" spc="-15" dirty="0" smtClean="0">
                <a:latin typeface="Verdana"/>
                <a:cs typeface="Verdana"/>
              </a:rPr>
              <a:t> </a:t>
            </a:r>
            <a:r>
              <a:rPr sz="1350" i="1" spc="-75" dirty="0" smtClean="0">
                <a:latin typeface="Verdana"/>
                <a:cs typeface="Verdana"/>
              </a:rPr>
              <a:t>if </a:t>
            </a:r>
            <a:r>
              <a:rPr sz="1350" i="1" spc="-10">
                <a:latin typeface="Verdana"/>
                <a:cs typeface="Verdana"/>
              </a:rPr>
              <a:t>the </a:t>
            </a:r>
            <a:r>
              <a:rPr sz="1350" i="1" spc="-15" smtClean="0">
                <a:latin typeface="Verdana"/>
                <a:cs typeface="Verdana"/>
              </a:rPr>
              <a:t>email </a:t>
            </a:r>
            <a:r>
              <a:rPr sz="1350" i="1" spc="-140" dirty="0">
                <a:latin typeface="Verdana"/>
                <a:cs typeface="Verdana"/>
              </a:rPr>
              <a:t>is </a:t>
            </a:r>
            <a:r>
              <a:rPr sz="1350" i="1" spc="-10">
                <a:latin typeface="Verdana"/>
                <a:cs typeface="Verdana"/>
              </a:rPr>
              <a:t>spam</a:t>
            </a:r>
            <a:r>
              <a:rPr sz="1350" i="1" spc="-240">
                <a:latin typeface="Verdana"/>
                <a:cs typeface="Verdana"/>
              </a:rPr>
              <a:t> </a:t>
            </a:r>
            <a:r>
              <a:rPr sz="1350" i="1" spc="-50" smtClean="0">
                <a:latin typeface="Verdana"/>
                <a:cs typeface="Verdana"/>
              </a:rPr>
              <a:t>or</a:t>
            </a:r>
            <a:r>
              <a:rPr lang="en-US" sz="1350" i="1" spc="-50" smtClean="0">
                <a:latin typeface="Verdana"/>
                <a:cs typeface="Verdana"/>
              </a:rPr>
              <a:t> </a:t>
            </a:r>
            <a:r>
              <a:rPr sz="1350" i="1" spc="-10" smtClean="0">
                <a:latin typeface="Verdana"/>
                <a:cs typeface="Verdana"/>
              </a:rPr>
              <a:t>not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05385" y="4951905"/>
            <a:ext cx="184873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350" i="1" spc="-25" dirty="0">
                <a:latin typeface="Verdana"/>
                <a:cs typeface="Verdana"/>
              </a:rPr>
              <a:t>Predicts</a:t>
            </a:r>
            <a:r>
              <a:rPr sz="1350" i="1" spc="-220" dirty="0">
                <a:latin typeface="Verdana"/>
                <a:cs typeface="Verdana"/>
              </a:rPr>
              <a:t> </a:t>
            </a:r>
            <a:r>
              <a:rPr sz="1350" i="1" spc="-15" dirty="0" smtClean="0">
                <a:latin typeface="Verdana"/>
                <a:cs typeface="Verdana"/>
              </a:rPr>
              <a:t>continu</a:t>
            </a:r>
            <a:r>
              <a:rPr lang="en-US" sz="1350" i="1" spc="-15" dirty="0" smtClean="0">
                <a:latin typeface="Verdana"/>
                <a:cs typeface="Verdana"/>
              </a:rPr>
              <a:t>ou</a:t>
            </a:r>
            <a:r>
              <a:rPr sz="1350" i="1" spc="-15" dirty="0" smtClean="0">
                <a:latin typeface="Verdana"/>
                <a:cs typeface="Verdana"/>
              </a:rPr>
              <a:t>s  </a:t>
            </a:r>
            <a:r>
              <a:rPr sz="1350" i="1" spc="-35" dirty="0">
                <a:latin typeface="Verdana"/>
                <a:cs typeface="Verdana"/>
              </a:rPr>
              <a:t>labels. </a:t>
            </a:r>
            <a:r>
              <a:rPr sz="1350" i="1" spc="-75" dirty="0">
                <a:latin typeface="Verdana"/>
                <a:cs typeface="Verdana"/>
              </a:rPr>
              <a:t>For  </a:t>
            </a:r>
            <a:r>
              <a:rPr sz="1350" i="1" spc="-15" dirty="0">
                <a:latin typeface="Verdana"/>
                <a:cs typeface="Verdana"/>
              </a:rPr>
              <a:t>example,  </a:t>
            </a:r>
            <a:r>
              <a:rPr sz="1350" i="1" spc="25" dirty="0">
                <a:latin typeface="Verdana"/>
                <a:cs typeface="Verdana"/>
              </a:rPr>
              <a:t>changes </a:t>
            </a:r>
            <a:r>
              <a:rPr sz="1350" i="1" spc="-65" dirty="0">
                <a:latin typeface="Verdana"/>
                <a:cs typeface="Verdana"/>
              </a:rPr>
              <a:t>in </a:t>
            </a:r>
            <a:r>
              <a:rPr sz="1350" i="1" spc="-25" dirty="0">
                <a:latin typeface="Verdana"/>
                <a:cs typeface="Verdana"/>
              </a:rPr>
              <a:t>stock  </a:t>
            </a:r>
            <a:r>
              <a:rPr sz="1350" i="1" spc="-50" dirty="0">
                <a:latin typeface="Verdana"/>
                <a:cs typeface="Verdana"/>
              </a:rPr>
              <a:t>market,  </a:t>
            </a:r>
            <a:r>
              <a:rPr sz="1350" i="1" spc="-15" dirty="0">
                <a:latin typeface="Verdana"/>
                <a:cs typeface="Verdana"/>
              </a:rPr>
              <a:t>temperature</a:t>
            </a: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448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Image</a:t>
            </a:r>
            <a:r>
              <a:rPr sz="3600" spc="-360" dirty="0"/>
              <a:t> </a:t>
            </a:r>
            <a:r>
              <a:rPr sz="3600" spc="-60" dirty="0"/>
              <a:t>Classification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44520" y="1608581"/>
            <a:ext cx="539877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Input: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Output: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Label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describing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7520" y="2743238"/>
            <a:ext cx="9068435" cy="329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8501" y="6674307"/>
            <a:ext cx="42951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Verdana"/>
                <a:cs typeface="Verdana"/>
              </a:rPr>
              <a:t>Credit: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  <a:hlinkClick r:id="rId3"/>
              </a:rPr>
              <a:t>http://www.learnopencv.com/image-recognition-and-object-detection-part1/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891" y="5213350"/>
            <a:ext cx="140779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350" i="1" spc="-95" dirty="0">
                <a:latin typeface="Verdana"/>
                <a:cs typeface="Verdana"/>
              </a:rPr>
              <a:t>To </a:t>
            </a:r>
            <a:r>
              <a:rPr sz="1350" i="1" spc="-35" dirty="0">
                <a:latin typeface="Verdana"/>
                <a:cs typeface="Verdana"/>
              </a:rPr>
              <a:t>normalize  </a:t>
            </a:r>
            <a:r>
              <a:rPr sz="1350" i="1" spc="-55" dirty="0">
                <a:latin typeface="Verdana"/>
                <a:cs typeface="Verdana"/>
              </a:rPr>
              <a:t>brightness</a:t>
            </a:r>
            <a:r>
              <a:rPr sz="1350" i="1" spc="-204" dirty="0">
                <a:latin typeface="Verdana"/>
                <a:cs typeface="Verdana"/>
              </a:rPr>
              <a:t> </a:t>
            </a:r>
            <a:r>
              <a:rPr sz="1350" i="1" spc="25" dirty="0">
                <a:latin typeface="Verdana"/>
                <a:cs typeface="Verdana"/>
              </a:rPr>
              <a:t>effect  </a:t>
            </a:r>
            <a:r>
              <a:rPr sz="1350" i="1" spc="55" dirty="0">
                <a:latin typeface="Verdana"/>
                <a:cs typeface="Verdana"/>
              </a:rPr>
              <a:t>and</a:t>
            </a:r>
            <a:r>
              <a:rPr sz="1350" i="1" spc="-150" dirty="0">
                <a:latin typeface="Verdana"/>
                <a:cs typeface="Verdana"/>
              </a:rPr>
              <a:t> </a:t>
            </a:r>
            <a:r>
              <a:rPr sz="1350" i="1" spc="-20" dirty="0">
                <a:latin typeface="Verdana"/>
                <a:cs typeface="Verdana"/>
              </a:rPr>
              <a:t>contrast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0933" y="5698337"/>
            <a:ext cx="141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350" i="1" spc="-80" dirty="0">
                <a:latin typeface="Verdana"/>
                <a:cs typeface="Verdana"/>
              </a:rPr>
              <a:t>Simplify </a:t>
            </a:r>
            <a:r>
              <a:rPr sz="1350" i="1" spc="-10" dirty="0">
                <a:latin typeface="Verdana"/>
                <a:cs typeface="Verdana"/>
              </a:rPr>
              <a:t>the</a:t>
            </a:r>
            <a:r>
              <a:rPr sz="1350" i="1" spc="-235" dirty="0">
                <a:latin typeface="Verdana"/>
                <a:cs typeface="Verdana"/>
              </a:rPr>
              <a:t> </a:t>
            </a:r>
            <a:r>
              <a:rPr sz="1350" i="1" spc="55" dirty="0">
                <a:latin typeface="Verdana"/>
                <a:cs typeface="Verdana"/>
              </a:rPr>
              <a:t>data  </a:t>
            </a:r>
            <a:r>
              <a:rPr sz="1350" i="1" dirty="0">
                <a:latin typeface="Verdana"/>
                <a:cs typeface="Verdana"/>
              </a:rPr>
              <a:t>by </a:t>
            </a:r>
            <a:r>
              <a:rPr sz="1350" i="1" spc="-20" dirty="0">
                <a:latin typeface="Verdana"/>
                <a:cs typeface="Verdana"/>
              </a:rPr>
              <a:t>extracting  </a:t>
            </a:r>
            <a:r>
              <a:rPr sz="1350" i="1" spc="-25" dirty="0">
                <a:latin typeface="Verdana"/>
                <a:cs typeface="Verdana"/>
              </a:rPr>
              <a:t>important  </a:t>
            </a:r>
            <a:r>
              <a:rPr sz="1350" i="1" spc="-30" dirty="0">
                <a:latin typeface="Verdana"/>
                <a:cs typeface="Verdana"/>
              </a:rPr>
              <a:t>information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4728" y="5756859"/>
            <a:ext cx="17627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350" i="1" spc="-90" dirty="0">
                <a:latin typeface="Verdana"/>
                <a:cs typeface="Verdana"/>
              </a:rPr>
              <a:t>Train </a:t>
            </a:r>
            <a:r>
              <a:rPr sz="1350" i="1" spc="-10" dirty="0">
                <a:latin typeface="Verdana"/>
                <a:cs typeface="Verdana"/>
              </a:rPr>
              <a:t>the </a:t>
            </a:r>
            <a:r>
              <a:rPr sz="1350" i="1" spc="-30" dirty="0">
                <a:latin typeface="Verdana"/>
                <a:cs typeface="Verdana"/>
              </a:rPr>
              <a:t>algorithm  </a:t>
            </a:r>
            <a:r>
              <a:rPr sz="1350" i="1" spc="-55" dirty="0">
                <a:latin typeface="Verdana"/>
                <a:cs typeface="Verdana"/>
              </a:rPr>
              <a:t>using various</a:t>
            </a:r>
            <a:r>
              <a:rPr sz="1350" i="1" spc="-240" dirty="0">
                <a:latin typeface="Verdana"/>
                <a:cs typeface="Verdana"/>
              </a:rPr>
              <a:t> </a:t>
            </a:r>
            <a:r>
              <a:rPr sz="1350" i="1" spc="-35" dirty="0">
                <a:latin typeface="Verdana"/>
                <a:cs typeface="Verdana"/>
              </a:rPr>
              <a:t>positive  </a:t>
            </a:r>
            <a:r>
              <a:rPr sz="1350" i="1" spc="55" dirty="0">
                <a:latin typeface="Verdana"/>
                <a:cs typeface="Verdana"/>
              </a:rPr>
              <a:t>and </a:t>
            </a:r>
            <a:r>
              <a:rPr sz="1350" i="1" spc="10" dirty="0">
                <a:latin typeface="Verdana"/>
                <a:cs typeface="Verdana"/>
              </a:rPr>
              <a:t>negative  </a:t>
            </a:r>
            <a:r>
              <a:rPr sz="1350" i="1" spc="-20" dirty="0">
                <a:latin typeface="Verdana"/>
                <a:cs typeface="Verdana"/>
              </a:rPr>
              <a:t>examples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448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Image</a:t>
            </a:r>
            <a:r>
              <a:rPr sz="3600" spc="-360" dirty="0"/>
              <a:t> </a:t>
            </a:r>
            <a:r>
              <a:rPr sz="3600" spc="-60" dirty="0"/>
              <a:t>Classification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9363" y="1353819"/>
            <a:ext cx="1435735" cy="1270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807" y="1494916"/>
            <a:ext cx="1378966" cy="1378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7560" y="1626870"/>
            <a:ext cx="1245717" cy="1395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5566" y="1351788"/>
            <a:ext cx="1435735" cy="1270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5010" y="1492885"/>
            <a:ext cx="1378965" cy="1378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3764" y="1624964"/>
            <a:ext cx="1245717" cy="1395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1888" y="3446526"/>
            <a:ext cx="1339468" cy="1385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3810" y="3616833"/>
            <a:ext cx="1221955" cy="1608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379" y="3773296"/>
            <a:ext cx="1174457" cy="1641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3778" y="3456304"/>
            <a:ext cx="1339469" cy="1385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5575" y="3626739"/>
            <a:ext cx="1221955" cy="1608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1142" y="3783203"/>
            <a:ext cx="1174457" cy="1641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6328" y="1852548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2" y="65311"/>
                </a:lnTo>
                <a:lnTo>
                  <a:pt x="33067" y="31321"/>
                </a:lnTo>
                <a:lnTo>
                  <a:pt x="68955" y="8403"/>
                </a:lnTo>
                <a:lnTo>
                  <a:pt x="112903" y="0"/>
                </a:lnTo>
                <a:lnTo>
                  <a:pt x="156777" y="8403"/>
                </a:lnTo>
                <a:lnTo>
                  <a:pt x="192627" y="31321"/>
                </a:lnTo>
                <a:lnTo>
                  <a:pt x="216808" y="65311"/>
                </a:lnTo>
                <a:lnTo>
                  <a:pt x="225679" y="106934"/>
                </a:lnTo>
                <a:lnTo>
                  <a:pt x="216808" y="148482"/>
                </a:lnTo>
                <a:lnTo>
                  <a:pt x="192627" y="182435"/>
                </a:lnTo>
                <a:lnTo>
                  <a:pt x="156777" y="205339"/>
                </a:lnTo>
                <a:lnTo>
                  <a:pt x="112903" y="213740"/>
                </a:lnTo>
                <a:lnTo>
                  <a:pt x="68955" y="205339"/>
                </a:lnTo>
                <a:lnTo>
                  <a:pt x="33067" y="182435"/>
                </a:lnTo>
                <a:lnTo>
                  <a:pt x="887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8172" y="1933701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52" y="65311"/>
                </a:lnTo>
                <a:lnTo>
                  <a:pt x="33004" y="31321"/>
                </a:lnTo>
                <a:lnTo>
                  <a:pt x="68847" y="8403"/>
                </a:lnTo>
                <a:lnTo>
                  <a:pt x="112775" y="0"/>
                </a:lnTo>
                <a:lnTo>
                  <a:pt x="156704" y="8403"/>
                </a:lnTo>
                <a:lnTo>
                  <a:pt x="192547" y="31321"/>
                </a:lnTo>
                <a:lnTo>
                  <a:pt x="216699" y="65311"/>
                </a:lnTo>
                <a:lnTo>
                  <a:pt x="225551" y="106934"/>
                </a:lnTo>
                <a:lnTo>
                  <a:pt x="216699" y="148482"/>
                </a:lnTo>
                <a:lnTo>
                  <a:pt x="192547" y="182435"/>
                </a:lnTo>
                <a:lnTo>
                  <a:pt x="156704" y="205339"/>
                </a:lnTo>
                <a:lnTo>
                  <a:pt x="112775" y="213740"/>
                </a:lnTo>
                <a:lnTo>
                  <a:pt x="68847" y="205339"/>
                </a:lnTo>
                <a:lnTo>
                  <a:pt x="33004" y="182435"/>
                </a:lnTo>
                <a:lnTo>
                  <a:pt x="885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3160" y="1828800"/>
            <a:ext cx="156845" cy="140970"/>
          </a:xfrm>
          <a:custGeom>
            <a:avLst/>
            <a:gdLst/>
            <a:ahLst/>
            <a:cxnLst/>
            <a:rect l="l" t="t" r="r" b="b"/>
            <a:pathLst>
              <a:path w="156845" h="140969">
                <a:moveTo>
                  <a:pt x="0" y="70230"/>
                </a:moveTo>
                <a:lnTo>
                  <a:pt x="6131" y="42916"/>
                </a:lnTo>
                <a:lnTo>
                  <a:pt x="22860" y="20589"/>
                </a:lnTo>
                <a:lnTo>
                  <a:pt x="47684" y="5526"/>
                </a:lnTo>
                <a:lnTo>
                  <a:pt x="78104" y="0"/>
                </a:lnTo>
                <a:lnTo>
                  <a:pt x="108545" y="5526"/>
                </a:lnTo>
                <a:lnTo>
                  <a:pt x="133413" y="20589"/>
                </a:lnTo>
                <a:lnTo>
                  <a:pt x="150185" y="42916"/>
                </a:lnTo>
                <a:lnTo>
                  <a:pt x="156337" y="70230"/>
                </a:lnTo>
                <a:lnTo>
                  <a:pt x="150185" y="97599"/>
                </a:lnTo>
                <a:lnTo>
                  <a:pt x="133413" y="119919"/>
                </a:lnTo>
                <a:lnTo>
                  <a:pt x="108545" y="134953"/>
                </a:lnTo>
                <a:lnTo>
                  <a:pt x="78104" y="140462"/>
                </a:lnTo>
                <a:lnTo>
                  <a:pt x="47684" y="134953"/>
                </a:lnTo>
                <a:lnTo>
                  <a:pt x="22860" y="119919"/>
                </a:lnTo>
                <a:lnTo>
                  <a:pt x="6131" y="97599"/>
                </a:lnTo>
                <a:lnTo>
                  <a:pt x="0" y="7023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8728" y="2004948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2" y="65311"/>
                </a:lnTo>
                <a:lnTo>
                  <a:pt x="33067" y="31321"/>
                </a:lnTo>
                <a:lnTo>
                  <a:pt x="68955" y="8403"/>
                </a:lnTo>
                <a:lnTo>
                  <a:pt x="112903" y="0"/>
                </a:lnTo>
                <a:lnTo>
                  <a:pt x="156777" y="8403"/>
                </a:lnTo>
                <a:lnTo>
                  <a:pt x="192627" y="31321"/>
                </a:lnTo>
                <a:lnTo>
                  <a:pt x="216808" y="65311"/>
                </a:lnTo>
                <a:lnTo>
                  <a:pt x="225679" y="106934"/>
                </a:lnTo>
                <a:lnTo>
                  <a:pt x="216808" y="148482"/>
                </a:lnTo>
                <a:lnTo>
                  <a:pt x="192627" y="182435"/>
                </a:lnTo>
                <a:lnTo>
                  <a:pt x="156777" y="205339"/>
                </a:lnTo>
                <a:lnTo>
                  <a:pt x="112903" y="213740"/>
                </a:lnTo>
                <a:lnTo>
                  <a:pt x="68955" y="205339"/>
                </a:lnTo>
                <a:lnTo>
                  <a:pt x="33067" y="182435"/>
                </a:lnTo>
                <a:lnTo>
                  <a:pt x="887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6823" y="1765426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52" y="65311"/>
                </a:lnTo>
                <a:lnTo>
                  <a:pt x="33004" y="31321"/>
                </a:lnTo>
                <a:lnTo>
                  <a:pt x="68847" y="8403"/>
                </a:lnTo>
                <a:lnTo>
                  <a:pt x="112775" y="0"/>
                </a:lnTo>
                <a:lnTo>
                  <a:pt x="156704" y="8403"/>
                </a:lnTo>
                <a:lnTo>
                  <a:pt x="192547" y="31321"/>
                </a:lnTo>
                <a:lnTo>
                  <a:pt x="216699" y="65311"/>
                </a:lnTo>
                <a:lnTo>
                  <a:pt x="225551" y="106934"/>
                </a:lnTo>
                <a:lnTo>
                  <a:pt x="216699" y="148536"/>
                </a:lnTo>
                <a:lnTo>
                  <a:pt x="192547" y="182483"/>
                </a:lnTo>
                <a:lnTo>
                  <a:pt x="156704" y="205357"/>
                </a:lnTo>
                <a:lnTo>
                  <a:pt x="112775" y="213740"/>
                </a:lnTo>
                <a:lnTo>
                  <a:pt x="68847" y="205357"/>
                </a:lnTo>
                <a:lnTo>
                  <a:pt x="33004" y="182483"/>
                </a:lnTo>
                <a:lnTo>
                  <a:pt x="8852" y="148536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5560" y="1812925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0" y="65311"/>
                </a:lnTo>
                <a:lnTo>
                  <a:pt x="33051" y="31321"/>
                </a:lnTo>
                <a:lnTo>
                  <a:pt x="68901" y="8403"/>
                </a:lnTo>
                <a:lnTo>
                  <a:pt x="112775" y="0"/>
                </a:lnTo>
                <a:lnTo>
                  <a:pt x="156704" y="8403"/>
                </a:lnTo>
                <a:lnTo>
                  <a:pt x="192547" y="31321"/>
                </a:lnTo>
                <a:lnTo>
                  <a:pt x="216699" y="65311"/>
                </a:lnTo>
                <a:lnTo>
                  <a:pt x="225551" y="106934"/>
                </a:lnTo>
                <a:lnTo>
                  <a:pt x="216699" y="148536"/>
                </a:lnTo>
                <a:lnTo>
                  <a:pt x="192547" y="182483"/>
                </a:lnTo>
                <a:lnTo>
                  <a:pt x="156704" y="205357"/>
                </a:lnTo>
                <a:lnTo>
                  <a:pt x="112775" y="213740"/>
                </a:lnTo>
                <a:lnTo>
                  <a:pt x="68901" y="205357"/>
                </a:lnTo>
                <a:lnTo>
                  <a:pt x="33051" y="182483"/>
                </a:lnTo>
                <a:lnTo>
                  <a:pt x="8870" y="148536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63059" y="2074164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0" y="65311"/>
                </a:lnTo>
                <a:lnTo>
                  <a:pt x="33051" y="31321"/>
                </a:lnTo>
                <a:lnTo>
                  <a:pt x="68901" y="8403"/>
                </a:lnTo>
                <a:lnTo>
                  <a:pt x="112775" y="0"/>
                </a:lnTo>
                <a:lnTo>
                  <a:pt x="156723" y="8403"/>
                </a:lnTo>
                <a:lnTo>
                  <a:pt x="192611" y="31321"/>
                </a:lnTo>
                <a:lnTo>
                  <a:pt x="216806" y="65311"/>
                </a:lnTo>
                <a:lnTo>
                  <a:pt x="225678" y="106934"/>
                </a:lnTo>
                <a:lnTo>
                  <a:pt x="216806" y="148556"/>
                </a:lnTo>
                <a:lnTo>
                  <a:pt x="192611" y="182546"/>
                </a:lnTo>
                <a:lnTo>
                  <a:pt x="156723" y="205464"/>
                </a:lnTo>
                <a:lnTo>
                  <a:pt x="112775" y="213868"/>
                </a:lnTo>
                <a:lnTo>
                  <a:pt x="68901" y="205464"/>
                </a:lnTo>
                <a:lnTo>
                  <a:pt x="33051" y="182546"/>
                </a:lnTo>
                <a:lnTo>
                  <a:pt x="8870" y="148556"/>
                </a:lnTo>
                <a:lnTo>
                  <a:pt x="0" y="10693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577" y="2228595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3"/>
                </a:moveTo>
                <a:lnTo>
                  <a:pt x="8852" y="65311"/>
                </a:lnTo>
                <a:lnTo>
                  <a:pt x="33004" y="31321"/>
                </a:lnTo>
                <a:lnTo>
                  <a:pt x="68847" y="8403"/>
                </a:lnTo>
                <a:lnTo>
                  <a:pt x="112775" y="0"/>
                </a:lnTo>
                <a:lnTo>
                  <a:pt x="156704" y="8403"/>
                </a:lnTo>
                <a:lnTo>
                  <a:pt x="192547" y="31321"/>
                </a:lnTo>
                <a:lnTo>
                  <a:pt x="216699" y="65311"/>
                </a:lnTo>
                <a:lnTo>
                  <a:pt x="225551" y="106933"/>
                </a:lnTo>
                <a:lnTo>
                  <a:pt x="216699" y="148482"/>
                </a:lnTo>
                <a:lnTo>
                  <a:pt x="192547" y="182435"/>
                </a:lnTo>
                <a:lnTo>
                  <a:pt x="156704" y="205339"/>
                </a:lnTo>
                <a:lnTo>
                  <a:pt x="112775" y="213740"/>
                </a:lnTo>
                <a:lnTo>
                  <a:pt x="68847" y="205339"/>
                </a:lnTo>
                <a:lnTo>
                  <a:pt x="33004" y="182435"/>
                </a:lnTo>
                <a:lnTo>
                  <a:pt x="8852" y="148482"/>
                </a:lnTo>
                <a:lnTo>
                  <a:pt x="0" y="10693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9691" y="2489073"/>
            <a:ext cx="251079" cy="239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1128" y="2157348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2" y="65311"/>
                </a:lnTo>
                <a:lnTo>
                  <a:pt x="33067" y="31321"/>
                </a:lnTo>
                <a:lnTo>
                  <a:pt x="68955" y="8403"/>
                </a:lnTo>
                <a:lnTo>
                  <a:pt x="112903" y="0"/>
                </a:lnTo>
                <a:lnTo>
                  <a:pt x="156777" y="8403"/>
                </a:lnTo>
                <a:lnTo>
                  <a:pt x="192627" y="31321"/>
                </a:lnTo>
                <a:lnTo>
                  <a:pt x="216808" y="65311"/>
                </a:lnTo>
                <a:lnTo>
                  <a:pt x="225679" y="106934"/>
                </a:lnTo>
                <a:lnTo>
                  <a:pt x="216808" y="148482"/>
                </a:lnTo>
                <a:lnTo>
                  <a:pt x="192627" y="182435"/>
                </a:lnTo>
                <a:lnTo>
                  <a:pt x="156777" y="205339"/>
                </a:lnTo>
                <a:lnTo>
                  <a:pt x="112903" y="213740"/>
                </a:lnTo>
                <a:lnTo>
                  <a:pt x="68955" y="205339"/>
                </a:lnTo>
                <a:lnTo>
                  <a:pt x="33067" y="182435"/>
                </a:lnTo>
                <a:lnTo>
                  <a:pt x="887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3528" y="2309748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4">
                <a:moveTo>
                  <a:pt x="0" y="106934"/>
                </a:moveTo>
                <a:lnTo>
                  <a:pt x="8872" y="65311"/>
                </a:lnTo>
                <a:lnTo>
                  <a:pt x="33067" y="31321"/>
                </a:lnTo>
                <a:lnTo>
                  <a:pt x="68955" y="8403"/>
                </a:lnTo>
                <a:lnTo>
                  <a:pt x="112903" y="0"/>
                </a:lnTo>
                <a:lnTo>
                  <a:pt x="156777" y="8403"/>
                </a:lnTo>
                <a:lnTo>
                  <a:pt x="192627" y="31321"/>
                </a:lnTo>
                <a:lnTo>
                  <a:pt x="216808" y="65311"/>
                </a:lnTo>
                <a:lnTo>
                  <a:pt x="225679" y="106934"/>
                </a:lnTo>
                <a:lnTo>
                  <a:pt x="216808" y="148482"/>
                </a:lnTo>
                <a:lnTo>
                  <a:pt x="192627" y="182435"/>
                </a:lnTo>
                <a:lnTo>
                  <a:pt x="156777" y="205339"/>
                </a:lnTo>
                <a:lnTo>
                  <a:pt x="112903" y="213740"/>
                </a:lnTo>
                <a:lnTo>
                  <a:pt x="68955" y="205339"/>
                </a:lnTo>
                <a:lnTo>
                  <a:pt x="33067" y="182435"/>
                </a:lnTo>
                <a:lnTo>
                  <a:pt x="887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7003" y="2319654"/>
            <a:ext cx="313055" cy="269240"/>
          </a:xfrm>
          <a:custGeom>
            <a:avLst/>
            <a:gdLst/>
            <a:ahLst/>
            <a:cxnLst/>
            <a:rect l="l" t="t" r="r" b="b"/>
            <a:pathLst>
              <a:path w="313054" h="269239">
                <a:moveTo>
                  <a:pt x="0" y="134620"/>
                </a:moveTo>
                <a:lnTo>
                  <a:pt x="7968" y="92041"/>
                </a:lnTo>
                <a:lnTo>
                  <a:pt x="30158" y="55083"/>
                </a:lnTo>
                <a:lnTo>
                  <a:pt x="63998" y="25952"/>
                </a:lnTo>
                <a:lnTo>
                  <a:pt x="106915" y="6855"/>
                </a:lnTo>
                <a:lnTo>
                  <a:pt x="156337" y="0"/>
                </a:lnTo>
                <a:lnTo>
                  <a:pt x="205758" y="6855"/>
                </a:lnTo>
                <a:lnTo>
                  <a:pt x="248675" y="25952"/>
                </a:lnTo>
                <a:lnTo>
                  <a:pt x="282515" y="55083"/>
                </a:lnTo>
                <a:lnTo>
                  <a:pt x="304705" y="92041"/>
                </a:lnTo>
                <a:lnTo>
                  <a:pt x="312674" y="134620"/>
                </a:lnTo>
                <a:lnTo>
                  <a:pt x="304705" y="177136"/>
                </a:lnTo>
                <a:lnTo>
                  <a:pt x="282515" y="214056"/>
                </a:lnTo>
                <a:lnTo>
                  <a:pt x="248675" y="243168"/>
                </a:lnTo>
                <a:lnTo>
                  <a:pt x="205758" y="262258"/>
                </a:lnTo>
                <a:lnTo>
                  <a:pt x="156337" y="269113"/>
                </a:lnTo>
                <a:lnTo>
                  <a:pt x="106915" y="262258"/>
                </a:lnTo>
                <a:lnTo>
                  <a:pt x="63998" y="243168"/>
                </a:lnTo>
                <a:lnTo>
                  <a:pt x="30158" y="214056"/>
                </a:lnTo>
                <a:lnTo>
                  <a:pt x="7968" y="177136"/>
                </a:lnTo>
                <a:lnTo>
                  <a:pt x="0" y="13462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3142" y="2449448"/>
            <a:ext cx="431165" cy="308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9965" y="2483104"/>
            <a:ext cx="251079" cy="239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0078" y="2270125"/>
            <a:ext cx="346710" cy="330835"/>
          </a:xfrm>
          <a:custGeom>
            <a:avLst/>
            <a:gdLst/>
            <a:ahLst/>
            <a:cxnLst/>
            <a:rect l="l" t="t" r="r" b="b"/>
            <a:pathLst>
              <a:path w="346710" h="330835">
                <a:moveTo>
                  <a:pt x="0" y="165353"/>
                </a:moveTo>
                <a:lnTo>
                  <a:pt x="6190" y="121399"/>
                </a:lnTo>
                <a:lnTo>
                  <a:pt x="23659" y="81900"/>
                </a:lnTo>
                <a:lnTo>
                  <a:pt x="50752" y="48434"/>
                </a:lnTo>
                <a:lnTo>
                  <a:pt x="85814" y="22577"/>
                </a:lnTo>
                <a:lnTo>
                  <a:pt x="127191" y="5907"/>
                </a:lnTo>
                <a:lnTo>
                  <a:pt x="173227" y="0"/>
                </a:lnTo>
                <a:lnTo>
                  <a:pt x="219264" y="5907"/>
                </a:lnTo>
                <a:lnTo>
                  <a:pt x="260641" y="22577"/>
                </a:lnTo>
                <a:lnTo>
                  <a:pt x="295703" y="48434"/>
                </a:lnTo>
                <a:lnTo>
                  <a:pt x="322796" y="81900"/>
                </a:lnTo>
                <a:lnTo>
                  <a:pt x="340265" y="121399"/>
                </a:lnTo>
                <a:lnTo>
                  <a:pt x="346456" y="165353"/>
                </a:lnTo>
                <a:lnTo>
                  <a:pt x="340265" y="209254"/>
                </a:lnTo>
                <a:lnTo>
                  <a:pt x="322796" y="248717"/>
                </a:lnTo>
                <a:lnTo>
                  <a:pt x="295703" y="282162"/>
                </a:lnTo>
                <a:lnTo>
                  <a:pt x="260641" y="308007"/>
                </a:lnTo>
                <a:lnTo>
                  <a:pt x="219264" y="324674"/>
                </a:lnTo>
                <a:lnTo>
                  <a:pt x="173227" y="330580"/>
                </a:lnTo>
                <a:lnTo>
                  <a:pt x="127191" y="324674"/>
                </a:lnTo>
                <a:lnTo>
                  <a:pt x="85814" y="308007"/>
                </a:lnTo>
                <a:lnTo>
                  <a:pt x="50752" y="282162"/>
                </a:lnTo>
                <a:lnTo>
                  <a:pt x="23659" y="248717"/>
                </a:lnTo>
                <a:lnTo>
                  <a:pt x="6190" y="209254"/>
                </a:lnTo>
                <a:lnTo>
                  <a:pt x="0" y="16535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8719" y="3896233"/>
            <a:ext cx="251078" cy="2391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2578" y="4157471"/>
            <a:ext cx="250951" cy="239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3271" y="4002023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5" h="309245">
                <a:moveTo>
                  <a:pt x="0" y="154305"/>
                </a:moveTo>
                <a:lnTo>
                  <a:pt x="7866" y="105533"/>
                </a:lnTo>
                <a:lnTo>
                  <a:pt x="29772" y="63175"/>
                </a:lnTo>
                <a:lnTo>
                  <a:pt x="63175" y="29772"/>
                </a:lnTo>
                <a:lnTo>
                  <a:pt x="105533" y="7866"/>
                </a:lnTo>
                <a:lnTo>
                  <a:pt x="154304" y="0"/>
                </a:lnTo>
                <a:lnTo>
                  <a:pt x="203138" y="7866"/>
                </a:lnTo>
                <a:lnTo>
                  <a:pt x="245533" y="29772"/>
                </a:lnTo>
                <a:lnTo>
                  <a:pt x="278956" y="63175"/>
                </a:lnTo>
                <a:lnTo>
                  <a:pt x="300869" y="105533"/>
                </a:lnTo>
                <a:lnTo>
                  <a:pt x="308737" y="154305"/>
                </a:lnTo>
                <a:lnTo>
                  <a:pt x="300869" y="203138"/>
                </a:lnTo>
                <a:lnTo>
                  <a:pt x="278956" y="245533"/>
                </a:lnTo>
                <a:lnTo>
                  <a:pt x="245533" y="278956"/>
                </a:lnTo>
                <a:lnTo>
                  <a:pt x="203138" y="300869"/>
                </a:lnTo>
                <a:lnTo>
                  <a:pt x="154304" y="308737"/>
                </a:lnTo>
                <a:lnTo>
                  <a:pt x="105533" y="300869"/>
                </a:lnTo>
                <a:lnTo>
                  <a:pt x="63175" y="278956"/>
                </a:lnTo>
                <a:lnTo>
                  <a:pt x="29772" y="245533"/>
                </a:lnTo>
                <a:lnTo>
                  <a:pt x="7866" y="203138"/>
                </a:lnTo>
                <a:lnTo>
                  <a:pt x="0" y="15430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7291" y="4260469"/>
            <a:ext cx="251079" cy="2391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6711" y="4521708"/>
            <a:ext cx="250951" cy="2391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4773" y="4058539"/>
            <a:ext cx="251078" cy="2391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8259" y="4655184"/>
            <a:ext cx="415925" cy="427990"/>
          </a:xfrm>
          <a:custGeom>
            <a:avLst/>
            <a:gdLst/>
            <a:ahLst/>
            <a:cxnLst/>
            <a:rect l="l" t="t" r="r" b="b"/>
            <a:pathLst>
              <a:path w="415925" h="427989">
                <a:moveTo>
                  <a:pt x="0" y="213740"/>
                </a:moveTo>
                <a:lnTo>
                  <a:pt x="5490" y="164711"/>
                </a:lnTo>
                <a:lnTo>
                  <a:pt x="21130" y="119715"/>
                </a:lnTo>
                <a:lnTo>
                  <a:pt x="45666" y="80029"/>
                </a:lnTo>
                <a:lnTo>
                  <a:pt x="77849" y="46936"/>
                </a:lnTo>
                <a:lnTo>
                  <a:pt x="116429" y="21713"/>
                </a:lnTo>
                <a:lnTo>
                  <a:pt x="160153" y="5641"/>
                </a:lnTo>
                <a:lnTo>
                  <a:pt x="207771" y="0"/>
                </a:lnTo>
                <a:lnTo>
                  <a:pt x="255437" y="5641"/>
                </a:lnTo>
                <a:lnTo>
                  <a:pt x="299195" y="21713"/>
                </a:lnTo>
                <a:lnTo>
                  <a:pt x="337797" y="46936"/>
                </a:lnTo>
                <a:lnTo>
                  <a:pt x="369994" y="80029"/>
                </a:lnTo>
                <a:lnTo>
                  <a:pt x="394537" y="119715"/>
                </a:lnTo>
                <a:lnTo>
                  <a:pt x="410179" y="164711"/>
                </a:lnTo>
                <a:lnTo>
                  <a:pt x="415670" y="213740"/>
                </a:lnTo>
                <a:lnTo>
                  <a:pt x="410179" y="262730"/>
                </a:lnTo>
                <a:lnTo>
                  <a:pt x="394537" y="307711"/>
                </a:lnTo>
                <a:lnTo>
                  <a:pt x="369994" y="347398"/>
                </a:lnTo>
                <a:lnTo>
                  <a:pt x="337797" y="380505"/>
                </a:lnTo>
                <a:lnTo>
                  <a:pt x="299195" y="405746"/>
                </a:lnTo>
                <a:lnTo>
                  <a:pt x="255437" y="421833"/>
                </a:lnTo>
                <a:lnTo>
                  <a:pt x="207771" y="427481"/>
                </a:lnTo>
                <a:lnTo>
                  <a:pt x="160153" y="421833"/>
                </a:lnTo>
                <a:lnTo>
                  <a:pt x="116429" y="405746"/>
                </a:lnTo>
                <a:lnTo>
                  <a:pt x="77849" y="380505"/>
                </a:lnTo>
                <a:lnTo>
                  <a:pt x="45666" y="347398"/>
                </a:lnTo>
                <a:lnTo>
                  <a:pt x="21130" y="307711"/>
                </a:lnTo>
                <a:lnTo>
                  <a:pt x="5490" y="262730"/>
                </a:lnTo>
                <a:lnTo>
                  <a:pt x="0" y="21374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7028" y="4500753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5">
                <a:moveTo>
                  <a:pt x="0" y="106934"/>
                </a:moveTo>
                <a:lnTo>
                  <a:pt x="8852" y="65311"/>
                </a:lnTo>
                <a:lnTo>
                  <a:pt x="33004" y="31321"/>
                </a:lnTo>
                <a:lnTo>
                  <a:pt x="68847" y="8403"/>
                </a:lnTo>
                <a:lnTo>
                  <a:pt x="112775" y="0"/>
                </a:lnTo>
                <a:lnTo>
                  <a:pt x="156704" y="8403"/>
                </a:lnTo>
                <a:lnTo>
                  <a:pt x="192547" y="31321"/>
                </a:lnTo>
                <a:lnTo>
                  <a:pt x="216699" y="65311"/>
                </a:lnTo>
                <a:lnTo>
                  <a:pt x="225551" y="106934"/>
                </a:lnTo>
                <a:lnTo>
                  <a:pt x="216699" y="148482"/>
                </a:lnTo>
                <a:lnTo>
                  <a:pt x="192547" y="182435"/>
                </a:lnTo>
                <a:lnTo>
                  <a:pt x="156704" y="205339"/>
                </a:lnTo>
                <a:lnTo>
                  <a:pt x="112775" y="213741"/>
                </a:lnTo>
                <a:lnTo>
                  <a:pt x="68847" y="205339"/>
                </a:lnTo>
                <a:lnTo>
                  <a:pt x="33004" y="182435"/>
                </a:lnTo>
                <a:lnTo>
                  <a:pt x="8852" y="148482"/>
                </a:lnTo>
                <a:lnTo>
                  <a:pt x="0" y="10693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32579" y="4441316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5">
                <a:moveTo>
                  <a:pt x="0" y="106933"/>
                </a:moveTo>
                <a:lnTo>
                  <a:pt x="8872" y="65311"/>
                </a:lnTo>
                <a:lnTo>
                  <a:pt x="33067" y="31321"/>
                </a:lnTo>
                <a:lnTo>
                  <a:pt x="68955" y="8403"/>
                </a:lnTo>
                <a:lnTo>
                  <a:pt x="112903" y="0"/>
                </a:lnTo>
                <a:lnTo>
                  <a:pt x="156777" y="8403"/>
                </a:lnTo>
                <a:lnTo>
                  <a:pt x="192627" y="31321"/>
                </a:lnTo>
                <a:lnTo>
                  <a:pt x="216808" y="65311"/>
                </a:lnTo>
                <a:lnTo>
                  <a:pt x="225679" y="106933"/>
                </a:lnTo>
                <a:lnTo>
                  <a:pt x="216808" y="148556"/>
                </a:lnTo>
                <a:lnTo>
                  <a:pt x="192627" y="182546"/>
                </a:lnTo>
                <a:lnTo>
                  <a:pt x="156777" y="205464"/>
                </a:lnTo>
                <a:lnTo>
                  <a:pt x="112903" y="213867"/>
                </a:lnTo>
                <a:lnTo>
                  <a:pt x="68955" y="205464"/>
                </a:lnTo>
                <a:lnTo>
                  <a:pt x="33067" y="182546"/>
                </a:lnTo>
                <a:lnTo>
                  <a:pt x="8872" y="148556"/>
                </a:lnTo>
                <a:lnTo>
                  <a:pt x="0" y="10693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5551" y="4369308"/>
            <a:ext cx="251078" cy="2391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8839" y="4797678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5">
                <a:moveTo>
                  <a:pt x="0" y="106807"/>
                </a:moveTo>
                <a:lnTo>
                  <a:pt x="8870" y="65204"/>
                </a:lnTo>
                <a:lnTo>
                  <a:pt x="33051" y="31257"/>
                </a:lnTo>
                <a:lnTo>
                  <a:pt x="68901" y="8383"/>
                </a:lnTo>
                <a:lnTo>
                  <a:pt x="112775" y="0"/>
                </a:lnTo>
                <a:lnTo>
                  <a:pt x="156723" y="8383"/>
                </a:lnTo>
                <a:lnTo>
                  <a:pt x="192611" y="31257"/>
                </a:lnTo>
                <a:lnTo>
                  <a:pt x="216806" y="65204"/>
                </a:lnTo>
                <a:lnTo>
                  <a:pt x="225678" y="106807"/>
                </a:lnTo>
                <a:lnTo>
                  <a:pt x="216806" y="148429"/>
                </a:lnTo>
                <a:lnTo>
                  <a:pt x="192611" y="182419"/>
                </a:lnTo>
                <a:lnTo>
                  <a:pt x="156723" y="205337"/>
                </a:lnTo>
                <a:lnTo>
                  <a:pt x="112775" y="213741"/>
                </a:lnTo>
                <a:lnTo>
                  <a:pt x="68901" y="205337"/>
                </a:lnTo>
                <a:lnTo>
                  <a:pt x="33051" y="182419"/>
                </a:lnTo>
                <a:lnTo>
                  <a:pt x="8870" y="148429"/>
                </a:lnTo>
                <a:lnTo>
                  <a:pt x="0" y="10680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80078" y="4892675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5">
                <a:moveTo>
                  <a:pt x="0" y="106806"/>
                </a:moveTo>
                <a:lnTo>
                  <a:pt x="8872" y="65204"/>
                </a:lnTo>
                <a:lnTo>
                  <a:pt x="33067" y="31257"/>
                </a:lnTo>
                <a:lnTo>
                  <a:pt x="68955" y="8383"/>
                </a:lnTo>
                <a:lnTo>
                  <a:pt x="112902" y="0"/>
                </a:lnTo>
                <a:lnTo>
                  <a:pt x="156777" y="8383"/>
                </a:lnTo>
                <a:lnTo>
                  <a:pt x="192627" y="31257"/>
                </a:lnTo>
                <a:lnTo>
                  <a:pt x="216808" y="65204"/>
                </a:lnTo>
                <a:lnTo>
                  <a:pt x="225679" y="106806"/>
                </a:lnTo>
                <a:lnTo>
                  <a:pt x="216808" y="148429"/>
                </a:lnTo>
                <a:lnTo>
                  <a:pt x="192627" y="182419"/>
                </a:lnTo>
                <a:lnTo>
                  <a:pt x="156777" y="205337"/>
                </a:lnTo>
                <a:lnTo>
                  <a:pt x="112902" y="213741"/>
                </a:lnTo>
                <a:lnTo>
                  <a:pt x="68955" y="205337"/>
                </a:lnTo>
                <a:lnTo>
                  <a:pt x="33067" y="182419"/>
                </a:lnTo>
                <a:lnTo>
                  <a:pt x="8872" y="148429"/>
                </a:lnTo>
                <a:lnTo>
                  <a:pt x="0" y="10680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3263" y="4358259"/>
            <a:ext cx="226060" cy="213995"/>
          </a:xfrm>
          <a:custGeom>
            <a:avLst/>
            <a:gdLst/>
            <a:ahLst/>
            <a:cxnLst/>
            <a:rect l="l" t="t" r="r" b="b"/>
            <a:pathLst>
              <a:path w="226060" h="213995">
                <a:moveTo>
                  <a:pt x="0" y="106807"/>
                </a:moveTo>
                <a:lnTo>
                  <a:pt x="8870" y="65258"/>
                </a:lnTo>
                <a:lnTo>
                  <a:pt x="33051" y="31305"/>
                </a:lnTo>
                <a:lnTo>
                  <a:pt x="68901" y="8401"/>
                </a:lnTo>
                <a:lnTo>
                  <a:pt x="112775" y="0"/>
                </a:lnTo>
                <a:lnTo>
                  <a:pt x="156704" y="8401"/>
                </a:lnTo>
                <a:lnTo>
                  <a:pt x="192547" y="31305"/>
                </a:lnTo>
                <a:lnTo>
                  <a:pt x="216699" y="65258"/>
                </a:lnTo>
                <a:lnTo>
                  <a:pt x="225551" y="106807"/>
                </a:lnTo>
                <a:lnTo>
                  <a:pt x="216699" y="148429"/>
                </a:lnTo>
                <a:lnTo>
                  <a:pt x="192547" y="182419"/>
                </a:lnTo>
                <a:lnTo>
                  <a:pt x="156704" y="205337"/>
                </a:lnTo>
                <a:lnTo>
                  <a:pt x="112775" y="213741"/>
                </a:lnTo>
                <a:lnTo>
                  <a:pt x="68901" y="205337"/>
                </a:lnTo>
                <a:lnTo>
                  <a:pt x="33051" y="182419"/>
                </a:lnTo>
                <a:lnTo>
                  <a:pt x="8870" y="148429"/>
                </a:lnTo>
                <a:lnTo>
                  <a:pt x="0" y="10680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4517" y="4607686"/>
            <a:ext cx="380365" cy="415925"/>
          </a:xfrm>
          <a:custGeom>
            <a:avLst/>
            <a:gdLst/>
            <a:ahLst/>
            <a:cxnLst/>
            <a:rect l="l" t="t" r="r" b="b"/>
            <a:pathLst>
              <a:path w="380364" h="415925">
                <a:moveTo>
                  <a:pt x="0" y="207771"/>
                </a:moveTo>
                <a:lnTo>
                  <a:pt x="5019" y="160113"/>
                </a:lnTo>
                <a:lnTo>
                  <a:pt x="19315" y="116373"/>
                </a:lnTo>
                <a:lnTo>
                  <a:pt x="41747" y="77796"/>
                </a:lnTo>
                <a:lnTo>
                  <a:pt x="71173" y="45626"/>
                </a:lnTo>
                <a:lnTo>
                  <a:pt x="106450" y="21107"/>
                </a:lnTo>
                <a:lnTo>
                  <a:pt x="146437" y="5484"/>
                </a:lnTo>
                <a:lnTo>
                  <a:pt x="189992" y="0"/>
                </a:lnTo>
                <a:lnTo>
                  <a:pt x="233546" y="5484"/>
                </a:lnTo>
                <a:lnTo>
                  <a:pt x="273533" y="21107"/>
                </a:lnTo>
                <a:lnTo>
                  <a:pt x="308810" y="45626"/>
                </a:lnTo>
                <a:lnTo>
                  <a:pt x="338236" y="77796"/>
                </a:lnTo>
                <a:lnTo>
                  <a:pt x="360668" y="116373"/>
                </a:lnTo>
                <a:lnTo>
                  <a:pt x="374964" y="160113"/>
                </a:lnTo>
                <a:lnTo>
                  <a:pt x="379984" y="207771"/>
                </a:lnTo>
                <a:lnTo>
                  <a:pt x="374964" y="255430"/>
                </a:lnTo>
                <a:lnTo>
                  <a:pt x="360668" y="299170"/>
                </a:lnTo>
                <a:lnTo>
                  <a:pt x="338236" y="337747"/>
                </a:lnTo>
                <a:lnTo>
                  <a:pt x="308810" y="369917"/>
                </a:lnTo>
                <a:lnTo>
                  <a:pt x="273533" y="394436"/>
                </a:lnTo>
                <a:lnTo>
                  <a:pt x="233546" y="410059"/>
                </a:lnTo>
                <a:lnTo>
                  <a:pt x="189992" y="415544"/>
                </a:lnTo>
                <a:lnTo>
                  <a:pt x="146437" y="410059"/>
                </a:lnTo>
                <a:lnTo>
                  <a:pt x="106450" y="394436"/>
                </a:lnTo>
                <a:lnTo>
                  <a:pt x="71173" y="369917"/>
                </a:lnTo>
                <a:lnTo>
                  <a:pt x="41747" y="337747"/>
                </a:lnTo>
                <a:lnTo>
                  <a:pt x="19315" y="299170"/>
                </a:lnTo>
                <a:lnTo>
                  <a:pt x="5019" y="255430"/>
                </a:lnTo>
                <a:lnTo>
                  <a:pt x="0" y="20777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8314" y="2078227"/>
            <a:ext cx="2613025" cy="2494280"/>
          </a:xfrm>
          <a:custGeom>
            <a:avLst/>
            <a:gdLst/>
            <a:ahLst/>
            <a:cxnLst/>
            <a:rect l="l" t="t" r="r" b="b"/>
            <a:pathLst>
              <a:path w="2613025" h="2494279">
                <a:moveTo>
                  <a:pt x="0" y="2493772"/>
                </a:moveTo>
                <a:lnTo>
                  <a:pt x="2612516" y="2493772"/>
                </a:lnTo>
                <a:lnTo>
                  <a:pt x="2612516" y="0"/>
                </a:lnTo>
                <a:lnTo>
                  <a:pt x="0" y="0"/>
                </a:lnTo>
                <a:lnTo>
                  <a:pt x="0" y="2493772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12126" y="22444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2126" y="22444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64526" y="23968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64526" y="23968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16926" y="25492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16926" y="25492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69326" y="27016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69326" y="27016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02981" y="250964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30" y="1871"/>
                </a:lnTo>
                <a:lnTo>
                  <a:pt x="6667" y="6969"/>
                </a:lnTo>
                <a:lnTo>
                  <a:pt x="1785" y="14519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02981" y="250964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519"/>
                </a:lnTo>
                <a:lnTo>
                  <a:pt x="6667" y="6969"/>
                </a:lnTo>
                <a:lnTo>
                  <a:pt x="13930" y="1871"/>
                </a:lnTo>
                <a:lnTo>
                  <a:pt x="22860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41742" y="277088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71"/>
                </a:lnTo>
                <a:lnTo>
                  <a:pt x="6667" y="6969"/>
                </a:lnTo>
                <a:lnTo>
                  <a:pt x="1785" y="14519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19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41742" y="277088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519"/>
                </a:lnTo>
                <a:lnTo>
                  <a:pt x="6667" y="6969"/>
                </a:lnTo>
                <a:lnTo>
                  <a:pt x="13930" y="1871"/>
                </a:lnTo>
                <a:lnTo>
                  <a:pt x="22859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19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96046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6046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86039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19" y="23749"/>
                </a:lnTo>
                <a:lnTo>
                  <a:pt x="43934" y="14466"/>
                </a:lnTo>
                <a:lnTo>
                  <a:pt x="39052" y="6921"/>
                </a:lnTo>
                <a:lnTo>
                  <a:pt x="31789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86039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59" y="0"/>
                </a:lnTo>
                <a:lnTo>
                  <a:pt x="31789" y="1853"/>
                </a:lnTo>
                <a:lnTo>
                  <a:pt x="39052" y="6921"/>
                </a:lnTo>
                <a:lnTo>
                  <a:pt x="43934" y="14466"/>
                </a:lnTo>
                <a:lnTo>
                  <a:pt x="45719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63560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6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63560" y="285407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60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1726" y="269963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71"/>
                </a:lnTo>
                <a:lnTo>
                  <a:pt x="6667" y="6969"/>
                </a:lnTo>
                <a:lnTo>
                  <a:pt x="1785" y="14519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21726" y="269963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519"/>
                </a:lnTo>
                <a:lnTo>
                  <a:pt x="6667" y="6969"/>
                </a:lnTo>
                <a:lnTo>
                  <a:pt x="13930" y="1871"/>
                </a:lnTo>
                <a:lnTo>
                  <a:pt x="22859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58556" y="264032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6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58556" y="264032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60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7873" y="265214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27873" y="265214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41742" y="29728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19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41742" y="29728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19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07984" y="23790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6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07984" y="23790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60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54721" y="25314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54721" y="25314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57693" y="23987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3051"/>
                </a:lnTo>
                <a:lnTo>
                  <a:pt x="6715" y="40640"/>
                </a:lnTo>
                <a:lnTo>
                  <a:pt x="13983" y="45751"/>
                </a:lnTo>
                <a:lnTo>
                  <a:pt x="22859" y="47625"/>
                </a:lnTo>
                <a:lnTo>
                  <a:pt x="31789" y="45751"/>
                </a:lnTo>
                <a:lnTo>
                  <a:pt x="39052" y="40640"/>
                </a:lnTo>
                <a:lnTo>
                  <a:pt x="43934" y="33051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57693" y="23987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3051"/>
                </a:lnTo>
                <a:lnTo>
                  <a:pt x="39052" y="40640"/>
                </a:lnTo>
                <a:lnTo>
                  <a:pt x="31789" y="45751"/>
                </a:lnTo>
                <a:lnTo>
                  <a:pt x="22859" y="47625"/>
                </a:lnTo>
                <a:lnTo>
                  <a:pt x="13983" y="45751"/>
                </a:lnTo>
                <a:lnTo>
                  <a:pt x="6715" y="40640"/>
                </a:lnTo>
                <a:lnTo>
                  <a:pt x="1803" y="33051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43851" y="265811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43851" y="265811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3193" y="296494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53"/>
                </a:lnTo>
                <a:lnTo>
                  <a:pt x="6667" y="6921"/>
                </a:lnTo>
                <a:lnTo>
                  <a:pt x="1785" y="14466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13193" y="296494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466"/>
                </a:lnTo>
                <a:lnTo>
                  <a:pt x="6667" y="6921"/>
                </a:lnTo>
                <a:lnTo>
                  <a:pt x="13930" y="1853"/>
                </a:lnTo>
                <a:lnTo>
                  <a:pt x="22859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63004" y="3247898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63004" y="3247898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60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15404" y="34002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15404" y="34002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60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06565" y="35526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19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06565" y="35526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19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26479" y="37050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7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26479" y="37050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60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8965" y="37050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7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19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8965" y="37050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19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11365" y="38574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7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19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11365" y="385749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19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51954" y="367741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30" y="1871"/>
                </a:lnTo>
                <a:lnTo>
                  <a:pt x="6667" y="6969"/>
                </a:lnTo>
                <a:lnTo>
                  <a:pt x="1785" y="14519"/>
                </a:lnTo>
                <a:lnTo>
                  <a:pt x="0" y="23749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51954" y="367741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785" y="14519"/>
                </a:lnTo>
                <a:lnTo>
                  <a:pt x="6667" y="6969"/>
                </a:lnTo>
                <a:lnTo>
                  <a:pt x="13930" y="1871"/>
                </a:lnTo>
                <a:lnTo>
                  <a:pt x="22860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07428" y="355663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3031"/>
                </a:lnTo>
                <a:lnTo>
                  <a:pt x="6715" y="40576"/>
                </a:lnTo>
                <a:lnTo>
                  <a:pt x="13983" y="45644"/>
                </a:lnTo>
                <a:lnTo>
                  <a:pt x="22860" y="47498"/>
                </a:lnTo>
                <a:lnTo>
                  <a:pt x="31789" y="45644"/>
                </a:lnTo>
                <a:lnTo>
                  <a:pt x="39052" y="40576"/>
                </a:lnTo>
                <a:lnTo>
                  <a:pt x="43934" y="33031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07428" y="355663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3031"/>
                </a:lnTo>
                <a:lnTo>
                  <a:pt x="39052" y="40576"/>
                </a:lnTo>
                <a:lnTo>
                  <a:pt x="31789" y="45644"/>
                </a:lnTo>
                <a:lnTo>
                  <a:pt x="22860" y="47498"/>
                </a:lnTo>
                <a:lnTo>
                  <a:pt x="13983" y="45644"/>
                </a:lnTo>
                <a:lnTo>
                  <a:pt x="6715" y="40576"/>
                </a:lnTo>
                <a:lnTo>
                  <a:pt x="1803" y="33031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32345" y="383971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8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7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8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32345" y="383971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8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8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8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76008" y="390893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3031"/>
                </a:lnTo>
                <a:lnTo>
                  <a:pt x="6715" y="40576"/>
                </a:lnTo>
                <a:lnTo>
                  <a:pt x="13983" y="45644"/>
                </a:lnTo>
                <a:lnTo>
                  <a:pt x="22860" y="47498"/>
                </a:lnTo>
                <a:lnTo>
                  <a:pt x="31736" y="45644"/>
                </a:lnTo>
                <a:lnTo>
                  <a:pt x="39004" y="40576"/>
                </a:lnTo>
                <a:lnTo>
                  <a:pt x="43916" y="33031"/>
                </a:lnTo>
                <a:lnTo>
                  <a:pt x="45720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76008" y="390893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9"/>
                </a:lnTo>
                <a:lnTo>
                  <a:pt x="43916" y="33031"/>
                </a:lnTo>
                <a:lnTo>
                  <a:pt x="39004" y="40576"/>
                </a:lnTo>
                <a:lnTo>
                  <a:pt x="31736" y="45644"/>
                </a:lnTo>
                <a:lnTo>
                  <a:pt x="22860" y="47498"/>
                </a:lnTo>
                <a:lnTo>
                  <a:pt x="13983" y="45644"/>
                </a:lnTo>
                <a:lnTo>
                  <a:pt x="6715" y="40576"/>
                </a:lnTo>
                <a:lnTo>
                  <a:pt x="1803" y="33031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28408" y="371703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7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8408" y="371703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8870" y="396443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68870" y="396443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21270" y="338061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59" y="47498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9"/>
                </a:lnTo>
                <a:lnTo>
                  <a:pt x="43934" y="14466"/>
                </a:lnTo>
                <a:lnTo>
                  <a:pt x="39052" y="6921"/>
                </a:lnTo>
                <a:lnTo>
                  <a:pt x="31789" y="1853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21270" y="338061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59" y="0"/>
                </a:lnTo>
                <a:lnTo>
                  <a:pt x="31789" y="1853"/>
                </a:lnTo>
                <a:lnTo>
                  <a:pt x="39052" y="6921"/>
                </a:lnTo>
                <a:lnTo>
                  <a:pt x="43934" y="14466"/>
                </a:lnTo>
                <a:lnTo>
                  <a:pt x="45720" y="23749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59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1859" y="353301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53"/>
                </a:lnTo>
                <a:lnTo>
                  <a:pt x="6715" y="6921"/>
                </a:lnTo>
                <a:lnTo>
                  <a:pt x="1803" y="14466"/>
                </a:lnTo>
                <a:lnTo>
                  <a:pt x="0" y="23749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8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9"/>
                </a:lnTo>
                <a:lnTo>
                  <a:pt x="43916" y="14466"/>
                </a:lnTo>
                <a:lnTo>
                  <a:pt x="39004" y="6921"/>
                </a:lnTo>
                <a:lnTo>
                  <a:pt x="31736" y="1853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61859" y="353301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466"/>
                </a:lnTo>
                <a:lnTo>
                  <a:pt x="6715" y="6921"/>
                </a:lnTo>
                <a:lnTo>
                  <a:pt x="13983" y="1853"/>
                </a:lnTo>
                <a:lnTo>
                  <a:pt x="22860" y="0"/>
                </a:lnTo>
                <a:lnTo>
                  <a:pt x="31736" y="1853"/>
                </a:lnTo>
                <a:lnTo>
                  <a:pt x="39004" y="6921"/>
                </a:lnTo>
                <a:lnTo>
                  <a:pt x="43916" y="14466"/>
                </a:lnTo>
                <a:lnTo>
                  <a:pt x="45720" y="23749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60" y="47498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59828" y="386346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8"/>
                </a:lnTo>
                <a:lnTo>
                  <a:pt x="1803" y="32978"/>
                </a:lnTo>
                <a:lnTo>
                  <a:pt x="6715" y="40528"/>
                </a:lnTo>
                <a:lnTo>
                  <a:pt x="13983" y="45626"/>
                </a:lnTo>
                <a:lnTo>
                  <a:pt x="22860" y="47497"/>
                </a:lnTo>
                <a:lnTo>
                  <a:pt x="31789" y="45626"/>
                </a:lnTo>
                <a:lnTo>
                  <a:pt x="39052" y="40528"/>
                </a:lnTo>
                <a:lnTo>
                  <a:pt x="43934" y="32978"/>
                </a:lnTo>
                <a:lnTo>
                  <a:pt x="45720" y="23748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59828" y="386346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8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60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8"/>
                </a:lnTo>
                <a:lnTo>
                  <a:pt x="43934" y="32978"/>
                </a:lnTo>
                <a:lnTo>
                  <a:pt x="39052" y="40528"/>
                </a:lnTo>
                <a:lnTo>
                  <a:pt x="31789" y="45626"/>
                </a:lnTo>
                <a:lnTo>
                  <a:pt x="22860" y="47497"/>
                </a:lnTo>
                <a:lnTo>
                  <a:pt x="13983" y="45626"/>
                </a:lnTo>
                <a:lnTo>
                  <a:pt x="6715" y="40528"/>
                </a:lnTo>
                <a:lnTo>
                  <a:pt x="1803" y="32978"/>
                </a:lnTo>
                <a:lnTo>
                  <a:pt x="0" y="23748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86676" y="401586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30" y="1871"/>
                </a:lnTo>
                <a:lnTo>
                  <a:pt x="6667" y="6969"/>
                </a:lnTo>
                <a:lnTo>
                  <a:pt x="1785" y="14519"/>
                </a:lnTo>
                <a:lnTo>
                  <a:pt x="0" y="23748"/>
                </a:lnTo>
                <a:lnTo>
                  <a:pt x="1785" y="32978"/>
                </a:lnTo>
                <a:lnTo>
                  <a:pt x="6667" y="40528"/>
                </a:lnTo>
                <a:lnTo>
                  <a:pt x="13930" y="45626"/>
                </a:lnTo>
                <a:lnTo>
                  <a:pt x="22859" y="47497"/>
                </a:lnTo>
                <a:lnTo>
                  <a:pt x="31736" y="45626"/>
                </a:lnTo>
                <a:lnTo>
                  <a:pt x="39004" y="40528"/>
                </a:lnTo>
                <a:lnTo>
                  <a:pt x="43916" y="32978"/>
                </a:lnTo>
                <a:lnTo>
                  <a:pt x="45720" y="23748"/>
                </a:lnTo>
                <a:lnTo>
                  <a:pt x="43916" y="14519"/>
                </a:lnTo>
                <a:lnTo>
                  <a:pt x="39004" y="6969"/>
                </a:lnTo>
                <a:lnTo>
                  <a:pt x="31736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86676" y="401586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8"/>
                </a:moveTo>
                <a:lnTo>
                  <a:pt x="1785" y="14519"/>
                </a:lnTo>
                <a:lnTo>
                  <a:pt x="6667" y="6969"/>
                </a:lnTo>
                <a:lnTo>
                  <a:pt x="13930" y="1871"/>
                </a:lnTo>
                <a:lnTo>
                  <a:pt x="22859" y="0"/>
                </a:lnTo>
                <a:lnTo>
                  <a:pt x="31736" y="1871"/>
                </a:lnTo>
                <a:lnTo>
                  <a:pt x="39004" y="6969"/>
                </a:lnTo>
                <a:lnTo>
                  <a:pt x="43916" y="14519"/>
                </a:lnTo>
                <a:lnTo>
                  <a:pt x="45720" y="23748"/>
                </a:lnTo>
                <a:lnTo>
                  <a:pt x="43916" y="32978"/>
                </a:lnTo>
                <a:lnTo>
                  <a:pt x="39004" y="40528"/>
                </a:lnTo>
                <a:lnTo>
                  <a:pt x="31736" y="45626"/>
                </a:lnTo>
                <a:lnTo>
                  <a:pt x="22859" y="47497"/>
                </a:lnTo>
                <a:lnTo>
                  <a:pt x="13930" y="45626"/>
                </a:lnTo>
                <a:lnTo>
                  <a:pt x="6667" y="40528"/>
                </a:lnTo>
                <a:lnTo>
                  <a:pt x="1785" y="32978"/>
                </a:lnTo>
                <a:lnTo>
                  <a:pt x="0" y="23748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596501" y="558165"/>
            <a:ext cx="1696974" cy="1696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60376" y="2067179"/>
            <a:ext cx="2670619" cy="25336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27669" y="305193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0"/>
                </a:moveTo>
                <a:lnTo>
                  <a:pt x="13983" y="1871"/>
                </a:lnTo>
                <a:lnTo>
                  <a:pt x="6715" y="6969"/>
                </a:lnTo>
                <a:lnTo>
                  <a:pt x="1803" y="14519"/>
                </a:lnTo>
                <a:lnTo>
                  <a:pt x="0" y="23749"/>
                </a:lnTo>
                <a:lnTo>
                  <a:pt x="1803" y="33031"/>
                </a:lnTo>
                <a:lnTo>
                  <a:pt x="6715" y="40576"/>
                </a:lnTo>
                <a:lnTo>
                  <a:pt x="13983" y="45644"/>
                </a:lnTo>
                <a:lnTo>
                  <a:pt x="22859" y="47498"/>
                </a:lnTo>
                <a:lnTo>
                  <a:pt x="31789" y="45644"/>
                </a:lnTo>
                <a:lnTo>
                  <a:pt x="39052" y="40576"/>
                </a:lnTo>
                <a:lnTo>
                  <a:pt x="43934" y="33031"/>
                </a:lnTo>
                <a:lnTo>
                  <a:pt x="45720" y="23749"/>
                </a:lnTo>
                <a:lnTo>
                  <a:pt x="43934" y="14519"/>
                </a:lnTo>
                <a:lnTo>
                  <a:pt x="39052" y="6969"/>
                </a:lnTo>
                <a:lnTo>
                  <a:pt x="31789" y="1871"/>
                </a:lnTo>
                <a:lnTo>
                  <a:pt x="2285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27669" y="305193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0" y="23749"/>
                </a:moveTo>
                <a:lnTo>
                  <a:pt x="1803" y="14519"/>
                </a:lnTo>
                <a:lnTo>
                  <a:pt x="6715" y="6969"/>
                </a:lnTo>
                <a:lnTo>
                  <a:pt x="13983" y="1871"/>
                </a:lnTo>
                <a:lnTo>
                  <a:pt x="22859" y="0"/>
                </a:lnTo>
                <a:lnTo>
                  <a:pt x="31789" y="1871"/>
                </a:lnTo>
                <a:lnTo>
                  <a:pt x="39052" y="6969"/>
                </a:lnTo>
                <a:lnTo>
                  <a:pt x="43934" y="14519"/>
                </a:lnTo>
                <a:lnTo>
                  <a:pt x="45720" y="23749"/>
                </a:lnTo>
                <a:lnTo>
                  <a:pt x="43934" y="33031"/>
                </a:lnTo>
                <a:lnTo>
                  <a:pt x="39052" y="40576"/>
                </a:lnTo>
                <a:lnTo>
                  <a:pt x="31789" y="45644"/>
                </a:lnTo>
                <a:lnTo>
                  <a:pt x="22859" y="47498"/>
                </a:lnTo>
                <a:lnTo>
                  <a:pt x="13983" y="45644"/>
                </a:lnTo>
                <a:lnTo>
                  <a:pt x="6715" y="40576"/>
                </a:lnTo>
                <a:lnTo>
                  <a:pt x="1803" y="33031"/>
                </a:lnTo>
                <a:lnTo>
                  <a:pt x="0" y="23749"/>
                </a:lnTo>
                <a:close/>
              </a:path>
            </a:pathLst>
          </a:custGeom>
          <a:ln w="15875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98917" y="1644269"/>
            <a:ext cx="1431925" cy="1468755"/>
          </a:xfrm>
          <a:custGeom>
            <a:avLst/>
            <a:gdLst/>
            <a:ahLst/>
            <a:cxnLst/>
            <a:rect l="l" t="t" r="r" b="b"/>
            <a:pathLst>
              <a:path w="1431925" h="1468755">
                <a:moveTo>
                  <a:pt x="36220" y="1424745"/>
                </a:moveTo>
                <a:lnTo>
                  <a:pt x="34162" y="1424939"/>
                </a:lnTo>
                <a:lnTo>
                  <a:pt x="11138" y="1425637"/>
                </a:lnTo>
                <a:lnTo>
                  <a:pt x="90297" y="1468501"/>
                </a:lnTo>
                <a:lnTo>
                  <a:pt x="94106" y="1467357"/>
                </a:lnTo>
                <a:lnTo>
                  <a:pt x="97408" y="1461261"/>
                </a:lnTo>
                <a:lnTo>
                  <a:pt x="96265" y="1457325"/>
                </a:lnTo>
                <a:lnTo>
                  <a:pt x="36220" y="1424745"/>
                </a:lnTo>
                <a:close/>
              </a:path>
              <a:path w="1431925" h="1468755">
                <a:moveTo>
                  <a:pt x="6971" y="1423380"/>
                </a:moveTo>
                <a:lnTo>
                  <a:pt x="9398" y="1425702"/>
                </a:lnTo>
                <a:lnTo>
                  <a:pt x="11138" y="1425637"/>
                </a:lnTo>
                <a:lnTo>
                  <a:pt x="6971" y="1423380"/>
                </a:lnTo>
                <a:close/>
              </a:path>
              <a:path w="1431925" h="1468755">
                <a:moveTo>
                  <a:pt x="36359" y="1411932"/>
                </a:moveTo>
                <a:lnTo>
                  <a:pt x="32892" y="1412239"/>
                </a:lnTo>
                <a:lnTo>
                  <a:pt x="10657" y="1412941"/>
                </a:lnTo>
                <a:lnTo>
                  <a:pt x="6719" y="1415403"/>
                </a:lnTo>
                <a:lnTo>
                  <a:pt x="6223" y="1415922"/>
                </a:lnTo>
                <a:lnTo>
                  <a:pt x="6476" y="1422907"/>
                </a:lnTo>
                <a:lnTo>
                  <a:pt x="6971" y="1423380"/>
                </a:lnTo>
                <a:lnTo>
                  <a:pt x="11138" y="1425637"/>
                </a:lnTo>
                <a:lnTo>
                  <a:pt x="34162" y="1424939"/>
                </a:lnTo>
                <a:lnTo>
                  <a:pt x="36220" y="1424745"/>
                </a:lnTo>
                <a:lnTo>
                  <a:pt x="16001" y="1424685"/>
                </a:lnTo>
                <a:lnTo>
                  <a:pt x="15748" y="1413636"/>
                </a:lnTo>
                <a:lnTo>
                  <a:pt x="33638" y="1413636"/>
                </a:lnTo>
                <a:lnTo>
                  <a:pt x="36359" y="1411932"/>
                </a:lnTo>
                <a:close/>
              </a:path>
              <a:path w="1431925" h="1468755">
                <a:moveTo>
                  <a:pt x="1428496" y="0"/>
                </a:moveTo>
                <a:lnTo>
                  <a:pt x="1357883" y="4190"/>
                </a:lnTo>
                <a:lnTo>
                  <a:pt x="1290954" y="16128"/>
                </a:lnTo>
                <a:lnTo>
                  <a:pt x="1225168" y="35305"/>
                </a:lnTo>
                <a:lnTo>
                  <a:pt x="1160906" y="61213"/>
                </a:lnTo>
                <a:lnTo>
                  <a:pt x="1098930" y="93471"/>
                </a:lnTo>
                <a:lnTo>
                  <a:pt x="1039622" y="131571"/>
                </a:lnTo>
                <a:lnTo>
                  <a:pt x="983360" y="174751"/>
                </a:lnTo>
                <a:lnTo>
                  <a:pt x="931036" y="222630"/>
                </a:lnTo>
                <a:lnTo>
                  <a:pt x="882650" y="274700"/>
                </a:lnTo>
                <a:lnTo>
                  <a:pt x="839088" y="330326"/>
                </a:lnTo>
                <a:lnTo>
                  <a:pt x="800734" y="389254"/>
                </a:lnTo>
                <a:lnTo>
                  <a:pt x="768223" y="450722"/>
                </a:lnTo>
                <a:lnTo>
                  <a:pt x="741933" y="514350"/>
                </a:lnTo>
                <a:lnTo>
                  <a:pt x="722502" y="579627"/>
                </a:lnTo>
                <a:lnTo>
                  <a:pt x="710437" y="645921"/>
                </a:lnTo>
                <a:lnTo>
                  <a:pt x="706360" y="713231"/>
                </a:lnTo>
                <a:lnTo>
                  <a:pt x="705230" y="745997"/>
                </a:lnTo>
                <a:lnTo>
                  <a:pt x="697229" y="811148"/>
                </a:lnTo>
                <a:lnTo>
                  <a:pt x="681735" y="875664"/>
                </a:lnTo>
                <a:lnTo>
                  <a:pt x="659256" y="938910"/>
                </a:lnTo>
                <a:lnTo>
                  <a:pt x="630301" y="1000505"/>
                </a:lnTo>
                <a:lnTo>
                  <a:pt x="595376" y="1059688"/>
                </a:lnTo>
                <a:lnTo>
                  <a:pt x="555116" y="1116202"/>
                </a:lnTo>
                <a:lnTo>
                  <a:pt x="509650" y="1169289"/>
                </a:lnTo>
                <a:lnTo>
                  <a:pt x="460121" y="1218564"/>
                </a:lnTo>
                <a:lnTo>
                  <a:pt x="406400" y="1263395"/>
                </a:lnTo>
                <a:lnTo>
                  <a:pt x="349503" y="1303527"/>
                </a:lnTo>
                <a:lnTo>
                  <a:pt x="289686" y="1338071"/>
                </a:lnTo>
                <a:lnTo>
                  <a:pt x="227583" y="1366773"/>
                </a:lnTo>
                <a:lnTo>
                  <a:pt x="163829" y="1388998"/>
                </a:lnTo>
                <a:lnTo>
                  <a:pt x="98678" y="1404365"/>
                </a:lnTo>
                <a:lnTo>
                  <a:pt x="36359" y="1411932"/>
                </a:lnTo>
                <a:lnTo>
                  <a:pt x="25335" y="1418838"/>
                </a:lnTo>
                <a:lnTo>
                  <a:pt x="36220" y="1424745"/>
                </a:lnTo>
                <a:lnTo>
                  <a:pt x="67690" y="1421764"/>
                </a:lnTo>
                <a:lnTo>
                  <a:pt x="101346" y="1416811"/>
                </a:lnTo>
                <a:lnTo>
                  <a:pt x="167639" y="1401064"/>
                </a:lnTo>
                <a:lnTo>
                  <a:pt x="232663" y="1378457"/>
                </a:lnTo>
                <a:lnTo>
                  <a:pt x="295909" y="1349247"/>
                </a:lnTo>
                <a:lnTo>
                  <a:pt x="356488" y="1314068"/>
                </a:lnTo>
                <a:lnTo>
                  <a:pt x="414400" y="1273302"/>
                </a:lnTo>
                <a:lnTo>
                  <a:pt x="468756" y="1227708"/>
                </a:lnTo>
                <a:lnTo>
                  <a:pt x="519175" y="1177670"/>
                </a:lnTo>
                <a:lnTo>
                  <a:pt x="565276" y="1123822"/>
                </a:lnTo>
                <a:lnTo>
                  <a:pt x="606171" y="1066418"/>
                </a:lnTo>
                <a:lnTo>
                  <a:pt x="641603" y="1006093"/>
                </a:lnTo>
                <a:lnTo>
                  <a:pt x="671194" y="943482"/>
                </a:lnTo>
                <a:lnTo>
                  <a:pt x="694054" y="878966"/>
                </a:lnTo>
                <a:lnTo>
                  <a:pt x="709802" y="813053"/>
                </a:lnTo>
                <a:lnTo>
                  <a:pt x="717930" y="746378"/>
                </a:lnTo>
                <a:lnTo>
                  <a:pt x="718960" y="712851"/>
                </a:lnTo>
                <a:lnTo>
                  <a:pt x="720089" y="680465"/>
                </a:lnTo>
                <a:lnTo>
                  <a:pt x="727963" y="615314"/>
                </a:lnTo>
                <a:lnTo>
                  <a:pt x="743457" y="550798"/>
                </a:lnTo>
                <a:lnTo>
                  <a:pt x="765936" y="487425"/>
                </a:lnTo>
                <a:lnTo>
                  <a:pt x="794765" y="425830"/>
                </a:lnTo>
                <a:lnTo>
                  <a:pt x="829690" y="366648"/>
                </a:lnTo>
                <a:lnTo>
                  <a:pt x="870076" y="310133"/>
                </a:lnTo>
                <a:lnTo>
                  <a:pt x="915288" y="256920"/>
                </a:lnTo>
                <a:lnTo>
                  <a:pt x="965073" y="207644"/>
                </a:lnTo>
                <a:lnTo>
                  <a:pt x="1018666" y="162813"/>
                </a:lnTo>
                <a:lnTo>
                  <a:pt x="1075562" y="122681"/>
                </a:lnTo>
                <a:lnTo>
                  <a:pt x="1135379" y="88137"/>
                </a:lnTo>
                <a:lnTo>
                  <a:pt x="1197355" y="59435"/>
                </a:lnTo>
                <a:lnTo>
                  <a:pt x="1261109" y="37083"/>
                </a:lnTo>
                <a:lnTo>
                  <a:pt x="1326133" y="21716"/>
                </a:lnTo>
                <a:lnTo>
                  <a:pt x="1391919" y="13842"/>
                </a:lnTo>
                <a:lnTo>
                  <a:pt x="1425321" y="12700"/>
                </a:lnTo>
                <a:lnTo>
                  <a:pt x="1428877" y="12700"/>
                </a:lnTo>
                <a:lnTo>
                  <a:pt x="1431543" y="9778"/>
                </a:lnTo>
                <a:lnTo>
                  <a:pt x="1431416" y="2666"/>
                </a:lnTo>
                <a:lnTo>
                  <a:pt x="1428496" y="0"/>
                </a:lnTo>
                <a:close/>
              </a:path>
              <a:path w="1431925" h="1468755">
                <a:moveTo>
                  <a:pt x="15748" y="1413636"/>
                </a:moveTo>
                <a:lnTo>
                  <a:pt x="16001" y="1424685"/>
                </a:lnTo>
                <a:lnTo>
                  <a:pt x="25335" y="1418838"/>
                </a:lnTo>
                <a:lnTo>
                  <a:pt x="15748" y="1413636"/>
                </a:lnTo>
                <a:close/>
              </a:path>
              <a:path w="1431925" h="1468755">
                <a:moveTo>
                  <a:pt x="25335" y="1418838"/>
                </a:moveTo>
                <a:lnTo>
                  <a:pt x="16001" y="1424685"/>
                </a:lnTo>
                <a:lnTo>
                  <a:pt x="36111" y="1424685"/>
                </a:lnTo>
                <a:lnTo>
                  <a:pt x="25335" y="1418838"/>
                </a:lnTo>
                <a:close/>
              </a:path>
              <a:path w="1431925" h="1468755">
                <a:moveTo>
                  <a:pt x="6719" y="1415403"/>
                </a:moveTo>
                <a:lnTo>
                  <a:pt x="0" y="1419605"/>
                </a:lnTo>
                <a:lnTo>
                  <a:pt x="6971" y="1423380"/>
                </a:lnTo>
                <a:lnTo>
                  <a:pt x="6476" y="1422907"/>
                </a:lnTo>
                <a:lnTo>
                  <a:pt x="6223" y="1415922"/>
                </a:lnTo>
                <a:lnTo>
                  <a:pt x="6719" y="1415403"/>
                </a:lnTo>
                <a:close/>
              </a:path>
              <a:path w="1431925" h="1468755">
                <a:moveTo>
                  <a:pt x="33638" y="1413636"/>
                </a:moveTo>
                <a:lnTo>
                  <a:pt x="15748" y="1413636"/>
                </a:lnTo>
                <a:lnTo>
                  <a:pt x="25335" y="1418838"/>
                </a:lnTo>
                <a:lnTo>
                  <a:pt x="33638" y="1413636"/>
                </a:lnTo>
                <a:close/>
              </a:path>
              <a:path w="1431925" h="1468755">
                <a:moveTo>
                  <a:pt x="10657" y="1412941"/>
                </a:moveTo>
                <a:lnTo>
                  <a:pt x="9016" y="1413002"/>
                </a:lnTo>
                <a:lnTo>
                  <a:pt x="6719" y="1415403"/>
                </a:lnTo>
                <a:lnTo>
                  <a:pt x="10657" y="1412941"/>
                </a:lnTo>
                <a:close/>
              </a:path>
              <a:path w="1431925" h="1468755">
                <a:moveTo>
                  <a:pt x="86994" y="1365122"/>
                </a:moveTo>
                <a:lnTo>
                  <a:pt x="84074" y="1367027"/>
                </a:lnTo>
                <a:lnTo>
                  <a:pt x="10657" y="1412941"/>
                </a:lnTo>
                <a:lnTo>
                  <a:pt x="32892" y="1412239"/>
                </a:lnTo>
                <a:lnTo>
                  <a:pt x="36359" y="1411932"/>
                </a:lnTo>
                <a:lnTo>
                  <a:pt x="90804" y="1377822"/>
                </a:lnTo>
                <a:lnTo>
                  <a:pt x="93725" y="1375917"/>
                </a:lnTo>
                <a:lnTo>
                  <a:pt x="94614" y="1371980"/>
                </a:lnTo>
                <a:lnTo>
                  <a:pt x="92836" y="1369059"/>
                </a:lnTo>
                <a:lnTo>
                  <a:pt x="90931" y="1366139"/>
                </a:lnTo>
                <a:lnTo>
                  <a:pt x="86994" y="1365122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47564" y="2154935"/>
            <a:ext cx="2393315" cy="852805"/>
          </a:xfrm>
          <a:custGeom>
            <a:avLst/>
            <a:gdLst/>
            <a:ahLst/>
            <a:cxnLst/>
            <a:rect l="l" t="t" r="r" b="b"/>
            <a:pathLst>
              <a:path w="2393315" h="852805">
                <a:moveTo>
                  <a:pt x="2357029" y="807954"/>
                </a:moveTo>
                <a:lnTo>
                  <a:pt x="2300732" y="839977"/>
                </a:lnTo>
                <a:lnTo>
                  <a:pt x="2297684" y="841755"/>
                </a:lnTo>
                <a:lnTo>
                  <a:pt x="2296667" y="845692"/>
                </a:lnTo>
                <a:lnTo>
                  <a:pt x="2298318" y="848740"/>
                </a:lnTo>
                <a:lnTo>
                  <a:pt x="2300096" y="851788"/>
                </a:lnTo>
                <a:lnTo>
                  <a:pt x="2303907" y="852804"/>
                </a:lnTo>
                <a:lnTo>
                  <a:pt x="2306955" y="851026"/>
                </a:lnTo>
                <a:lnTo>
                  <a:pt x="2382130" y="808227"/>
                </a:lnTo>
                <a:lnTo>
                  <a:pt x="2380488" y="808227"/>
                </a:lnTo>
                <a:lnTo>
                  <a:pt x="2357029" y="807954"/>
                </a:lnTo>
                <a:close/>
              </a:path>
              <a:path w="2393315" h="852805">
                <a:moveTo>
                  <a:pt x="2367938" y="801749"/>
                </a:moveTo>
                <a:lnTo>
                  <a:pt x="2357029" y="807954"/>
                </a:lnTo>
                <a:lnTo>
                  <a:pt x="2380488" y="808227"/>
                </a:lnTo>
                <a:lnTo>
                  <a:pt x="2382130" y="808227"/>
                </a:lnTo>
                <a:lnTo>
                  <a:pt x="2383691" y="807338"/>
                </a:lnTo>
                <a:lnTo>
                  <a:pt x="2377313" y="807338"/>
                </a:lnTo>
                <a:lnTo>
                  <a:pt x="2367938" y="801749"/>
                </a:lnTo>
                <a:close/>
              </a:path>
              <a:path w="2393315" h="852805">
                <a:moveTo>
                  <a:pt x="2386543" y="805715"/>
                </a:moveTo>
                <a:lnTo>
                  <a:pt x="2382130" y="808227"/>
                </a:lnTo>
                <a:lnTo>
                  <a:pt x="2383916" y="808227"/>
                </a:lnTo>
                <a:lnTo>
                  <a:pt x="2386543" y="805715"/>
                </a:lnTo>
                <a:close/>
              </a:path>
              <a:path w="2393315" h="852805">
                <a:moveTo>
                  <a:pt x="6476" y="0"/>
                </a:moveTo>
                <a:lnTo>
                  <a:pt x="2921" y="0"/>
                </a:lnTo>
                <a:lnTo>
                  <a:pt x="126" y="2793"/>
                </a:lnTo>
                <a:lnTo>
                  <a:pt x="0" y="9778"/>
                </a:lnTo>
                <a:lnTo>
                  <a:pt x="2794" y="12700"/>
                </a:lnTo>
                <a:lnTo>
                  <a:pt x="6350" y="12700"/>
                </a:lnTo>
                <a:lnTo>
                  <a:pt x="62230" y="13335"/>
                </a:lnTo>
                <a:lnTo>
                  <a:pt x="117983" y="14986"/>
                </a:lnTo>
                <a:lnTo>
                  <a:pt x="173482" y="17779"/>
                </a:lnTo>
                <a:lnTo>
                  <a:pt x="228600" y="21716"/>
                </a:lnTo>
                <a:lnTo>
                  <a:pt x="283210" y="26542"/>
                </a:lnTo>
                <a:lnTo>
                  <a:pt x="337438" y="32385"/>
                </a:lnTo>
                <a:lnTo>
                  <a:pt x="390906" y="39115"/>
                </a:lnTo>
                <a:lnTo>
                  <a:pt x="443611" y="46862"/>
                </a:lnTo>
                <a:lnTo>
                  <a:pt x="495553" y="55372"/>
                </a:lnTo>
                <a:lnTo>
                  <a:pt x="546481" y="64769"/>
                </a:lnTo>
                <a:lnTo>
                  <a:pt x="596264" y="75056"/>
                </a:lnTo>
                <a:lnTo>
                  <a:pt x="644778" y="85978"/>
                </a:lnTo>
                <a:lnTo>
                  <a:pt x="692150" y="97662"/>
                </a:lnTo>
                <a:lnTo>
                  <a:pt x="737870" y="110109"/>
                </a:lnTo>
                <a:lnTo>
                  <a:pt x="782193" y="123189"/>
                </a:lnTo>
                <a:lnTo>
                  <a:pt x="824864" y="136778"/>
                </a:lnTo>
                <a:lnTo>
                  <a:pt x="865886" y="151002"/>
                </a:lnTo>
                <a:lnTo>
                  <a:pt x="904875" y="165735"/>
                </a:lnTo>
                <a:lnTo>
                  <a:pt x="941959" y="180975"/>
                </a:lnTo>
                <a:lnTo>
                  <a:pt x="976884" y="196723"/>
                </a:lnTo>
                <a:lnTo>
                  <a:pt x="1025144" y="221106"/>
                </a:lnTo>
                <a:lnTo>
                  <a:pt x="1068197" y="246252"/>
                </a:lnTo>
                <a:lnTo>
                  <a:pt x="1105281" y="272034"/>
                </a:lnTo>
                <a:lnTo>
                  <a:pt x="1136523" y="298323"/>
                </a:lnTo>
                <a:lnTo>
                  <a:pt x="1168019" y="333883"/>
                </a:lnTo>
                <a:lnTo>
                  <a:pt x="1187069" y="369442"/>
                </a:lnTo>
                <a:lnTo>
                  <a:pt x="1193419" y="404622"/>
                </a:lnTo>
                <a:lnTo>
                  <a:pt x="1193927" y="413892"/>
                </a:lnTo>
                <a:lnTo>
                  <a:pt x="1204595" y="453136"/>
                </a:lnTo>
                <a:lnTo>
                  <a:pt x="1228471" y="491489"/>
                </a:lnTo>
                <a:lnTo>
                  <a:pt x="1264412" y="528447"/>
                </a:lnTo>
                <a:lnTo>
                  <a:pt x="1298575" y="555498"/>
                </a:lnTo>
                <a:lnTo>
                  <a:pt x="1338707" y="581533"/>
                </a:lnTo>
                <a:lnTo>
                  <a:pt x="1384045" y="606933"/>
                </a:lnTo>
                <a:lnTo>
                  <a:pt x="1452626" y="639063"/>
                </a:lnTo>
                <a:lnTo>
                  <a:pt x="1490090" y="654558"/>
                </a:lnTo>
                <a:lnTo>
                  <a:pt x="1529334" y="669416"/>
                </a:lnTo>
                <a:lnTo>
                  <a:pt x="1570609" y="683767"/>
                </a:lnTo>
                <a:lnTo>
                  <a:pt x="1613662" y="697484"/>
                </a:lnTo>
                <a:lnTo>
                  <a:pt x="1658239" y="710564"/>
                </a:lnTo>
                <a:lnTo>
                  <a:pt x="1704339" y="723011"/>
                </a:lnTo>
                <a:lnTo>
                  <a:pt x="1751838" y="734822"/>
                </a:lnTo>
                <a:lnTo>
                  <a:pt x="1800733" y="745871"/>
                </a:lnTo>
                <a:lnTo>
                  <a:pt x="1850643" y="756158"/>
                </a:lnTo>
                <a:lnTo>
                  <a:pt x="1901825" y="765428"/>
                </a:lnTo>
                <a:lnTo>
                  <a:pt x="1953894" y="774191"/>
                </a:lnTo>
                <a:lnTo>
                  <a:pt x="2006854" y="781938"/>
                </a:lnTo>
                <a:lnTo>
                  <a:pt x="2060575" y="788669"/>
                </a:lnTo>
                <a:lnTo>
                  <a:pt x="2115058" y="794638"/>
                </a:lnTo>
                <a:lnTo>
                  <a:pt x="2170049" y="799464"/>
                </a:lnTo>
                <a:lnTo>
                  <a:pt x="2225420" y="803275"/>
                </a:lnTo>
                <a:lnTo>
                  <a:pt x="2281046" y="806068"/>
                </a:lnTo>
                <a:lnTo>
                  <a:pt x="2336927" y="807719"/>
                </a:lnTo>
                <a:lnTo>
                  <a:pt x="2357029" y="807954"/>
                </a:lnTo>
                <a:lnTo>
                  <a:pt x="2367938" y="801749"/>
                </a:lnTo>
                <a:lnTo>
                  <a:pt x="2357159" y="795321"/>
                </a:lnTo>
                <a:lnTo>
                  <a:pt x="2337435" y="795147"/>
                </a:lnTo>
                <a:lnTo>
                  <a:pt x="2281682" y="793368"/>
                </a:lnTo>
                <a:lnTo>
                  <a:pt x="2226310" y="790575"/>
                </a:lnTo>
                <a:lnTo>
                  <a:pt x="2171191" y="786764"/>
                </a:lnTo>
                <a:lnTo>
                  <a:pt x="2116455" y="781938"/>
                </a:lnTo>
                <a:lnTo>
                  <a:pt x="2062226" y="776097"/>
                </a:lnTo>
                <a:lnTo>
                  <a:pt x="2008759" y="769365"/>
                </a:lnTo>
                <a:lnTo>
                  <a:pt x="1955927" y="761618"/>
                </a:lnTo>
                <a:lnTo>
                  <a:pt x="1904111" y="752983"/>
                </a:lnTo>
                <a:lnTo>
                  <a:pt x="1853311" y="743712"/>
                </a:lnTo>
                <a:lnTo>
                  <a:pt x="1803400" y="733425"/>
                </a:lnTo>
                <a:lnTo>
                  <a:pt x="1754886" y="722502"/>
                </a:lnTo>
                <a:lnTo>
                  <a:pt x="1707641" y="710818"/>
                </a:lnTo>
                <a:lnTo>
                  <a:pt x="1661794" y="698373"/>
                </a:lnTo>
                <a:lnTo>
                  <a:pt x="1617471" y="685418"/>
                </a:lnTo>
                <a:lnTo>
                  <a:pt x="1574800" y="671702"/>
                </a:lnTo>
                <a:lnTo>
                  <a:pt x="1533906" y="657605"/>
                </a:lnTo>
                <a:lnTo>
                  <a:pt x="1494916" y="642747"/>
                </a:lnTo>
                <a:lnTo>
                  <a:pt x="1457833" y="627506"/>
                </a:lnTo>
                <a:lnTo>
                  <a:pt x="1422908" y="611759"/>
                </a:lnTo>
                <a:lnTo>
                  <a:pt x="1374520" y="587501"/>
                </a:lnTo>
                <a:lnTo>
                  <a:pt x="1331595" y="562228"/>
                </a:lnTo>
                <a:lnTo>
                  <a:pt x="1294384" y="536448"/>
                </a:lnTo>
                <a:lnTo>
                  <a:pt x="1263269" y="510286"/>
                </a:lnTo>
                <a:lnTo>
                  <a:pt x="1231900" y="474979"/>
                </a:lnTo>
                <a:lnTo>
                  <a:pt x="1212723" y="439547"/>
                </a:lnTo>
                <a:lnTo>
                  <a:pt x="1205611" y="394080"/>
                </a:lnTo>
                <a:lnTo>
                  <a:pt x="1204214" y="384048"/>
                </a:lnTo>
                <a:lnTo>
                  <a:pt x="1189989" y="345186"/>
                </a:lnTo>
                <a:lnTo>
                  <a:pt x="1163065" y="307466"/>
                </a:lnTo>
                <a:lnTo>
                  <a:pt x="1134999" y="279908"/>
                </a:lnTo>
                <a:lnTo>
                  <a:pt x="1100836" y="252856"/>
                </a:lnTo>
                <a:lnTo>
                  <a:pt x="1060831" y="226822"/>
                </a:lnTo>
                <a:lnTo>
                  <a:pt x="1015364" y="201549"/>
                </a:lnTo>
                <a:lnTo>
                  <a:pt x="946785" y="169290"/>
                </a:lnTo>
                <a:lnTo>
                  <a:pt x="909320" y="153924"/>
                </a:lnTo>
                <a:lnTo>
                  <a:pt x="870076" y="138937"/>
                </a:lnTo>
                <a:lnTo>
                  <a:pt x="828675" y="124587"/>
                </a:lnTo>
                <a:lnTo>
                  <a:pt x="785876" y="110998"/>
                </a:lnTo>
                <a:lnTo>
                  <a:pt x="741172" y="97916"/>
                </a:lnTo>
                <a:lnTo>
                  <a:pt x="695198" y="85343"/>
                </a:lnTo>
                <a:lnTo>
                  <a:pt x="647573" y="73660"/>
                </a:lnTo>
                <a:lnTo>
                  <a:pt x="598805" y="62611"/>
                </a:lnTo>
                <a:lnTo>
                  <a:pt x="548766" y="52324"/>
                </a:lnTo>
                <a:lnTo>
                  <a:pt x="497586" y="42925"/>
                </a:lnTo>
                <a:lnTo>
                  <a:pt x="445515" y="34289"/>
                </a:lnTo>
                <a:lnTo>
                  <a:pt x="392430" y="26542"/>
                </a:lnTo>
                <a:lnTo>
                  <a:pt x="338709" y="19812"/>
                </a:lnTo>
                <a:lnTo>
                  <a:pt x="284352" y="13842"/>
                </a:lnTo>
                <a:lnTo>
                  <a:pt x="229488" y="9016"/>
                </a:lnTo>
                <a:lnTo>
                  <a:pt x="174116" y="5079"/>
                </a:lnTo>
                <a:lnTo>
                  <a:pt x="118363" y="2286"/>
                </a:lnTo>
                <a:lnTo>
                  <a:pt x="62357" y="635"/>
                </a:lnTo>
                <a:lnTo>
                  <a:pt x="6476" y="0"/>
                </a:lnTo>
                <a:close/>
              </a:path>
              <a:path w="2393315" h="852805">
                <a:moveTo>
                  <a:pt x="2377313" y="796416"/>
                </a:moveTo>
                <a:lnTo>
                  <a:pt x="2367938" y="801749"/>
                </a:lnTo>
                <a:lnTo>
                  <a:pt x="2377313" y="807338"/>
                </a:lnTo>
                <a:lnTo>
                  <a:pt x="2377313" y="796416"/>
                </a:lnTo>
                <a:close/>
              </a:path>
              <a:path w="2393315" h="852805">
                <a:moveTo>
                  <a:pt x="2383701" y="796416"/>
                </a:moveTo>
                <a:lnTo>
                  <a:pt x="2377313" y="796416"/>
                </a:lnTo>
                <a:lnTo>
                  <a:pt x="2377313" y="807338"/>
                </a:lnTo>
                <a:lnTo>
                  <a:pt x="2383691" y="807338"/>
                </a:lnTo>
                <a:lnTo>
                  <a:pt x="2386543" y="805715"/>
                </a:lnTo>
                <a:lnTo>
                  <a:pt x="2386838" y="805434"/>
                </a:lnTo>
                <a:lnTo>
                  <a:pt x="2386965" y="798449"/>
                </a:lnTo>
                <a:lnTo>
                  <a:pt x="2386758" y="798242"/>
                </a:lnTo>
                <a:lnTo>
                  <a:pt x="2383701" y="796416"/>
                </a:lnTo>
                <a:close/>
              </a:path>
              <a:path w="2393315" h="852805">
                <a:moveTo>
                  <a:pt x="2386758" y="798242"/>
                </a:moveTo>
                <a:lnTo>
                  <a:pt x="2386838" y="805434"/>
                </a:lnTo>
                <a:lnTo>
                  <a:pt x="2386543" y="805715"/>
                </a:lnTo>
                <a:lnTo>
                  <a:pt x="2393061" y="802004"/>
                </a:lnTo>
                <a:lnTo>
                  <a:pt x="2386758" y="798242"/>
                </a:lnTo>
                <a:close/>
              </a:path>
              <a:path w="2393315" h="852805">
                <a:moveTo>
                  <a:pt x="2357159" y="795321"/>
                </a:moveTo>
                <a:lnTo>
                  <a:pt x="2367938" y="801749"/>
                </a:lnTo>
                <a:lnTo>
                  <a:pt x="2377313" y="796416"/>
                </a:lnTo>
                <a:lnTo>
                  <a:pt x="2383701" y="796416"/>
                </a:lnTo>
                <a:lnTo>
                  <a:pt x="2382212" y="795527"/>
                </a:lnTo>
                <a:lnTo>
                  <a:pt x="2380615" y="795527"/>
                </a:lnTo>
                <a:lnTo>
                  <a:pt x="2357159" y="795321"/>
                </a:lnTo>
                <a:close/>
              </a:path>
              <a:path w="2393315" h="852805">
                <a:moveTo>
                  <a:pt x="2384043" y="795527"/>
                </a:moveTo>
                <a:lnTo>
                  <a:pt x="2382212" y="795527"/>
                </a:lnTo>
                <a:lnTo>
                  <a:pt x="2386758" y="798242"/>
                </a:lnTo>
                <a:lnTo>
                  <a:pt x="2384043" y="795527"/>
                </a:lnTo>
                <a:close/>
              </a:path>
              <a:path w="2393315" h="852805">
                <a:moveTo>
                  <a:pt x="2305050" y="749426"/>
                </a:moveTo>
                <a:lnTo>
                  <a:pt x="2301113" y="750442"/>
                </a:lnTo>
                <a:lnTo>
                  <a:pt x="2299335" y="753363"/>
                </a:lnTo>
                <a:lnTo>
                  <a:pt x="2297557" y="756412"/>
                </a:lnTo>
                <a:lnTo>
                  <a:pt x="2298572" y="760349"/>
                </a:lnTo>
                <a:lnTo>
                  <a:pt x="2301493" y="762126"/>
                </a:lnTo>
                <a:lnTo>
                  <a:pt x="2357159" y="795321"/>
                </a:lnTo>
                <a:lnTo>
                  <a:pt x="2380615" y="795527"/>
                </a:lnTo>
                <a:lnTo>
                  <a:pt x="2382212" y="795527"/>
                </a:lnTo>
                <a:lnTo>
                  <a:pt x="2307970" y="751204"/>
                </a:lnTo>
                <a:lnTo>
                  <a:pt x="2305050" y="749426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74386" y="3869182"/>
            <a:ext cx="1787525" cy="1457960"/>
          </a:xfrm>
          <a:custGeom>
            <a:avLst/>
            <a:gdLst/>
            <a:ahLst/>
            <a:cxnLst/>
            <a:rect l="l" t="t" r="r" b="b"/>
            <a:pathLst>
              <a:path w="1787525" h="1457960">
                <a:moveTo>
                  <a:pt x="1751307" y="43915"/>
                </a:moveTo>
                <a:lnTo>
                  <a:pt x="1703451" y="47117"/>
                </a:lnTo>
                <a:lnTo>
                  <a:pt x="1661540" y="52070"/>
                </a:lnTo>
                <a:lnTo>
                  <a:pt x="1620012" y="59055"/>
                </a:lnTo>
                <a:lnTo>
                  <a:pt x="1578990" y="67691"/>
                </a:lnTo>
                <a:lnTo>
                  <a:pt x="1538224" y="78105"/>
                </a:lnTo>
                <a:lnTo>
                  <a:pt x="1497964" y="90170"/>
                </a:lnTo>
                <a:lnTo>
                  <a:pt x="1458340" y="103886"/>
                </a:lnTo>
                <a:lnTo>
                  <a:pt x="1419352" y="119126"/>
                </a:lnTo>
                <a:lnTo>
                  <a:pt x="1380998" y="135763"/>
                </a:lnTo>
                <a:lnTo>
                  <a:pt x="1343533" y="153924"/>
                </a:lnTo>
                <a:lnTo>
                  <a:pt x="1306957" y="173482"/>
                </a:lnTo>
                <a:lnTo>
                  <a:pt x="1271397" y="194310"/>
                </a:lnTo>
                <a:lnTo>
                  <a:pt x="1236852" y="216154"/>
                </a:lnTo>
                <a:lnTo>
                  <a:pt x="1203452" y="239395"/>
                </a:lnTo>
                <a:lnTo>
                  <a:pt x="1171448" y="263652"/>
                </a:lnTo>
                <a:lnTo>
                  <a:pt x="1140460" y="288925"/>
                </a:lnTo>
                <a:lnTo>
                  <a:pt x="1111123" y="315214"/>
                </a:lnTo>
                <a:lnTo>
                  <a:pt x="1083055" y="342519"/>
                </a:lnTo>
                <a:lnTo>
                  <a:pt x="1056639" y="370586"/>
                </a:lnTo>
                <a:lnTo>
                  <a:pt x="1008761" y="428879"/>
                </a:lnTo>
                <a:lnTo>
                  <a:pt x="967993" y="489966"/>
                </a:lnTo>
                <a:lnTo>
                  <a:pt x="935227" y="553212"/>
                </a:lnTo>
                <a:lnTo>
                  <a:pt x="910971" y="617982"/>
                </a:lnTo>
                <a:lnTo>
                  <a:pt x="898778" y="667385"/>
                </a:lnTo>
                <a:lnTo>
                  <a:pt x="892048" y="717042"/>
                </a:lnTo>
                <a:lnTo>
                  <a:pt x="890772" y="750443"/>
                </a:lnTo>
                <a:lnTo>
                  <a:pt x="890397" y="766318"/>
                </a:lnTo>
                <a:lnTo>
                  <a:pt x="885698" y="814832"/>
                </a:lnTo>
                <a:lnTo>
                  <a:pt x="875538" y="863092"/>
                </a:lnTo>
                <a:lnTo>
                  <a:pt x="860298" y="910844"/>
                </a:lnTo>
                <a:lnTo>
                  <a:pt x="832358" y="973455"/>
                </a:lnTo>
                <a:lnTo>
                  <a:pt x="796036" y="1034415"/>
                </a:lnTo>
                <a:lnTo>
                  <a:pt x="752475" y="1093343"/>
                </a:lnTo>
                <a:lnTo>
                  <a:pt x="701928" y="1149223"/>
                </a:lnTo>
                <a:lnTo>
                  <a:pt x="674497" y="1176020"/>
                </a:lnTo>
                <a:lnTo>
                  <a:pt x="645287" y="1201928"/>
                </a:lnTo>
                <a:lnTo>
                  <a:pt x="614934" y="1226947"/>
                </a:lnTo>
                <a:lnTo>
                  <a:pt x="583184" y="1250950"/>
                </a:lnTo>
                <a:lnTo>
                  <a:pt x="550163" y="1273810"/>
                </a:lnTo>
                <a:lnTo>
                  <a:pt x="516127" y="1295527"/>
                </a:lnTo>
                <a:lnTo>
                  <a:pt x="480949" y="1316101"/>
                </a:lnTo>
                <a:lnTo>
                  <a:pt x="444753" y="1335405"/>
                </a:lnTo>
                <a:lnTo>
                  <a:pt x="407797" y="1353312"/>
                </a:lnTo>
                <a:lnTo>
                  <a:pt x="369950" y="1369695"/>
                </a:lnTo>
                <a:lnTo>
                  <a:pt x="331342" y="1384808"/>
                </a:lnTo>
                <a:lnTo>
                  <a:pt x="292100" y="1398397"/>
                </a:lnTo>
                <a:lnTo>
                  <a:pt x="252349" y="1410208"/>
                </a:lnTo>
                <a:lnTo>
                  <a:pt x="212216" y="1420495"/>
                </a:lnTo>
                <a:lnTo>
                  <a:pt x="171450" y="1429004"/>
                </a:lnTo>
                <a:lnTo>
                  <a:pt x="130555" y="1435735"/>
                </a:lnTo>
                <a:lnTo>
                  <a:pt x="89280" y="1440688"/>
                </a:lnTo>
                <a:lnTo>
                  <a:pt x="48005" y="1443609"/>
                </a:lnTo>
                <a:lnTo>
                  <a:pt x="6223" y="1444625"/>
                </a:lnTo>
                <a:lnTo>
                  <a:pt x="2793" y="1444752"/>
                </a:lnTo>
                <a:lnTo>
                  <a:pt x="0" y="1447673"/>
                </a:lnTo>
                <a:lnTo>
                  <a:pt x="126" y="1454658"/>
                </a:lnTo>
                <a:lnTo>
                  <a:pt x="3048" y="1457452"/>
                </a:lnTo>
                <a:lnTo>
                  <a:pt x="6603" y="1457325"/>
                </a:lnTo>
                <a:lnTo>
                  <a:pt x="48260" y="1456309"/>
                </a:lnTo>
                <a:lnTo>
                  <a:pt x="90170" y="1453388"/>
                </a:lnTo>
                <a:lnTo>
                  <a:pt x="132079" y="1448308"/>
                </a:lnTo>
                <a:lnTo>
                  <a:pt x="173609" y="1441577"/>
                </a:lnTo>
                <a:lnTo>
                  <a:pt x="214757" y="1432941"/>
                </a:lnTo>
                <a:lnTo>
                  <a:pt x="255524" y="1422527"/>
                </a:lnTo>
                <a:lnTo>
                  <a:pt x="295783" y="1410462"/>
                </a:lnTo>
                <a:lnTo>
                  <a:pt x="335534" y="1396746"/>
                </a:lnTo>
                <a:lnTo>
                  <a:pt x="374523" y="1381633"/>
                </a:lnTo>
                <a:lnTo>
                  <a:pt x="412750" y="1364869"/>
                </a:lnTo>
                <a:lnTo>
                  <a:pt x="450214" y="1346835"/>
                </a:lnTo>
                <a:lnTo>
                  <a:pt x="486917" y="1327277"/>
                </a:lnTo>
                <a:lnTo>
                  <a:pt x="522477" y="1306576"/>
                </a:lnTo>
                <a:lnTo>
                  <a:pt x="557022" y="1284478"/>
                </a:lnTo>
                <a:lnTo>
                  <a:pt x="590423" y="1261364"/>
                </a:lnTo>
                <a:lnTo>
                  <a:pt x="622553" y="1237107"/>
                </a:lnTo>
                <a:lnTo>
                  <a:pt x="653414" y="1211834"/>
                </a:lnTo>
                <a:lnTo>
                  <a:pt x="682878" y="1185545"/>
                </a:lnTo>
                <a:lnTo>
                  <a:pt x="710818" y="1158367"/>
                </a:lnTo>
                <a:lnTo>
                  <a:pt x="737362" y="1130427"/>
                </a:lnTo>
                <a:lnTo>
                  <a:pt x="785240" y="1072007"/>
                </a:lnTo>
                <a:lnTo>
                  <a:pt x="825880" y="1011047"/>
                </a:lnTo>
                <a:lnTo>
                  <a:pt x="858774" y="947928"/>
                </a:lnTo>
                <a:lnTo>
                  <a:pt x="883158" y="883031"/>
                </a:lnTo>
                <a:lnTo>
                  <a:pt x="895350" y="833628"/>
                </a:lnTo>
                <a:lnTo>
                  <a:pt x="902080" y="783844"/>
                </a:lnTo>
                <a:lnTo>
                  <a:pt x="903748" y="733806"/>
                </a:lnTo>
                <a:lnTo>
                  <a:pt x="904748" y="717931"/>
                </a:lnTo>
                <a:lnTo>
                  <a:pt x="911225" y="669544"/>
                </a:lnTo>
                <a:lnTo>
                  <a:pt x="923163" y="621411"/>
                </a:lnTo>
                <a:lnTo>
                  <a:pt x="947038" y="557911"/>
                </a:lnTo>
                <a:lnTo>
                  <a:pt x="979170" y="496189"/>
                </a:lnTo>
                <a:lnTo>
                  <a:pt x="1019175" y="436245"/>
                </a:lnTo>
                <a:lnTo>
                  <a:pt x="1066291" y="378841"/>
                </a:lnTo>
                <a:lnTo>
                  <a:pt x="1119886" y="324358"/>
                </a:lnTo>
                <a:lnTo>
                  <a:pt x="1148968" y="298450"/>
                </a:lnTo>
                <a:lnTo>
                  <a:pt x="1179449" y="273431"/>
                </a:lnTo>
                <a:lnTo>
                  <a:pt x="1211199" y="249555"/>
                </a:lnTo>
                <a:lnTo>
                  <a:pt x="1244091" y="226695"/>
                </a:lnTo>
                <a:lnTo>
                  <a:pt x="1278127" y="204978"/>
                </a:lnTo>
                <a:lnTo>
                  <a:pt x="1313434" y="184404"/>
                </a:lnTo>
                <a:lnTo>
                  <a:pt x="1349502" y="165100"/>
                </a:lnTo>
                <a:lnTo>
                  <a:pt x="1386459" y="147193"/>
                </a:lnTo>
                <a:lnTo>
                  <a:pt x="1424304" y="130810"/>
                </a:lnTo>
                <a:lnTo>
                  <a:pt x="1462913" y="115697"/>
                </a:lnTo>
                <a:lnTo>
                  <a:pt x="1502155" y="102235"/>
                </a:lnTo>
                <a:lnTo>
                  <a:pt x="1541907" y="90297"/>
                </a:lnTo>
                <a:lnTo>
                  <a:pt x="1582039" y="79883"/>
                </a:lnTo>
                <a:lnTo>
                  <a:pt x="1622678" y="71374"/>
                </a:lnTo>
                <a:lnTo>
                  <a:pt x="1663699" y="64643"/>
                </a:lnTo>
                <a:lnTo>
                  <a:pt x="1704847" y="59690"/>
                </a:lnTo>
                <a:lnTo>
                  <a:pt x="1746249" y="56769"/>
                </a:lnTo>
                <a:lnTo>
                  <a:pt x="1751599" y="56627"/>
                </a:lnTo>
                <a:lnTo>
                  <a:pt x="1762348" y="49988"/>
                </a:lnTo>
                <a:lnTo>
                  <a:pt x="1751307" y="43915"/>
                </a:lnTo>
                <a:close/>
              </a:path>
              <a:path w="1787525" h="1457960">
                <a:moveTo>
                  <a:pt x="1776829" y="56007"/>
                </a:moveTo>
                <a:lnTo>
                  <a:pt x="1775079" y="56007"/>
                </a:lnTo>
                <a:lnTo>
                  <a:pt x="1751599" y="56627"/>
                </a:lnTo>
                <a:lnTo>
                  <a:pt x="1693544" y="92456"/>
                </a:lnTo>
                <a:lnTo>
                  <a:pt x="1692656" y="96393"/>
                </a:lnTo>
                <a:lnTo>
                  <a:pt x="1694434" y="99441"/>
                </a:lnTo>
                <a:lnTo>
                  <a:pt x="1696339" y="102362"/>
                </a:lnTo>
                <a:lnTo>
                  <a:pt x="1700276" y="103251"/>
                </a:lnTo>
                <a:lnTo>
                  <a:pt x="1776829" y="56007"/>
                </a:lnTo>
                <a:close/>
              </a:path>
              <a:path w="1787525" h="1457960">
                <a:moveTo>
                  <a:pt x="1762348" y="49988"/>
                </a:moveTo>
                <a:lnTo>
                  <a:pt x="1751599" y="56627"/>
                </a:lnTo>
                <a:lnTo>
                  <a:pt x="1775079" y="56007"/>
                </a:lnTo>
                <a:lnTo>
                  <a:pt x="1776829" y="56007"/>
                </a:lnTo>
                <a:lnTo>
                  <a:pt x="1778063" y="55245"/>
                </a:lnTo>
                <a:lnTo>
                  <a:pt x="1771904" y="55245"/>
                </a:lnTo>
                <a:lnTo>
                  <a:pt x="1762348" y="49988"/>
                </a:lnTo>
                <a:close/>
              </a:path>
              <a:path w="1787525" h="1457960">
                <a:moveTo>
                  <a:pt x="1780968" y="53451"/>
                </a:moveTo>
                <a:lnTo>
                  <a:pt x="1776829" y="56007"/>
                </a:lnTo>
                <a:lnTo>
                  <a:pt x="1778635" y="56007"/>
                </a:lnTo>
                <a:lnTo>
                  <a:pt x="1780968" y="53451"/>
                </a:lnTo>
                <a:close/>
              </a:path>
              <a:path w="1787525" h="1457960">
                <a:moveTo>
                  <a:pt x="1771522" y="44323"/>
                </a:moveTo>
                <a:lnTo>
                  <a:pt x="1762348" y="49988"/>
                </a:lnTo>
                <a:lnTo>
                  <a:pt x="1771904" y="55245"/>
                </a:lnTo>
                <a:lnTo>
                  <a:pt x="1771522" y="44323"/>
                </a:lnTo>
                <a:close/>
              </a:path>
              <a:path w="1787525" h="1457960">
                <a:moveTo>
                  <a:pt x="1778283" y="44323"/>
                </a:moveTo>
                <a:lnTo>
                  <a:pt x="1771522" y="44323"/>
                </a:lnTo>
                <a:lnTo>
                  <a:pt x="1771904" y="55245"/>
                </a:lnTo>
                <a:lnTo>
                  <a:pt x="1778063" y="55245"/>
                </a:lnTo>
                <a:lnTo>
                  <a:pt x="1780968" y="53451"/>
                </a:lnTo>
                <a:lnTo>
                  <a:pt x="1781302" y="53086"/>
                </a:lnTo>
                <a:lnTo>
                  <a:pt x="1781212" y="47117"/>
                </a:lnTo>
                <a:lnTo>
                  <a:pt x="1781174" y="46101"/>
                </a:lnTo>
                <a:lnTo>
                  <a:pt x="1780711" y="45657"/>
                </a:lnTo>
                <a:lnTo>
                  <a:pt x="1778283" y="44323"/>
                </a:lnTo>
                <a:close/>
              </a:path>
              <a:path w="1787525" h="1457960">
                <a:moveTo>
                  <a:pt x="1780711" y="45657"/>
                </a:moveTo>
                <a:lnTo>
                  <a:pt x="1781174" y="46101"/>
                </a:lnTo>
                <a:lnTo>
                  <a:pt x="1781212" y="47117"/>
                </a:lnTo>
                <a:lnTo>
                  <a:pt x="1781302" y="53086"/>
                </a:lnTo>
                <a:lnTo>
                  <a:pt x="1780968" y="53451"/>
                </a:lnTo>
                <a:lnTo>
                  <a:pt x="1787524" y="49403"/>
                </a:lnTo>
                <a:lnTo>
                  <a:pt x="1780711" y="45657"/>
                </a:lnTo>
                <a:close/>
              </a:path>
              <a:path w="1787525" h="1457960">
                <a:moveTo>
                  <a:pt x="1776435" y="43307"/>
                </a:moveTo>
                <a:lnTo>
                  <a:pt x="1774824" y="43307"/>
                </a:lnTo>
                <a:lnTo>
                  <a:pt x="1751307" y="43915"/>
                </a:lnTo>
                <a:lnTo>
                  <a:pt x="1762348" y="49988"/>
                </a:lnTo>
                <a:lnTo>
                  <a:pt x="1771522" y="44323"/>
                </a:lnTo>
                <a:lnTo>
                  <a:pt x="1778283" y="44323"/>
                </a:lnTo>
                <a:lnTo>
                  <a:pt x="1776435" y="43307"/>
                </a:lnTo>
                <a:close/>
              </a:path>
              <a:path w="1787525" h="1457960">
                <a:moveTo>
                  <a:pt x="1778254" y="43307"/>
                </a:moveTo>
                <a:lnTo>
                  <a:pt x="1776435" y="43307"/>
                </a:lnTo>
                <a:lnTo>
                  <a:pt x="1780711" y="45657"/>
                </a:lnTo>
                <a:lnTo>
                  <a:pt x="1778254" y="43307"/>
                </a:lnTo>
                <a:close/>
              </a:path>
              <a:path w="1787525" h="1457960">
                <a:moveTo>
                  <a:pt x="1697609" y="0"/>
                </a:moveTo>
                <a:lnTo>
                  <a:pt x="1693798" y="1016"/>
                </a:lnTo>
                <a:lnTo>
                  <a:pt x="1692020" y="4191"/>
                </a:lnTo>
                <a:lnTo>
                  <a:pt x="1690369" y="7239"/>
                </a:lnTo>
                <a:lnTo>
                  <a:pt x="1691513" y="11049"/>
                </a:lnTo>
                <a:lnTo>
                  <a:pt x="1751307" y="43915"/>
                </a:lnTo>
                <a:lnTo>
                  <a:pt x="1774824" y="43307"/>
                </a:lnTo>
                <a:lnTo>
                  <a:pt x="1776435" y="43307"/>
                </a:lnTo>
                <a:lnTo>
                  <a:pt x="1697609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4520" y="1735073"/>
            <a:ext cx="8743950" cy="245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Links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Machine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4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OpenCV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u="heavy" spc="-5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http://docs.opencv.org/3.1.0/dc/dd6/ml_intro.html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u="heavy" spc="-4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3"/>
              </a:rPr>
              <a:t>http://docs.opencv.org/2.4/doc/tutorials/ml/introduction_to_svm/introducti </a:t>
            </a:r>
            <a:r>
              <a:rPr sz="1800" spc="-45" dirty="0">
                <a:solidFill>
                  <a:srgbClr val="FA4917"/>
                </a:solidFill>
                <a:latin typeface="Verdana"/>
                <a:cs typeface="Verdana"/>
              </a:rPr>
              <a:t> </a:t>
            </a:r>
            <a:r>
              <a:rPr sz="1800" u="heavy" spc="-8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3"/>
              </a:rPr>
              <a:t>on_to_svm.html#introductiontosvms</a:t>
            </a:r>
            <a:endParaRPr sz="1800">
              <a:latin typeface="Verdana"/>
              <a:cs typeface="Verdana"/>
            </a:endParaRPr>
          </a:p>
          <a:p>
            <a:pPr marL="355600" marR="29464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u="heavy" spc="-1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4"/>
              </a:rPr>
              <a:t>http://www.learnopencv.com/image-recognition-and-object-detection- </a:t>
            </a:r>
            <a:r>
              <a:rPr sz="1800" spc="-15" dirty="0">
                <a:solidFill>
                  <a:srgbClr val="FA4917"/>
                </a:solidFill>
                <a:latin typeface="Verdana"/>
                <a:cs typeface="Verdana"/>
              </a:rPr>
              <a:t> </a:t>
            </a:r>
            <a:r>
              <a:rPr sz="1800" u="heavy" spc="-5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4"/>
              </a:rPr>
              <a:t>part1/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79" y="2950921"/>
            <a:ext cx="139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De</a:t>
            </a:r>
            <a:r>
              <a:rPr sz="3600" spc="-25" dirty="0"/>
              <a:t>m</a:t>
            </a:r>
            <a:r>
              <a:rPr sz="3600" spc="170" dirty="0"/>
              <a:t>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8287" y="830326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138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Georgia</vt:lpstr>
      <vt:lpstr>Times New Roman</vt:lpstr>
      <vt:lpstr>Verdana</vt:lpstr>
      <vt:lpstr>Office Theme</vt:lpstr>
      <vt:lpstr>PowerPoint Presentation</vt:lpstr>
      <vt:lpstr>What is machine learning?</vt:lpstr>
      <vt:lpstr> Machine Learning Techniques</vt:lpstr>
      <vt:lpstr>Image Classification</vt:lpstr>
      <vt:lpstr>Image Classification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OpenCV and MATLAB</dc:title>
  <dc:creator>Bahirat, Kanchan</dc:creator>
  <cp:lastModifiedBy>Desai, Kevin Parag</cp:lastModifiedBy>
  <cp:revision>9</cp:revision>
  <dcterms:created xsi:type="dcterms:W3CDTF">2018-02-26T17:57:06Z</dcterms:created>
  <dcterms:modified xsi:type="dcterms:W3CDTF">2018-02-27T17:51:16Z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2018-02-26T00:00:00Z</vt:filetime>
  </property>
</Properties>
</file>