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62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Диаграмма</a:t>
            </a:r>
            <a:r>
              <a:rPr lang="ru-RU" baseline="0"/>
              <a:t> по д</a:t>
            </a:r>
            <a:r>
              <a:rPr lang="ru-RU"/>
              <a:t>анные </a:t>
            </a:r>
            <a:r>
              <a:rPr lang="en-US"/>
              <a:t>CMS magazine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работ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Лист1!$A$2:$A$5</c:f>
              <c:strCache>
                <c:ptCount val="4"/>
                <c:pt idx="0">
                  <c:v>Joomla</c:v>
                </c:pt>
                <c:pt idx="1">
                  <c:v>Drupal</c:v>
                </c:pt>
                <c:pt idx="2">
                  <c:v>MODX</c:v>
                </c:pt>
                <c:pt idx="3">
                  <c:v>WordPress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97</c:v>
                </c:pt>
                <c:pt idx="1">
                  <c:v>90</c:v>
                </c:pt>
                <c:pt idx="2">
                  <c:v>68</c:v>
                </c:pt>
                <c:pt idx="3">
                  <c:v>50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Партнеры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Лист1!$A$2:$A$5</c:f>
              <c:strCache>
                <c:ptCount val="4"/>
                <c:pt idx="0">
                  <c:v>Joomla</c:v>
                </c:pt>
                <c:pt idx="1">
                  <c:v>Drupal</c:v>
                </c:pt>
                <c:pt idx="2">
                  <c:v>MODX</c:v>
                </c:pt>
                <c:pt idx="3">
                  <c:v>WordPress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63</c:v>
                </c:pt>
                <c:pt idx="1">
                  <c:v>55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Полож. Отзывы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Лист1!$A$2:$A$5</c:f>
              <c:strCache>
                <c:ptCount val="4"/>
                <c:pt idx="0">
                  <c:v>Joomla</c:v>
                </c:pt>
                <c:pt idx="1">
                  <c:v>Drupal</c:v>
                </c:pt>
                <c:pt idx="2">
                  <c:v>MODX</c:v>
                </c:pt>
                <c:pt idx="3">
                  <c:v>WordPress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71</c:v>
                </c:pt>
                <c:pt idx="1">
                  <c:v>83</c:v>
                </c:pt>
                <c:pt idx="2">
                  <c:v>39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8959856"/>
        <c:axId val="218960416"/>
        <c:axId val="213688464"/>
      </c:bar3DChart>
      <c:catAx>
        <c:axId val="21895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8960416"/>
        <c:crosses val="autoZero"/>
        <c:auto val="1"/>
        <c:lblAlgn val="ctr"/>
        <c:lblOffset val="100"/>
        <c:noMultiLvlLbl val="0"/>
      </c:catAx>
      <c:valAx>
        <c:axId val="21896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8959856"/>
        <c:crosses val="autoZero"/>
        <c:crossBetween val="between"/>
      </c:valAx>
      <c:serAx>
        <c:axId val="2136884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8960416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AC559-8403-485B-9264-757C91BDC47E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43623-1955-415D-9B0E-11DCF9AD14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21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B1D1-416D-44E9-A3D1-B957936D3813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F8A-8A93-46DA-B9FE-3C01E1EC4584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3C3D-6813-43D5-BCB3-9FFB1C76807B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F56-06A0-45C5-B2A3-6A4675DE29F2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103-53D3-49E9-9D10-78F5126C4CF3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B42D-5817-4C6A-829F-1CC4E66AC22F}" type="datetime1">
              <a:rPr lang="ru-RU" smtClean="0"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36-18D0-46A4-B326-008ACD9D1EA9}" type="datetime1">
              <a:rPr lang="ru-RU" smtClean="0"/>
              <a:t>26.05.2015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508-4820-4279-A98D-185B30F45D97}" type="datetime1">
              <a:rPr lang="ru-RU" smtClean="0"/>
              <a:t>26.05.2015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421-C00E-47E9-9841-730DE392EDD3}" type="datetime1">
              <a:rPr lang="ru-RU" smtClean="0"/>
              <a:t>26.05.2015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3F8-9F66-42D6-B48A-F4D15239C101}" type="datetime1">
              <a:rPr lang="ru-RU" smtClean="0"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0542-3BB8-4BA1-BDDA-C8D22EAFE650}" type="datetime1">
              <a:rPr lang="ru-RU" smtClean="0"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01E7-9BF3-46AE-8395-1E5BA8058A08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2214578"/>
          </a:xfrm>
        </p:spPr>
        <p:txBody>
          <a:bodyPr>
            <a:normAutofit/>
          </a:bodyPr>
          <a:lstStyle/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Кафедра «Автоматика и системы управления»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412776"/>
            <a:ext cx="8001056" cy="5000660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«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ИНФОРМАЦИОННАЯ СИСТЕМА СУШИ-БАРА «ТОКИО» ДЛЯ ИНТЕРНЕТ-КЛИЕНТОВ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r"/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r"/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Выполнил:</a:t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студент группы ИС</a:t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Осипов Юрий Николаевич</a:t>
            </a:r>
          </a:p>
          <a:p>
            <a:pPr algn="r"/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Руководитель –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Доцент кафедры АиСУ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Красулин Александр Владимирович</a:t>
            </a:r>
          </a:p>
          <a:p>
            <a:pPr algn="r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Омск 2015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предприятия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4400" dirty="0" smtClean="0"/>
              <a:t>1</a:t>
            </a:r>
            <a:endParaRPr lang="ru-RU" sz="4400" dirty="0"/>
          </a:p>
        </p:txBody>
      </p:sp>
      <p:pic>
        <p:nvPicPr>
          <p:cNvPr id="6" name="Рисунок 5" descr="C:\Users\yura\Downloads\1 Структура Токио 1 - New Page (1)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" t="15027" r="7367" b="14203"/>
          <a:stretch/>
        </p:blipFill>
        <p:spPr bwMode="auto">
          <a:xfrm>
            <a:off x="415571" y="1906774"/>
            <a:ext cx="8312858" cy="3960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рынка информационных систем ресторанного бизнеса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0834" y="6376243"/>
            <a:ext cx="2133600" cy="365125"/>
          </a:xfrm>
        </p:spPr>
        <p:txBody>
          <a:bodyPr/>
          <a:lstStyle/>
          <a:p>
            <a:r>
              <a:rPr lang="ru-RU" sz="4400" dirty="0" smtClean="0"/>
              <a:t>2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1700808"/>
            <a:ext cx="9071795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среды для автоматизации бизнес процессов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4400" dirty="0" smtClean="0"/>
              <a:t>3</a:t>
            </a:r>
            <a:endParaRPr lang="ru-RU" sz="4400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5915025" cy="240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730601511"/>
              </p:ext>
            </p:extLst>
          </p:nvPr>
        </p:nvGraphicFramePr>
        <p:xfrm>
          <a:off x="1619672" y="3525044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информационной системы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49" y="797561"/>
            <a:ext cx="7994501" cy="579979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199" y="6343386"/>
            <a:ext cx="2133600" cy="365125"/>
          </a:xfrm>
        </p:spPr>
        <p:txBody>
          <a:bodyPr/>
          <a:lstStyle/>
          <a:p>
            <a:r>
              <a:rPr lang="ru-RU" sz="4400" dirty="0" smtClean="0"/>
              <a:t>4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интерфейс работы с информационной системой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8" y="860707"/>
            <a:ext cx="8519864" cy="56782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4400" dirty="0" smtClean="0"/>
              <a:t>5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4400" dirty="0" smtClean="0"/>
              <a:t>6</a:t>
            </a:r>
            <a:endParaRPr lang="ru-RU" sz="4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 постоянных клиентов заведения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71" y="822499"/>
            <a:ext cx="6930058" cy="5898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60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Кафедра «Автоматика и системы управления» </vt:lpstr>
      <vt:lpstr>Структурная схема предприятия</vt:lpstr>
      <vt:lpstr>Анализ рынка информационных систем ресторанного бизнеса</vt:lpstr>
      <vt:lpstr>Выбор среды для автоматизации бизнес процессов</vt:lpstr>
      <vt:lpstr>Алгоритм работы информационной системы</vt:lpstr>
      <vt:lpstr>Web интерфейс работы с информационной системой</vt:lpstr>
      <vt:lpstr>Система поощрения постоянных клиентов заведения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агентство железнодорожного транспорта Омский государственный университет путей сообщения      Кафедра «Автоматика и системы управления»</dc:title>
  <dc:creator>Ритм</dc:creator>
  <cp:lastModifiedBy>yura</cp:lastModifiedBy>
  <cp:revision>23</cp:revision>
  <dcterms:created xsi:type="dcterms:W3CDTF">2014-06-20T17:38:59Z</dcterms:created>
  <dcterms:modified xsi:type="dcterms:W3CDTF">2015-05-26T06:24:03Z</dcterms:modified>
</cp:coreProperties>
</file>